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  <p:sldMasterId id="2147483684" r:id="rId3"/>
  </p:sldMasterIdLst>
  <p:notesMasterIdLst>
    <p:notesMasterId r:id="rId22"/>
  </p:notesMasterIdLst>
  <p:sldIdLst>
    <p:sldId id="347" r:id="rId4"/>
    <p:sldId id="265" r:id="rId5"/>
    <p:sldId id="269" r:id="rId6"/>
    <p:sldId id="461" r:id="rId7"/>
    <p:sldId id="309" r:id="rId8"/>
    <p:sldId id="464" r:id="rId9"/>
    <p:sldId id="434" r:id="rId10"/>
    <p:sldId id="437" r:id="rId11"/>
    <p:sldId id="257" r:id="rId12"/>
    <p:sldId id="440" r:id="rId13"/>
    <p:sldId id="465" r:id="rId14"/>
    <p:sldId id="472" r:id="rId15"/>
    <p:sldId id="474" r:id="rId16"/>
    <p:sldId id="467" r:id="rId17"/>
    <p:sldId id="468" r:id="rId18"/>
    <p:sldId id="463" r:id="rId19"/>
    <p:sldId id="469" r:id="rId20"/>
    <p:sldId id="475" r:id="rId21"/>
  </p:sldIdLst>
  <p:sldSz cx="12192000" cy="6858000"/>
  <p:notesSz cx="6858000" cy="9144000"/>
  <p:embeddedFontLst>
    <p:embeddedFont>
      <p:font typeface="Apple SD 산돌고딕 Neo ExtraBold" panose="02000300000000000000" charset="-127"/>
      <p:bold r:id="rId23"/>
    </p:embeddedFont>
    <p:embeddedFont>
      <p:font typeface="Apple SD 산돌고딕 Neo Light" panose="02000300000000000000" charset="-127"/>
      <p:regular r:id="rId24"/>
    </p:embeddedFont>
    <p:embeddedFont>
      <p:font typeface="나눔스퀘어_ac" panose="020B0600000101010101" charset="-127"/>
      <p:regular r:id="rId25"/>
    </p:embeddedFont>
    <p:embeddedFont>
      <p:font typeface="나눔스퀘어_ac Bold" panose="020B0600000101010101" charset="-127"/>
      <p:bold r:id="rId26"/>
    </p:embeddedFont>
    <p:embeddedFont>
      <p:font typeface="나눔스퀘어라운드 Bold" panose="020B0600000101010101" charset="-127"/>
      <p:bold r:id="rId27"/>
    </p:embeddedFont>
    <p:embeddedFont>
      <p:font typeface="여기어때 잘난체 OTF" panose="020B0600000101010101" pitchFamily="34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맑은 고딕 Semilight" panose="020B0502040204020203" pitchFamily="50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gdata00121" initials="b" lastIdx="1" clrIdx="0">
    <p:extLst>
      <p:ext uri="{19B8F6BF-5375-455C-9EA6-DF929625EA0E}">
        <p15:presenceInfo xmlns:p15="http://schemas.microsoft.com/office/powerpoint/2012/main" userId="S::bigdata00121@gbig1.onmicrosoft.com::3e8d0a89-6a6e-421d-9807-55223a3ba9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7E"/>
    <a:srgbClr val="FFD966"/>
    <a:srgbClr val="FFF091"/>
    <a:srgbClr val="AC86B4"/>
    <a:srgbClr val="9D0DDD"/>
    <a:srgbClr val="C993FF"/>
    <a:srgbClr val="CC99FF"/>
    <a:srgbClr val="FFCCFF"/>
    <a:srgbClr val="F5F5F5"/>
    <a:srgbClr val="1BA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75000" autoAdjust="0"/>
  </p:normalViewPr>
  <p:slideViewPr>
    <p:cSldViewPr snapToGrid="0">
      <p:cViewPr varScale="1">
        <p:scale>
          <a:sx n="41" d="100"/>
          <a:sy n="41" d="100"/>
        </p:scale>
        <p:origin x="28" y="22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 dain" userId="1af4e274da3eae3a" providerId="LiveId" clId="{FDA20E33-A3C3-49DC-BC00-5B4DB09FD1EC}"/>
    <pc:docChg chg="undo redo custSel addSld delSld modSld sldOrd delMainMaster">
      <pc:chgData name="jung dain" userId="1af4e274da3eae3a" providerId="LiveId" clId="{FDA20E33-A3C3-49DC-BC00-5B4DB09FD1EC}" dt="2022-11-14T21:05:11.914" v="7519" actId="14100"/>
      <pc:docMkLst>
        <pc:docMk/>
      </pc:docMkLst>
      <pc:sldChg chg="del">
        <pc:chgData name="jung dain" userId="1af4e274da3eae3a" providerId="LiveId" clId="{FDA20E33-A3C3-49DC-BC00-5B4DB09FD1EC}" dt="2022-11-13T13:52:48.059" v="4873" actId="47"/>
        <pc:sldMkLst>
          <pc:docMk/>
          <pc:sldMk cId="2058771188" sldId="256"/>
        </pc:sldMkLst>
      </pc:sldChg>
      <pc:sldChg chg="addSp delSp modSp add del mod">
        <pc:chgData name="jung dain" userId="1af4e274da3eae3a" providerId="LiveId" clId="{FDA20E33-A3C3-49DC-BC00-5B4DB09FD1EC}" dt="2022-11-14T21:04:22.985" v="7513" actId="20577"/>
        <pc:sldMkLst>
          <pc:docMk/>
          <pc:sldMk cId="0" sldId="257"/>
        </pc:sldMkLst>
        <pc:spChg chg="mod">
          <ac:chgData name="jung dain" userId="1af4e274da3eae3a" providerId="LiveId" clId="{FDA20E33-A3C3-49DC-BC00-5B4DB09FD1EC}" dt="2022-11-13T13:38:20.929" v="4506"/>
          <ac:spMkLst>
            <pc:docMk/>
            <pc:sldMk cId="0" sldId="257"/>
            <ac:spMk id="3" creationId="{1B46591D-5437-477E-F6B8-C2ADF44C492A}"/>
          </ac:spMkLst>
        </pc:spChg>
        <pc:spChg chg="mod">
          <ac:chgData name="jung dain" userId="1af4e274da3eae3a" providerId="LiveId" clId="{FDA20E33-A3C3-49DC-BC00-5B4DB09FD1EC}" dt="2022-11-13T13:38:20.929" v="4506"/>
          <ac:spMkLst>
            <pc:docMk/>
            <pc:sldMk cId="0" sldId="257"/>
            <ac:spMk id="4" creationId="{71BE4424-AC30-771E-E877-429AA52CC278}"/>
          </ac:spMkLst>
        </pc:spChg>
        <pc:spChg chg="mod">
          <ac:chgData name="jung dain" userId="1af4e274da3eae3a" providerId="LiveId" clId="{FDA20E33-A3C3-49DC-BC00-5B4DB09FD1EC}" dt="2022-11-13T13:38:26.027" v="4508"/>
          <ac:spMkLst>
            <pc:docMk/>
            <pc:sldMk cId="0" sldId="257"/>
            <ac:spMk id="6" creationId="{195788C0-3BD9-BF9B-2106-86A614E4C2A1}"/>
          </ac:spMkLst>
        </pc:spChg>
        <pc:spChg chg="mod">
          <ac:chgData name="jung dain" userId="1af4e274da3eae3a" providerId="LiveId" clId="{FDA20E33-A3C3-49DC-BC00-5B4DB09FD1EC}" dt="2022-11-13T13:38:26.027" v="4508"/>
          <ac:spMkLst>
            <pc:docMk/>
            <pc:sldMk cId="0" sldId="257"/>
            <ac:spMk id="7" creationId="{F55C61A0-3E8F-153F-1A30-10615AA7308F}"/>
          </ac:spMkLst>
        </pc:spChg>
        <pc:spChg chg="mod">
          <ac:chgData name="jung dain" userId="1af4e274da3eae3a" providerId="LiveId" clId="{FDA20E33-A3C3-49DC-BC00-5B4DB09FD1EC}" dt="2022-11-13T13:38:33.204" v="4510"/>
          <ac:spMkLst>
            <pc:docMk/>
            <pc:sldMk cId="0" sldId="257"/>
            <ac:spMk id="9" creationId="{C082985C-39B5-971D-E32A-8EA8B9C1A041}"/>
          </ac:spMkLst>
        </pc:spChg>
        <pc:spChg chg="mod">
          <ac:chgData name="jung dain" userId="1af4e274da3eae3a" providerId="LiveId" clId="{FDA20E33-A3C3-49DC-BC00-5B4DB09FD1EC}" dt="2022-11-13T13:38:33.204" v="4510"/>
          <ac:spMkLst>
            <pc:docMk/>
            <pc:sldMk cId="0" sldId="257"/>
            <ac:spMk id="10" creationId="{10A84159-22A3-3B37-C82B-7719E9051082}"/>
          </ac:spMkLst>
        </pc:spChg>
        <pc:spChg chg="add mod">
          <ac:chgData name="jung dain" userId="1af4e274da3eae3a" providerId="LiveId" clId="{FDA20E33-A3C3-49DC-BC00-5B4DB09FD1EC}" dt="2022-11-13T13:45:36.882" v="4754"/>
          <ac:spMkLst>
            <pc:docMk/>
            <pc:sldMk cId="0" sldId="257"/>
            <ac:spMk id="11" creationId="{6518C522-E64D-8335-2517-250F3D0A636B}"/>
          </ac:spMkLst>
        </pc:spChg>
        <pc:spChg chg="mod">
          <ac:chgData name="jung dain" userId="1af4e274da3eae3a" providerId="LiveId" clId="{FDA20E33-A3C3-49DC-BC00-5B4DB09FD1EC}" dt="2022-11-13T13:40:11.283" v="4547"/>
          <ac:spMkLst>
            <pc:docMk/>
            <pc:sldMk cId="0" sldId="257"/>
            <ac:spMk id="13" creationId="{5494E0EF-6536-8D7B-691C-662429263885}"/>
          </ac:spMkLst>
        </pc:spChg>
        <pc:spChg chg="mod">
          <ac:chgData name="jung dain" userId="1af4e274da3eae3a" providerId="LiveId" clId="{FDA20E33-A3C3-49DC-BC00-5B4DB09FD1EC}" dt="2022-11-13T13:40:11.283" v="4547"/>
          <ac:spMkLst>
            <pc:docMk/>
            <pc:sldMk cId="0" sldId="257"/>
            <ac:spMk id="14" creationId="{A5833E80-C94E-56D0-060D-837707EC294C}"/>
          </ac:spMkLst>
        </pc:spChg>
        <pc:spChg chg="mod">
          <ac:chgData name="jung dain" userId="1af4e274da3eae3a" providerId="LiveId" clId="{FDA20E33-A3C3-49DC-BC00-5B4DB09FD1EC}" dt="2022-11-13T13:40:11.283" v="4547"/>
          <ac:spMkLst>
            <pc:docMk/>
            <pc:sldMk cId="0" sldId="257"/>
            <ac:spMk id="15" creationId="{1607B1E9-A3FC-9AA8-5E4C-B302981ECF08}"/>
          </ac:spMkLst>
        </pc:spChg>
        <pc:spChg chg="mod">
          <ac:chgData name="jung dain" userId="1af4e274da3eae3a" providerId="LiveId" clId="{FDA20E33-A3C3-49DC-BC00-5B4DB09FD1EC}" dt="2022-11-13T13:40:11.283" v="4547"/>
          <ac:spMkLst>
            <pc:docMk/>
            <pc:sldMk cId="0" sldId="257"/>
            <ac:spMk id="16" creationId="{2DB33DF4-5D6D-CB3B-86AB-96B45856554C}"/>
          </ac:spMkLst>
        </pc:spChg>
        <pc:spChg chg="mod">
          <ac:chgData name="jung dain" userId="1af4e274da3eae3a" providerId="LiveId" clId="{FDA20E33-A3C3-49DC-BC00-5B4DB09FD1EC}" dt="2022-11-13T13:40:11.283" v="4547"/>
          <ac:spMkLst>
            <pc:docMk/>
            <pc:sldMk cId="0" sldId="257"/>
            <ac:spMk id="17" creationId="{E33AAD03-9546-12FD-F405-FF4E56754349}"/>
          </ac:spMkLst>
        </pc:spChg>
        <pc:spChg chg="mod">
          <ac:chgData name="jung dain" userId="1af4e274da3eae3a" providerId="LiveId" clId="{FDA20E33-A3C3-49DC-BC00-5B4DB09FD1EC}" dt="2022-11-13T13:40:11.283" v="4547"/>
          <ac:spMkLst>
            <pc:docMk/>
            <pc:sldMk cId="0" sldId="257"/>
            <ac:spMk id="18" creationId="{AB208EB3-4745-3432-1F3B-2BC052725F8F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22" creationId="{00000000-0000-0000-0000-000000000000}"/>
          </ac:spMkLst>
        </pc:spChg>
        <pc:spChg chg="mod">
          <ac:chgData name="jung dain" userId="1af4e274da3eae3a" providerId="LiveId" clId="{FDA20E33-A3C3-49DC-BC00-5B4DB09FD1EC}" dt="2022-11-13T13:47:47.584" v="4815" actId="113"/>
          <ac:spMkLst>
            <pc:docMk/>
            <pc:sldMk cId="0" sldId="257"/>
            <ac:spMk id="47" creationId="{00000000-0000-0000-0000-000000000000}"/>
          </ac:spMkLst>
        </pc:spChg>
        <pc:spChg chg="mod">
          <ac:chgData name="jung dain" userId="1af4e274da3eae3a" providerId="LiveId" clId="{FDA20E33-A3C3-49DC-BC00-5B4DB09FD1EC}" dt="2022-11-13T13:49:05.917" v="4849" actId="1076"/>
          <ac:spMkLst>
            <pc:docMk/>
            <pc:sldMk cId="0" sldId="257"/>
            <ac:spMk id="48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53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55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79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80" creationId="{00000000-0000-0000-0000-000000000000}"/>
          </ac:spMkLst>
        </pc:spChg>
        <pc:spChg chg="mod">
          <ac:chgData name="jung dain" userId="1af4e274da3eae3a" providerId="LiveId" clId="{FDA20E33-A3C3-49DC-BC00-5B4DB09FD1EC}" dt="2022-11-14T02:37:53.004" v="5749" actId="113"/>
          <ac:spMkLst>
            <pc:docMk/>
            <pc:sldMk cId="0" sldId="257"/>
            <ac:spMk id="81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83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84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85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86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87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88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89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90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91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98" creationId="{00000000-0000-0000-0000-000000000000}"/>
          </ac:spMkLst>
        </pc:spChg>
        <pc:spChg chg="mod">
          <ac:chgData name="jung dain" userId="1af4e274da3eae3a" providerId="LiveId" clId="{FDA20E33-A3C3-49DC-BC00-5B4DB09FD1EC}" dt="2022-11-13T13:40:20.175" v="4556" actId="1035"/>
          <ac:spMkLst>
            <pc:docMk/>
            <pc:sldMk cId="0" sldId="257"/>
            <ac:spMk id="99" creationId="{00000000-0000-0000-0000-000000000000}"/>
          </ac:spMkLst>
        </pc:spChg>
        <pc:spChg chg="mod">
          <ac:chgData name="jung dain" userId="1af4e274da3eae3a" providerId="LiveId" clId="{FDA20E33-A3C3-49DC-BC00-5B4DB09FD1EC}" dt="2022-11-14T21:04:22.985" v="7513" actId="20577"/>
          <ac:spMkLst>
            <pc:docMk/>
            <pc:sldMk cId="0" sldId="257"/>
            <ac:spMk id="100" creationId="{00000000-0000-0000-0000-000000000000}"/>
          </ac:spMkLst>
        </pc:spChg>
        <pc:grpChg chg="add mod">
          <ac:chgData name="jung dain" userId="1af4e274da3eae3a" providerId="LiveId" clId="{FDA20E33-A3C3-49DC-BC00-5B4DB09FD1EC}" dt="2022-11-13T13:40:20.175" v="4556" actId="1035"/>
          <ac:grpSpMkLst>
            <pc:docMk/>
            <pc:sldMk cId="0" sldId="257"/>
            <ac:grpSpMk id="2" creationId="{F776A604-879E-D05A-CD25-431711AABAF3}"/>
          </ac:grpSpMkLst>
        </pc:grpChg>
        <pc:grpChg chg="add mod">
          <ac:chgData name="jung dain" userId="1af4e274da3eae3a" providerId="LiveId" clId="{FDA20E33-A3C3-49DC-BC00-5B4DB09FD1EC}" dt="2022-11-13T13:40:20.175" v="4556" actId="1035"/>
          <ac:grpSpMkLst>
            <pc:docMk/>
            <pc:sldMk cId="0" sldId="257"/>
            <ac:grpSpMk id="5" creationId="{B3B49127-752F-AFF5-D872-E5B6D1CCCEFE}"/>
          </ac:grpSpMkLst>
        </pc:grpChg>
        <pc:grpChg chg="add mod">
          <ac:chgData name="jung dain" userId="1af4e274da3eae3a" providerId="LiveId" clId="{FDA20E33-A3C3-49DC-BC00-5B4DB09FD1EC}" dt="2022-11-13T13:40:20.175" v="4556" actId="1035"/>
          <ac:grpSpMkLst>
            <pc:docMk/>
            <pc:sldMk cId="0" sldId="257"/>
            <ac:grpSpMk id="8" creationId="{48DB5FFA-5D88-23D5-D756-8E6A57143545}"/>
          </ac:grpSpMkLst>
        </pc:grpChg>
        <pc:grpChg chg="add mod">
          <ac:chgData name="jung dain" userId="1af4e274da3eae3a" providerId="LiveId" clId="{FDA20E33-A3C3-49DC-BC00-5B4DB09FD1EC}" dt="2022-11-13T13:40:11.283" v="4547"/>
          <ac:grpSpMkLst>
            <pc:docMk/>
            <pc:sldMk cId="0" sldId="257"/>
            <ac:grpSpMk id="12" creationId="{50C052A6-22B6-2AC6-0F7D-FBDEA2E8CA81}"/>
          </ac:grpSpMkLst>
        </pc:grpChg>
        <pc:grpChg chg="del">
          <ac:chgData name="jung dain" userId="1af4e274da3eae3a" providerId="LiveId" clId="{FDA20E33-A3C3-49DC-BC00-5B4DB09FD1EC}" dt="2022-11-13T13:40:11.063" v="4546" actId="478"/>
          <ac:grpSpMkLst>
            <pc:docMk/>
            <pc:sldMk cId="0" sldId="257"/>
            <ac:grpSpMk id="35" creationId="{00000000-0000-0000-0000-000000000000}"/>
          </ac:grpSpMkLst>
        </pc:grpChg>
        <pc:grpChg chg="mod ord">
          <ac:chgData name="jung dain" userId="1af4e274da3eae3a" providerId="LiveId" clId="{FDA20E33-A3C3-49DC-BC00-5B4DB09FD1EC}" dt="2022-11-13T13:40:20.175" v="4556" actId="1035"/>
          <ac:grpSpMkLst>
            <pc:docMk/>
            <pc:sldMk cId="0" sldId="257"/>
            <ac:grpSpMk id="68" creationId="{00000000-0000-0000-0000-000000000000}"/>
          </ac:grpSpMkLst>
        </pc:grpChg>
        <pc:grpChg chg="del mod">
          <ac:chgData name="jung dain" userId="1af4e274da3eae3a" providerId="LiveId" clId="{FDA20E33-A3C3-49DC-BC00-5B4DB09FD1EC}" dt="2022-11-13T13:40:11.063" v="4546" actId="478"/>
          <ac:grpSpMkLst>
            <pc:docMk/>
            <pc:sldMk cId="0" sldId="257"/>
            <ac:grpSpMk id="71" creationId="{00000000-0000-0000-0000-000000000000}"/>
          </ac:grpSpMkLst>
        </pc:grpChg>
        <pc:cxnChg chg="mod">
          <ac:chgData name="jung dain" userId="1af4e274da3eae3a" providerId="LiveId" clId="{FDA20E33-A3C3-49DC-BC00-5B4DB09FD1EC}" dt="2022-11-13T13:47:50.838" v="4816" actId="14100"/>
          <ac:cxnSpMkLst>
            <pc:docMk/>
            <pc:sldMk cId="0" sldId="257"/>
            <ac:cxnSpMk id="49" creationId="{00000000-0000-0000-0000-000000000000}"/>
          </ac:cxnSpMkLst>
        </pc:cxnChg>
      </pc:sldChg>
      <pc:sldChg chg="addSp delSp modSp mod">
        <pc:chgData name="jung dain" userId="1af4e274da3eae3a" providerId="LiveId" clId="{FDA20E33-A3C3-49DC-BC00-5B4DB09FD1EC}" dt="2022-11-14T03:13:08.144" v="6474"/>
        <pc:sldMkLst>
          <pc:docMk/>
          <pc:sldMk cId="3728577852" sldId="265"/>
        </pc:sldMkLst>
        <pc:spChg chg="add del mod">
          <ac:chgData name="jung dain" userId="1af4e274da3eae3a" providerId="LiveId" clId="{FDA20E33-A3C3-49DC-BC00-5B4DB09FD1EC}" dt="2022-11-13T12:14:44.253" v="1352" actId="478"/>
          <ac:spMkLst>
            <pc:docMk/>
            <pc:sldMk cId="3728577852" sldId="265"/>
            <ac:spMk id="2" creationId="{E1B3DFC0-A8B8-0344-CADA-1B7E506783E1}"/>
          </ac:spMkLst>
        </pc:spChg>
        <pc:spChg chg="add mod">
          <ac:chgData name="jung dain" userId="1af4e274da3eae3a" providerId="LiveId" clId="{FDA20E33-A3C3-49DC-BC00-5B4DB09FD1EC}" dt="2022-11-13T12:14:50.388" v="1354" actId="1076"/>
          <ac:spMkLst>
            <pc:docMk/>
            <pc:sldMk cId="3728577852" sldId="265"/>
            <ac:spMk id="3" creationId="{E5F032B7-FD0A-93D4-B07C-10B6399C5B7A}"/>
          </ac:spMkLst>
        </pc:spChg>
        <pc:spChg chg="del mod">
          <ac:chgData name="jung dain" userId="1af4e274da3eae3a" providerId="LiveId" clId="{FDA20E33-A3C3-49DC-BC00-5B4DB09FD1EC}" dt="2022-11-13T12:14:39.131" v="1350" actId="478"/>
          <ac:spMkLst>
            <pc:docMk/>
            <pc:sldMk cId="3728577852" sldId="265"/>
            <ac:spMk id="4" creationId="{F0D01253-126D-4069-A087-D6C4008B689E}"/>
          </ac:spMkLst>
        </pc:spChg>
        <pc:spChg chg="mod">
          <ac:chgData name="jung dain" userId="1af4e274da3eae3a" providerId="LiveId" clId="{FDA20E33-A3C3-49DC-BC00-5B4DB09FD1EC}" dt="2022-11-13T12:16:30.868" v="1445" actId="1076"/>
          <ac:spMkLst>
            <pc:docMk/>
            <pc:sldMk cId="3728577852" sldId="265"/>
            <ac:spMk id="39" creationId="{3AB82CB2-427C-4C69-99C2-957162483C6A}"/>
          </ac:spMkLst>
        </pc:spChg>
        <pc:spChg chg="mod">
          <ac:chgData name="jung dain" userId="1af4e274da3eae3a" providerId="LiveId" clId="{FDA20E33-A3C3-49DC-BC00-5B4DB09FD1EC}" dt="2022-11-13T12:18:05.596" v="1514"/>
          <ac:spMkLst>
            <pc:docMk/>
            <pc:sldMk cId="3728577852" sldId="265"/>
            <ac:spMk id="40" creationId="{A61605BC-96CB-42D2-947A-F78A6F35C508}"/>
          </ac:spMkLst>
        </pc:spChg>
        <pc:spChg chg="mod">
          <ac:chgData name="jung dain" userId="1af4e274da3eae3a" providerId="LiveId" clId="{FDA20E33-A3C3-49DC-BC00-5B4DB09FD1EC}" dt="2022-11-13T12:15:12.066" v="1400"/>
          <ac:spMkLst>
            <pc:docMk/>
            <pc:sldMk cId="3728577852" sldId="265"/>
            <ac:spMk id="47" creationId="{5F20DA78-2DA9-4E2B-B179-AB1C8A18E05E}"/>
          </ac:spMkLst>
        </pc:spChg>
        <pc:spChg chg="del mod">
          <ac:chgData name="jung dain" userId="1af4e274da3eae3a" providerId="LiveId" clId="{FDA20E33-A3C3-49DC-BC00-5B4DB09FD1EC}" dt="2022-11-14T03:13:08.144" v="6474"/>
          <ac:spMkLst>
            <pc:docMk/>
            <pc:sldMk cId="3728577852" sldId="265"/>
            <ac:spMk id="48" creationId="{8653CF66-14C8-4DD6-B06C-16FE85B277E0}"/>
          </ac:spMkLst>
        </pc:spChg>
        <pc:spChg chg="del">
          <ac:chgData name="jung dain" userId="1af4e274da3eae3a" providerId="LiveId" clId="{FDA20E33-A3C3-49DC-BC00-5B4DB09FD1EC}" dt="2022-11-13T12:15:26.628" v="1417" actId="478"/>
          <ac:spMkLst>
            <pc:docMk/>
            <pc:sldMk cId="3728577852" sldId="265"/>
            <ac:spMk id="50" creationId="{4A8C2F2F-6F0F-4489-AABC-3A07EF7B21D9}"/>
          </ac:spMkLst>
        </pc:spChg>
        <pc:spChg chg="mod">
          <ac:chgData name="jung dain" userId="1af4e274da3eae3a" providerId="LiveId" clId="{FDA20E33-A3C3-49DC-BC00-5B4DB09FD1EC}" dt="2022-11-13T12:16:28.407" v="1444" actId="1076"/>
          <ac:spMkLst>
            <pc:docMk/>
            <pc:sldMk cId="3728577852" sldId="265"/>
            <ac:spMk id="78" creationId="{E40FD7B7-27A3-4358-AFD8-30E407306299}"/>
          </ac:spMkLst>
        </pc:spChg>
        <pc:spChg chg="mod">
          <ac:chgData name="jung dain" userId="1af4e274da3eae3a" providerId="LiveId" clId="{FDA20E33-A3C3-49DC-BC00-5B4DB09FD1EC}" dt="2022-11-14T03:13:07.693" v="6472" actId="1076"/>
          <ac:spMkLst>
            <pc:docMk/>
            <pc:sldMk cId="3728577852" sldId="265"/>
            <ac:spMk id="79" creationId="{5006117B-5167-42C9-8303-83088DCC300D}"/>
          </ac:spMkLst>
        </pc:spChg>
        <pc:grpChg chg="mod">
          <ac:chgData name="jung dain" userId="1af4e274da3eae3a" providerId="LiveId" clId="{FDA20E33-A3C3-49DC-BC00-5B4DB09FD1EC}" dt="2022-11-13T12:15:30.469" v="1425" actId="1076"/>
          <ac:grpSpMkLst>
            <pc:docMk/>
            <pc:sldMk cId="3728577852" sldId="265"/>
            <ac:grpSpMk id="69" creationId="{D5DBA947-14E6-49F2-926C-291F6415A2AC}"/>
          </ac:grpSpMkLst>
        </pc:grpChg>
      </pc:sldChg>
      <pc:sldChg chg="del">
        <pc:chgData name="jung dain" userId="1af4e274da3eae3a" providerId="LiveId" clId="{FDA20E33-A3C3-49DC-BC00-5B4DB09FD1EC}" dt="2022-11-13T13:52:42.736" v="4866" actId="47"/>
        <pc:sldMkLst>
          <pc:docMk/>
          <pc:sldMk cId="2235422028" sldId="268"/>
        </pc:sldMkLst>
      </pc:sldChg>
      <pc:sldChg chg="modSp mod">
        <pc:chgData name="jung dain" userId="1af4e274da3eae3a" providerId="LiveId" clId="{FDA20E33-A3C3-49DC-BC00-5B4DB09FD1EC}" dt="2022-11-13T13:02:04.759" v="3564" actId="113"/>
        <pc:sldMkLst>
          <pc:docMk/>
          <pc:sldMk cId="1431176924" sldId="269"/>
        </pc:sldMkLst>
        <pc:spChg chg="mod">
          <ac:chgData name="jung dain" userId="1af4e274da3eae3a" providerId="LiveId" clId="{FDA20E33-A3C3-49DC-BC00-5B4DB09FD1EC}" dt="2022-11-13T12:58:06.175" v="3516" actId="2711"/>
          <ac:spMkLst>
            <pc:docMk/>
            <pc:sldMk cId="1431176924" sldId="269"/>
            <ac:spMk id="2" creationId="{3C549EEB-BC31-46C5-B5C6-3147E93D7613}"/>
          </ac:spMkLst>
        </pc:spChg>
        <pc:spChg chg="mod">
          <ac:chgData name="jung dain" userId="1af4e274da3eae3a" providerId="LiveId" clId="{FDA20E33-A3C3-49DC-BC00-5B4DB09FD1EC}" dt="2022-11-13T12:58:06.175" v="3516" actId="2711"/>
          <ac:spMkLst>
            <pc:docMk/>
            <pc:sldMk cId="1431176924" sldId="269"/>
            <ac:spMk id="3" creationId="{FAB555C5-7B35-4AA1-8D9A-E4A790337BE9}"/>
          </ac:spMkLst>
        </pc:spChg>
        <pc:spChg chg="mod">
          <ac:chgData name="jung dain" userId="1af4e274da3eae3a" providerId="LiveId" clId="{FDA20E33-A3C3-49DC-BC00-5B4DB09FD1EC}" dt="2022-11-13T12:58:06.175" v="3516" actId="2711"/>
          <ac:spMkLst>
            <pc:docMk/>
            <pc:sldMk cId="1431176924" sldId="269"/>
            <ac:spMk id="5" creationId="{E43C9FFE-D732-4DD6-B918-A6911C658E62}"/>
          </ac:spMkLst>
        </pc:spChg>
        <pc:spChg chg="mod">
          <ac:chgData name="jung dain" userId="1af4e274da3eae3a" providerId="LiveId" clId="{FDA20E33-A3C3-49DC-BC00-5B4DB09FD1EC}" dt="2022-11-13T13:02:04.759" v="3564" actId="113"/>
          <ac:spMkLst>
            <pc:docMk/>
            <pc:sldMk cId="1431176924" sldId="269"/>
            <ac:spMk id="11" creationId="{8536B6E3-0B0F-46A2-8884-7FAB05A6904C}"/>
          </ac:spMkLst>
        </pc:spChg>
        <pc:spChg chg="mod">
          <ac:chgData name="jung dain" userId="1af4e274da3eae3a" providerId="LiveId" clId="{FDA20E33-A3C3-49DC-BC00-5B4DB09FD1EC}" dt="2022-11-13T12:59:49.781" v="3536" actId="113"/>
          <ac:spMkLst>
            <pc:docMk/>
            <pc:sldMk cId="1431176924" sldId="269"/>
            <ac:spMk id="17" creationId="{C8EF4A64-E032-4FB5-86BA-1CDB7C2D23AB}"/>
          </ac:spMkLst>
        </pc:spChg>
        <pc:spChg chg="mod">
          <ac:chgData name="jung dain" userId="1af4e274da3eae3a" providerId="LiveId" clId="{FDA20E33-A3C3-49DC-BC00-5B4DB09FD1EC}" dt="2022-11-13T12:57:36.238" v="3515" actId="2711"/>
          <ac:spMkLst>
            <pc:docMk/>
            <pc:sldMk cId="1431176924" sldId="269"/>
            <ac:spMk id="27" creationId="{E97B8622-2312-4AB4-A560-06D5131E324D}"/>
          </ac:spMkLst>
        </pc:spChg>
        <pc:spChg chg="mod">
          <ac:chgData name="jung dain" userId="1af4e274da3eae3a" providerId="LiveId" clId="{FDA20E33-A3C3-49DC-BC00-5B4DB09FD1EC}" dt="2022-11-13T12:57:36.238" v="3515" actId="2711"/>
          <ac:spMkLst>
            <pc:docMk/>
            <pc:sldMk cId="1431176924" sldId="269"/>
            <ac:spMk id="28" creationId="{5C6054C9-771B-4AA7-B641-BBB9139176C7}"/>
          </ac:spMkLst>
        </pc:spChg>
        <pc:spChg chg="mod">
          <ac:chgData name="jung dain" userId="1af4e274da3eae3a" providerId="LiveId" clId="{FDA20E33-A3C3-49DC-BC00-5B4DB09FD1EC}" dt="2022-11-13T12:57:36.238" v="3515" actId="2711"/>
          <ac:spMkLst>
            <pc:docMk/>
            <pc:sldMk cId="1431176924" sldId="269"/>
            <ac:spMk id="37" creationId="{8769A4B6-F848-4E24-BAA6-3A5F44185D44}"/>
          </ac:spMkLst>
        </pc:spChg>
        <pc:picChg chg="mod">
          <ac:chgData name="jung dain" userId="1af4e274da3eae3a" providerId="LiveId" clId="{FDA20E33-A3C3-49DC-BC00-5B4DB09FD1EC}" dt="2022-11-13T12:57:36.238" v="3515" actId="2711"/>
          <ac:picMkLst>
            <pc:docMk/>
            <pc:sldMk cId="1431176924" sldId="269"/>
            <ac:picMk id="7" creationId="{BD84826F-692E-E7F8-A25A-DB0D68197AC0}"/>
          </ac:picMkLst>
        </pc:picChg>
        <pc:picChg chg="mod">
          <ac:chgData name="jung dain" userId="1af4e274da3eae3a" providerId="LiveId" clId="{FDA20E33-A3C3-49DC-BC00-5B4DB09FD1EC}" dt="2022-11-13T12:57:36.238" v="3515" actId="2711"/>
          <ac:picMkLst>
            <pc:docMk/>
            <pc:sldMk cId="1431176924" sldId="269"/>
            <ac:picMk id="31" creationId="{3B8E9D6A-9793-49A2-81C0-9E9B0047ADC0}"/>
          </ac:picMkLst>
        </pc:picChg>
        <pc:picChg chg="mod">
          <ac:chgData name="jung dain" userId="1af4e274da3eae3a" providerId="LiveId" clId="{FDA20E33-A3C3-49DC-BC00-5B4DB09FD1EC}" dt="2022-11-13T12:57:36.238" v="3515" actId="2711"/>
          <ac:picMkLst>
            <pc:docMk/>
            <pc:sldMk cId="1431176924" sldId="269"/>
            <ac:picMk id="1026" creationId="{C7B310F8-447A-92E7-CA12-75B370FFCFD3}"/>
          </ac:picMkLst>
        </pc:picChg>
        <pc:picChg chg="mod">
          <ac:chgData name="jung dain" userId="1af4e274da3eae3a" providerId="LiveId" clId="{FDA20E33-A3C3-49DC-BC00-5B4DB09FD1EC}" dt="2022-11-13T12:57:36.238" v="3515" actId="2711"/>
          <ac:picMkLst>
            <pc:docMk/>
            <pc:sldMk cId="1431176924" sldId="269"/>
            <ac:picMk id="1028" creationId="{F1B369B8-7940-87BF-B079-37DFB61F99AC}"/>
          </ac:picMkLst>
        </pc:picChg>
        <pc:cxnChg chg="mod">
          <ac:chgData name="jung dain" userId="1af4e274da3eae3a" providerId="LiveId" clId="{FDA20E33-A3C3-49DC-BC00-5B4DB09FD1EC}" dt="2022-11-13T11:44:33.834" v="76" actId="14100"/>
          <ac:cxnSpMkLst>
            <pc:docMk/>
            <pc:sldMk cId="1431176924" sldId="269"/>
            <ac:cxnSpMk id="18" creationId="{8936465A-CC0B-4398-AC99-C8622DECE150}"/>
          </ac:cxnSpMkLst>
        </pc:cxnChg>
      </pc:sldChg>
      <pc:sldChg chg="addSp delSp modSp mod ord">
        <pc:chgData name="jung dain" userId="1af4e274da3eae3a" providerId="LiveId" clId="{FDA20E33-A3C3-49DC-BC00-5B4DB09FD1EC}" dt="2022-11-14T03:18:45.162" v="6814" actId="113"/>
        <pc:sldMkLst>
          <pc:docMk/>
          <pc:sldMk cId="3647505232" sldId="309"/>
        </pc:sldMkLst>
        <pc:spChg chg="add mod">
          <ac:chgData name="jung dain" userId="1af4e274da3eae3a" providerId="LiveId" clId="{FDA20E33-A3C3-49DC-BC00-5B4DB09FD1EC}" dt="2022-11-13T13:42:10.426" v="4663" actId="404"/>
          <ac:spMkLst>
            <pc:docMk/>
            <pc:sldMk cId="3647505232" sldId="309"/>
            <ac:spMk id="9" creationId="{5773914D-84A1-CAD7-240D-5CDB0557F4FB}"/>
          </ac:spMkLst>
        </pc:spChg>
        <pc:spChg chg="mod">
          <ac:chgData name="jung dain" userId="1af4e274da3eae3a" providerId="LiveId" clId="{FDA20E33-A3C3-49DC-BC00-5B4DB09FD1EC}" dt="2022-11-13T11:47:36.452" v="236"/>
          <ac:spMkLst>
            <pc:docMk/>
            <pc:sldMk cId="3647505232" sldId="309"/>
            <ac:spMk id="11" creationId="{6B5941B6-1FEB-6A97-69BB-1F4854ABD2F0}"/>
          </ac:spMkLst>
        </pc:spChg>
        <pc:spChg chg="mod">
          <ac:chgData name="jung dain" userId="1af4e274da3eae3a" providerId="LiveId" clId="{FDA20E33-A3C3-49DC-BC00-5B4DB09FD1EC}" dt="2022-11-13T11:47:36.452" v="236"/>
          <ac:spMkLst>
            <pc:docMk/>
            <pc:sldMk cId="3647505232" sldId="309"/>
            <ac:spMk id="12" creationId="{FEE3DE95-0AF3-4413-73BA-3CFE7673C073}"/>
          </ac:spMkLst>
        </pc:spChg>
        <pc:spChg chg="mod">
          <ac:chgData name="jung dain" userId="1af4e274da3eae3a" providerId="LiveId" clId="{FDA20E33-A3C3-49DC-BC00-5B4DB09FD1EC}" dt="2022-11-13T12:03:53.207" v="966" actId="14100"/>
          <ac:spMkLst>
            <pc:docMk/>
            <pc:sldMk cId="3647505232" sldId="309"/>
            <ac:spMk id="15" creationId="{5A661744-CD5C-6389-64A8-2CBD02E5A41D}"/>
          </ac:spMkLst>
        </pc:spChg>
        <pc:spChg chg="del mod">
          <ac:chgData name="jung dain" userId="1af4e274da3eae3a" providerId="LiveId" clId="{FDA20E33-A3C3-49DC-BC00-5B4DB09FD1EC}" dt="2022-11-13T12:05:03.926" v="981" actId="478"/>
          <ac:spMkLst>
            <pc:docMk/>
            <pc:sldMk cId="3647505232" sldId="309"/>
            <ac:spMk id="16" creationId="{DF3C4370-90EB-B062-8DDC-27F7016FCE15}"/>
          </ac:spMkLst>
        </pc:spChg>
        <pc:spChg chg="mod">
          <ac:chgData name="jung dain" userId="1af4e274da3eae3a" providerId="LiveId" clId="{FDA20E33-A3C3-49DC-BC00-5B4DB09FD1EC}" dt="2022-11-13T12:12:29.672" v="1235" actId="1035"/>
          <ac:spMkLst>
            <pc:docMk/>
            <pc:sldMk cId="3647505232" sldId="309"/>
            <ac:spMk id="17" creationId="{8A7406FD-A8C4-4725-BEFF-15CA11AB7879}"/>
          </ac:spMkLst>
        </pc:spChg>
        <pc:spChg chg="mod">
          <ac:chgData name="jung dain" userId="1af4e274da3eae3a" providerId="LiveId" clId="{FDA20E33-A3C3-49DC-BC00-5B4DB09FD1EC}" dt="2022-11-13T13:43:35.263" v="4678" actId="113"/>
          <ac:spMkLst>
            <pc:docMk/>
            <pc:sldMk cId="3647505232" sldId="309"/>
            <ac:spMk id="18" creationId="{8B127540-5654-F1B6-A1C5-ED191ECD081A}"/>
          </ac:spMkLst>
        </pc:spChg>
        <pc:spChg chg="mod">
          <ac:chgData name="jung dain" userId="1af4e274da3eae3a" providerId="LiveId" clId="{FDA20E33-A3C3-49DC-BC00-5B4DB09FD1EC}" dt="2022-11-13T12:26:18.312" v="2097" actId="1076"/>
          <ac:spMkLst>
            <pc:docMk/>
            <pc:sldMk cId="3647505232" sldId="309"/>
            <ac:spMk id="19" creationId="{B16C6204-A92B-4B75-671C-EFE7BA5D06AB}"/>
          </ac:spMkLst>
        </pc:spChg>
        <pc:spChg chg="add mod">
          <ac:chgData name="jung dain" userId="1af4e274da3eae3a" providerId="LiveId" clId="{FDA20E33-A3C3-49DC-BC00-5B4DB09FD1EC}" dt="2022-11-13T12:12:29.672" v="1235" actId="1035"/>
          <ac:spMkLst>
            <pc:docMk/>
            <pc:sldMk cId="3647505232" sldId="309"/>
            <ac:spMk id="20" creationId="{6FEB7F9D-0D2D-4488-6CDC-765599D35659}"/>
          </ac:spMkLst>
        </pc:spChg>
        <pc:spChg chg="add del mod">
          <ac:chgData name="jung dain" userId="1af4e274da3eae3a" providerId="LiveId" clId="{FDA20E33-A3C3-49DC-BC00-5B4DB09FD1EC}" dt="2022-11-13T11:50:54.919" v="329" actId="478"/>
          <ac:spMkLst>
            <pc:docMk/>
            <pc:sldMk cId="3647505232" sldId="309"/>
            <ac:spMk id="21" creationId="{A36BF94D-91C1-9D37-5434-B754C2FC6FB5}"/>
          </ac:spMkLst>
        </pc:spChg>
        <pc:spChg chg="add del">
          <ac:chgData name="jung dain" userId="1af4e274da3eae3a" providerId="LiveId" clId="{FDA20E33-A3C3-49DC-BC00-5B4DB09FD1EC}" dt="2022-11-13T11:52:10.722" v="362" actId="22"/>
          <ac:spMkLst>
            <pc:docMk/>
            <pc:sldMk cId="3647505232" sldId="309"/>
            <ac:spMk id="27" creationId="{988A75FE-C6A6-8228-37E1-C8A9AE319FB8}"/>
          </ac:spMkLst>
        </pc:spChg>
        <pc:spChg chg="add del mod">
          <ac:chgData name="jung dain" userId="1af4e274da3eae3a" providerId="LiveId" clId="{FDA20E33-A3C3-49DC-BC00-5B4DB09FD1EC}" dt="2022-11-13T12:04:05.266" v="968" actId="478"/>
          <ac:spMkLst>
            <pc:docMk/>
            <pc:sldMk cId="3647505232" sldId="309"/>
            <ac:spMk id="28" creationId="{F742FB6B-DAED-570A-8224-AC10DF031B5F}"/>
          </ac:spMkLst>
        </pc:spChg>
        <pc:spChg chg="add mod">
          <ac:chgData name="jung dain" userId="1af4e274da3eae3a" providerId="LiveId" clId="{FDA20E33-A3C3-49DC-BC00-5B4DB09FD1EC}" dt="2022-11-13T12:12:29.672" v="1235" actId="1035"/>
          <ac:spMkLst>
            <pc:docMk/>
            <pc:sldMk cId="3647505232" sldId="309"/>
            <ac:spMk id="29" creationId="{11CA0E5A-3492-A457-9CE6-F5FFC4D2A94E}"/>
          </ac:spMkLst>
        </pc:spChg>
        <pc:spChg chg="del">
          <ac:chgData name="jung dain" userId="1af4e274da3eae3a" providerId="LiveId" clId="{FDA20E33-A3C3-49DC-BC00-5B4DB09FD1EC}" dt="2022-11-13T11:47:17.493" v="233" actId="478"/>
          <ac:spMkLst>
            <pc:docMk/>
            <pc:sldMk cId="3647505232" sldId="309"/>
            <ac:spMk id="30" creationId="{CEC8C17B-62D3-47C2-8354-368610F5B7FF}"/>
          </ac:spMkLst>
        </pc:spChg>
        <pc:spChg chg="mod ord">
          <ac:chgData name="jung dain" userId="1af4e274da3eae3a" providerId="LiveId" clId="{FDA20E33-A3C3-49DC-BC00-5B4DB09FD1EC}" dt="2022-11-13T12:10:35.666" v="1147" actId="1076"/>
          <ac:spMkLst>
            <pc:docMk/>
            <pc:sldMk cId="3647505232" sldId="309"/>
            <ac:spMk id="31" creationId="{548E909E-45E6-4C87-88E6-6E7695C9F75C}"/>
          </ac:spMkLst>
        </pc:spChg>
        <pc:spChg chg="add mod">
          <ac:chgData name="jung dain" userId="1af4e274da3eae3a" providerId="LiveId" clId="{FDA20E33-A3C3-49DC-BC00-5B4DB09FD1EC}" dt="2022-11-13T12:12:29.672" v="1235" actId="1035"/>
          <ac:spMkLst>
            <pc:docMk/>
            <pc:sldMk cId="3647505232" sldId="309"/>
            <ac:spMk id="32" creationId="{C88A8821-C91E-E0EC-0D2D-A0AE73258BB7}"/>
          </ac:spMkLst>
        </pc:spChg>
        <pc:spChg chg="mod">
          <ac:chgData name="jung dain" userId="1af4e274da3eae3a" providerId="LiveId" clId="{FDA20E33-A3C3-49DC-BC00-5B4DB09FD1EC}" dt="2022-11-13T12:12:29.672" v="1235" actId="1035"/>
          <ac:spMkLst>
            <pc:docMk/>
            <pc:sldMk cId="3647505232" sldId="309"/>
            <ac:spMk id="33" creationId="{27A0518A-7176-4BAD-9AEC-B82309285E8B}"/>
          </ac:spMkLst>
        </pc:spChg>
        <pc:spChg chg="add mod">
          <ac:chgData name="jung dain" userId="1af4e274da3eae3a" providerId="LiveId" clId="{FDA20E33-A3C3-49DC-BC00-5B4DB09FD1EC}" dt="2022-11-13T12:03:34.304" v="963" actId="1076"/>
          <ac:spMkLst>
            <pc:docMk/>
            <pc:sldMk cId="3647505232" sldId="309"/>
            <ac:spMk id="34" creationId="{B080938A-DF20-ED40-EF19-C6F0802FC899}"/>
          </ac:spMkLst>
        </pc:spChg>
        <pc:spChg chg="add mod">
          <ac:chgData name="jung dain" userId="1af4e274da3eae3a" providerId="LiveId" clId="{FDA20E33-A3C3-49DC-BC00-5B4DB09FD1EC}" dt="2022-11-13T12:10:51.166" v="1149" actId="1076"/>
          <ac:spMkLst>
            <pc:docMk/>
            <pc:sldMk cId="3647505232" sldId="309"/>
            <ac:spMk id="36" creationId="{8EF679F2-DE5B-190F-D697-4857B30A728E}"/>
          </ac:spMkLst>
        </pc:spChg>
        <pc:spChg chg="add mod ord">
          <ac:chgData name="jung dain" userId="1af4e274da3eae3a" providerId="LiveId" clId="{FDA20E33-A3C3-49DC-BC00-5B4DB09FD1EC}" dt="2022-11-14T02:54:02.953" v="6140" actId="1076"/>
          <ac:spMkLst>
            <pc:docMk/>
            <pc:sldMk cId="3647505232" sldId="309"/>
            <ac:spMk id="37" creationId="{1AA68414-D845-A712-33E7-7F649C6982DA}"/>
          </ac:spMkLst>
        </pc:spChg>
        <pc:spChg chg="mod">
          <ac:chgData name="jung dain" userId="1af4e274da3eae3a" providerId="LiveId" clId="{FDA20E33-A3C3-49DC-BC00-5B4DB09FD1EC}" dt="2022-11-13T12:11:44.776" v="1164"/>
          <ac:spMkLst>
            <pc:docMk/>
            <pc:sldMk cId="3647505232" sldId="309"/>
            <ac:spMk id="39" creationId="{3ADF7464-A479-ACE6-84A4-DD6BFB5BA00F}"/>
          </ac:spMkLst>
        </pc:spChg>
        <pc:spChg chg="mod">
          <ac:chgData name="jung dain" userId="1af4e274da3eae3a" providerId="LiveId" clId="{FDA20E33-A3C3-49DC-BC00-5B4DB09FD1EC}" dt="2022-11-13T12:11:44.776" v="1164"/>
          <ac:spMkLst>
            <pc:docMk/>
            <pc:sldMk cId="3647505232" sldId="309"/>
            <ac:spMk id="40" creationId="{4283466B-6CF4-EADB-8FFA-8DF68E692925}"/>
          </ac:spMkLst>
        </pc:spChg>
        <pc:spChg chg="add mod">
          <ac:chgData name="jung dain" userId="1af4e274da3eae3a" providerId="LiveId" clId="{FDA20E33-A3C3-49DC-BC00-5B4DB09FD1EC}" dt="2022-11-13T13:42:16.673" v="4664" actId="1076"/>
          <ac:spMkLst>
            <pc:docMk/>
            <pc:sldMk cId="3647505232" sldId="309"/>
            <ac:spMk id="41" creationId="{EF2040BD-7FB4-14BC-B3F1-3C0AC1F5CDFF}"/>
          </ac:spMkLst>
        </pc:spChg>
        <pc:spChg chg="add mod">
          <ac:chgData name="jung dain" userId="1af4e274da3eae3a" providerId="LiveId" clId="{FDA20E33-A3C3-49DC-BC00-5B4DB09FD1EC}" dt="2022-11-13T12:25:40.036" v="2095" actId="1076"/>
          <ac:spMkLst>
            <pc:docMk/>
            <pc:sldMk cId="3647505232" sldId="309"/>
            <ac:spMk id="42" creationId="{096F0117-FEC7-36C5-4023-9899BAD6453F}"/>
          </ac:spMkLst>
        </pc:spChg>
        <pc:spChg chg="mod">
          <ac:chgData name="jung dain" userId="1af4e274da3eae3a" providerId="LiveId" clId="{FDA20E33-A3C3-49DC-BC00-5B4DB09FD1EC}" dt="2022-11-13T12:25:22.996" v="2094" actId="688"/>
          <ac:spMkLst>
            <pc:docMk/>
            <pc:sldMk cId="3647505232" sldId="309"/>
            <ac:spMk id="43" creationId="{984C0A37-5A8A-4F6A-B9D9-CF4880DB7AD9}"/>
          </ac:spMkLst>
        </pc:spChg>
        <pc:spChg chg="add mod">
          <ac:chgData name="jung dain" userId="1af4e274da3eae3a" providerId="LiveId" clId="{FDA20E33-A3C3-49DC-BC00-5B4DB09FD1EC}" dt="2022-11-14T03:18:45.162" v="6814" actId="113"/>
          <ac:spMkLst>
            <pc:docMk/>
            <pc:sldMk cId="3647505232" sldId="309"/>
            <ac:spMk id="44" creationId="{38D68C9B-620D-E0E0-A092-F176E7A078D9}"/>
          </ac:spMkLst>
        </pc:spChg>
        <pc:spChg chg="del mod">
          <ac:chgData name="jung dain" userId="1af4e274da3eae3a" providerId="LiveId" clId="{FDA20E33-A3C3-49DC-BC00-5B4DB09FD1EC}" dt="2022-11-13T12:19:57.991" v="1590" actId="478"/>
          <ac:spMkLst>
            <pc:docMk/>
            <pc:sldMk cId="3647505232" sldId="309"/>
            <ac:spMk id="78" creationId="{6A8B3A86-7FF7-41FA-9619-011B288C262B}"/>
          </ac:spMkLst>
        </pc:spChg>
        <pc:spChg chg="mod">
          <ac:chgData name="jung dain" userId="1af4e274da3eae3a" providerId="LiveId" clId="{FDA20E33-A3C3-49DC-BC00-5B4DB09FD1EC}" dt="2022-11-13T13:42:45.989" v="4674"/>
          <ac:spMkLst>
            <pc:docMk/>
            <pc:sldMk cId="3647505232" sldId="309"/>
            <ac:spMk id="81" creationId="{0407960E-D230-47CA-9886-89B33EE0FB6F}"/>
          </ac:spMkLst>
        </pc:spChg>
        <pc:spChg chg="del mod">
          <ac:chgData name="jung dain" userId="1af4e274da3eae3a" providerId="LiveId" clId="{FDA20E33-A3C3-49DC-BC00-5B4DB09FD1EC}" dt="2022-11-13T12:05:13.292" v="983" actId="478"/>
          <ac:spMkLst>
            <pc:docMk/>
            <pc:sldMk cId="3647505232" sldId="309"/>
            <ac:spMk id="89" creationId="{D1AFF93B-3DE7-4D24-9D05-D376010C50F3}"/>
          </ac:spMkLst>
        </pc:spChg>
        <pc:spChg chg="add del">
          <ac:chgData name="jung dain" userId="1af4e274da3eae3a" providerId="LiveId" clId="{FDA20E33-A3C3-49DC-BC00-5B4DB09FD1EC}" dt="2022-11-13T11:53:03.778" v="365" actId="478"/>
          <ac:spMkLst>
            <pc:docMk/>
            <pc:sldMk cId="3647505232" sldId="309"/>
            <ac:spMk id="93" creationId="{97CA3A36-28D8-4B59-8687-E5D2C529AA9D}"/>
          </ac:spMkLst>
        </pc:spChg>
        <pc:spChg chg="del mod">
          <ac:chgData name="jung dain" userId="1af4e274da3eae3a" providerId="LiveId" clId="{FDA20E33-A3C3-49DC-BC00-5B4DB09FD1EC}" dt="2022-11-13T12:10:15.405" v="1144" actId="478"/>
          <ac:spMkLst>
            <pc:docMk/>
            <pc:sldMk cId="3647505232" sldId="309"/>
            <ac:spMk id="109" creationId="{7BD1218E-EC30-4274-BE1E-91AE7FDF5D12}"/>
          </ac:spMkLst>
        </pc:spChg>
        <pc:spChg chg="mod">
          <ac:chgData name="jung dain" userId="1af4e274da3eae3a" providerId="LiveId" clId="{FDA20E33-A3C3-49DC-BC00-5B4DB09FD1EC}" dt="2022-11-13T13:01:59.524" v="3563" actId="113"/>
          <ac:spMkLst>
            <pc:docMk/>
            <pc:sldMk cId="3647505232" sldId="309"/>
            <ac:spMk id="118" creationId="{CCABEC55-445E-416A-AF78-F2215784C75C}"/>
          </ac:spMkLst>
        </pc:spChg>
        <pc:spChg chg="mod">
          <ac:chgData name="jung dain" userId="1af4e274da3eae3a" providerId="LiveId" clId="{FDA20E33-A3C3-49DC-BC00-5B4DB09FD1EC}" dt="2022-11-13T13:48:35.407" v="4842"/>
          <ac:spMkLst>
            <pc:docMk/>
            <pc:sldMk cId="3647505232" sldId="309"/>
            <ac:spMk id="119" creationId="{C797E67C-5D94-4964-9C57-9E78F353BAAB}"/>
          </ac:spMkLst>
        </pc:spChg>
        <pc:grpChg chg="add mod">
          <ac:chgData name="jung dain" userId="1af4e274da3eae3a" providerId="LiveId" clId="{FDA20E33-A3C3-49DC-BC00-5B4DB09FD1EC}" dt="2022-11-13T12:11:05.005" v="1152" actId="1076"/>
          <ac:grpSpMkLst>
            <pc:docMk/>
            <pc:sldMk cId="3647505232" sldId="309"/>
            <ac:grpSpMk id="10" creationId="{4251BB58-7C10-70D0-D46A-2CD10E6FCF56}"/>
          </ac:grpSpMkLst>
        </pc:grpChg>
        <pc:grpChg chg="add mod">
          <ac:chgData name="jung dain" userId="1af4e274da3eae3a" providerId="LiveId" clId="{FDA20E33-A3C3-49DC-BC00-5B4DB09FD1EC}" dt="2022-11-13T12:26:08.611" v="2096" actId="14100"/>
          <ac:grpSpMkLst>
            <pc:docMk/>
            <pc:sldMk cId="3647505232" sldId="309"/>
            <ac:grpSpMk id="13" creationId="{6A674A9D-384F-E936-2747-18127E23D7AE}"/>
          </ac:grpSpMkLst>
        </pc:grpChg>
        <pc:grpChg chg="add mod">
          <ac:chgData name="jung dain" userId="1af4e274da3eae3a" providerId="LiveId" clId="{FDA20E33-A3C3-49DC-BC00-5B4DB09FD1EC}" dt="2022-11-13T12:11:53.062" v="1165" actId="1076"/>
          <ac:grpSpMkLst>
            <pc:docMk/>
            <pc:sldMk cId="3647505232" sldId="309"/>
            <ac:grpSpMk id="38" creationId="{97D8DF28-264C-2C86-A36E-055B5AF72847}"/>
          </ac:grpSpMkLst>
        </pc:grpChg>
        <pc:grpChg chg="mod ord">
          <ac:chgData name="jung dain" userId="1af4e274da3eae3a" providerId="LiveId" clId="{FDA20E33-A3C3-49DC-BC00-5B4DB09FD1EC}" dt="2022-11-13T12:10:53.459" v="1150" actId="1076"/>
          <ac:grpSpMkLst>
            <pc:docMk/>
            <pc:sldMk cId="3647505232" sldId="309"/>
            <ac:grpSpMk id="121" creationId="{B2CAD51B-944E-484D-AF9D-8B7580C6E80C}"/>
          </ac:grpSpMkLst>
        </pc:grpChg>
        <pc:graphicFrameChg chg="mod modGraphic">
          <ac:chgData name="jung dain" userId="1af4e274da3eae3a" providerId="LiveId" clId="{FDA20E33-A3C3-49DC-BC00-5B4DB09FD1EC}" dt="2022-11-13T12:11:18.672" v="1155" actId="1076"/>
          <ac:graphicFrameMkLst>
            <pc:docMk/>
            <pc:sldMk cId="3647505232" sldId="309"/>
            <ac:graphicFrameMk id="6" creationId="{8984E2F7-4369-0C7E-E5B1-F656C8455057}"/>
          </ac:graphicFrameMkLst>
        </pc:graphicFrameChg>
        <pc:graphicFrameChg chg="mod">
          <ac:chgData name="jung dain" userId="1af4e274da3eae3a" providerId="LiveId" clId="{FDA20E33-A3C3-49DC-BC00-5B4DB09FD1EC}" dt="2022-11-13T12:13:13.060" v="1300" actId="1076"/>
          <ac:graphicFrameMkLst>
            <pc:docMk/>
            <pc:sldMk cId="3647505232" sldId="309"/>
            <ac:graphicFrameMk id="7" creationId="{DC6A3500-C6FC-5F1B-BF7F-77A286B55416}"/>
          </ac:graphicFrameMkLst>
        </pc:graphicFrameChg>
        <pc:cxnChg chg="mod">
          <ac:chgData name="jung dain" userId="1af4e274da3eae3a" providerId="LiveId" clId="{FDA20E33-A3C3-49DC-BC00-5B4DB09FD1EC}" dt="2022-11-13T12:12:29.672" v="1235" actId="1035"/>
          <ac:cxnSpMkLst>
            <pc:docMk/>
            <pc:sldMk cId="3647505232" sldId="309"/>
            <ac:cxnSpMk id="14" creationId="{F70017E0-F6E4-432D-BA06-CE62D4DEBF59}"/>
          </ac:cxnSpMkLst>
        </pc:cxnChg>
        <pc:cxnChg chg="mod">
          <ac:chgData name="jung dain" userId="1af4e274da3eae3a" providerId="LiveId" clId="{FDA20E33-A3C3-49DC-BC00-5B4DB09FD1EC}" dt="2022-11-13T12:12:29.672" v="1235" actId="1035"/>
          <ac:cxnSpMkLst>
            <pc:docMk/>
            <pc:sldMk cId="3647505232" sldId="309"/>
            <ac:cxnSpMk id="22" creationId="{FC773DF1-FD5A-4A92-8FE4-1673EEE7A95C}"/>
          </ac:cxnSpMkLst>
        </pc:cxnChg>
        <pc:cxnChg chg="mod">
          <ac:chgData name="jung dain" userId="1af4e274da3eae3a" providerId="LiveId" clId="{FDA20E33-A3C3-49DC-BC00-5B4DB09FD1EC}" dt="2022-11-13T13:48:42.903" v="4844" actId="14100"/>
          <ac:cxnSpMkLst>
            <pc:docMk/>
            <pc:sldMk cId="3647505232" sldId="309"/>
            <ac:cxnSpMk id="133" creationId="{F262D383-2CDC-4223-B219-6A82CB20F0F3}"/>
          </ac:cxnSpMkLst>
        </pc:cxnChg>
      </pc:sldChg>
      <pc:sldChg chg="modSp mod">
        <pc:chgData name="jung dain" userId="1af4e274da3eae3a" providerId="LiveId" clId="{FDA20E33-A3C3-49DC-BC00-5B4DB09FD1EC}" dt="2022-11-13T13:03:16.100" v="3695" actId="1076"/>
        <pc:sldMkLst>
          <pc:docMk/>
          <pc:sldMk cId="3848416415" sldId="347"/>
        </pc:sldMkLst>
        <pc:spChg chg="mod">
          <ac:chgData name="jung dain" userId="1af4e274da3eae3a" providerId="LiveId" clId="{FDA20E33-A3C3-49DC-BC00-5B4DB09FD1EC}" dt="2022-11-13T13:03:16.100" v="3695" actId="1076"/>
          <ac:spMkLst>
            <pc:docMk/>
            <pc:sldMk cId="3848416415" sldId="347"/>
            <ac:spMk id="16" creationId="{7EAC86FE-37B9-4A05-8B2E-8575B1C70462}"/>
          </ac:spMkLst>
        </pc:spChg>
      </pc:sldChg>
      <pc:sldChg chg="del ord">
        <pc:chgData name="jung dain" userId="1af4e274da3eae3a" providerId="LiveId" clId="{FDA20E33-A3C3-49DC-BC00-5B4DB09FD1EC}" dt="2022-11-13T13:52:37.200" v="4863" actId="47"/>
        <pc:sldMkLst>
          <pc:docMk/>
          <pc:sldMk cId="1688834864" sldId="393"/>
        </pc:sldMkLst>
      </pc:sldChg>
      <pc:sldChg chg="addSp delSp modSp mod ord modNotesTx">
        <pc:chgData name="jung dain" userId="1af4e274da3eae3a" providerId="LiveId" clId="{FDA20E33-A3C3-49DC-BC00-5B4DB09FD1EC}" dt="2022-11-14T03:18:34.375" v="6812" actId="113"/>
        <pc:sldMkLst>
          <pc:docMk/>
          <pc:sldMk cId="714785328" sldId="434"/>
        </pc:sldMkLst>
        <pc:spChg chg="add del mod">
          <ac:chgData name="jung dain" userId="1af4e274da3eae3a" providerId="LiveId" clId="{FDA20E33-A3C3-49DC-BC00-5B4DB09FD1EC}" dt="2022-11-13T13:48:56.682" v="4847" actId="478"/>
          <ac:spMkLst>
            <pc:docMk/>
            <pc:sldMk cId="714785328" sldId="434"/>
            <ac:spMk id="2" creationId="{9CBBDA0B-5AED-E0C3-2C8C-66A916D660A4}"/>
          </ac:spMkLst>
        </pc:spChg>
        <pc:spChg chg="mod">
          <ac:chgData name="jung dain" userId="1af4e274da3eae3a" providerId="LiveId" clId="{FDA20E33-A3C3-49DC-BC00-5B4DB09FD1EC}" dt="2022-11-13T13:00:36.918" v="3545"/>
          <ac:spMkLst>
            <pc:docMk/>
            <pc:sldMk cId="714785328" sldId="434"/>
            <ac:spMk id="6" creationId="{B560CB27-9E98-EEE1-EEE5-C5181EC058FE}"/>
          </ac:spMkLst>
        </pc:spChg>
        <pc:spChg chg="mod">
          <ac:chgData name="jung dain" userId="1af4e274da3eae3a" providerId="LiveId" clId="{FDA20E33-A3C3-49DC-BC00-5B4DB09FD1EC}" dt="2022-11-13T13:00:36.918" v="3545"/>
          <ac:spMkLst>
            <pc:docMk/>
            <pc:sldMk cId="714785328" sldId="434"/>
            <ac:spMk id="7" creationId="{607B29EA-F296-EE22-AFCA-B0DAC508990C}"/>
          </ac:spMkLst>
        </pc:spChg>
        <pc:spChg chg="add del mod">
          <ac:chgData name="jung dain" userId="1af4e274da3eae3a" providerId="LiveId" clId="{FDA20E33-A3C3-49DC-BC00-5B4DB09FD1EC}" dt="2022-11-13T13:48:56.682" v="4847" actId="478"/>
          <ac:spMkLst>
            <pc:docMk/>
            <pc:sldMk cId="714785328" sldId="434"/>
            <ac:spMk id="8" creationId="{D4C7B128-8443-D8CD-8A38-960F2F269BF3}"/>
          </ac:spMkLst>
        </pc:spChg>
        <pc:spChg chg="add del mod">
          <ac:chgData name="jung dain" userId="1af4e274da3eae3a" providerId="LiveId" clId="{FDA20E33-A3C3-49DC-BC00-5B4DB09FD1EC}" dt="2022-11-13T13:48:56.682" v="4847" actId="478"/>
          <ac:spMkLst>
            <pc:docMk/>
            <pc:sldMk cId="714785328" sldId="434"/>
            <ac:spMk id="9" creationId="{0B99FCC8-453F-8592-5B18-FB6220FC250E}"/>
          </ac:spMkLst>
        </pc:spChg>
        <pc:spChg chg="add mod">
          <ac:chgData name="jung dain" userId="1af4e274da3eae3a" providerId="LiveId" clId="{FDA20E33-A3C3-49DC-BC00-5B4DB09FD1EC}" dt="2022-11-13T13:48:56.999" v="4848"/>
          <ac:spMkLst>
            <pc:docMk/>
            <pc:sldMk cId="714785328" sldId="434"/>
            <ac:spMk id="12" creationId="{E98F4F33-69BB-25B6-E0F5-EBD4B2291CBF}"/>
          </ac:spMkLst>
        </pc:spChg>
        <pc:spChg chg="del">
          <ac:chgData name="jung dain" userId="1af4e274da3eae3a" providerId="LiveId" clId="{FDA20E33-A3C3-49DC-BC00-5B4DB09FD1EC}" dt="2022-11-13T12:05:57.592" v="989" actId="478"/>
          <ac:spMkLst>
            <pc:docMk/>
            <pc:sldMk cId="714785328" sldId="434"/>
            <ac:spMk id="13" creationId="{6BE209FC-0FFF-4010-8174-4AB65B864C88}"/>
          </ac:spMkLst>
        </pc:spChg>
        <pc:spChg chg="mod">
          <ac:chgData name="jung dain" userId="1af4e274da3eae3a" providerId="LiveId" clId="{FDA20E33-A3C3-49DC-BC00-5B4DB09FD1EC}" dt="2022-11-13T13:48:56.999" v="4848"/>
          <ac:spMkLst>
            <pc:docMk/>
            <pc:sldMk cId="714785328" sldId="434"/>
            <ac:spMk id="17" creationId="{C3D1EE3E-4F11-4155-3C60-76C31AD1E2D1}"/>
          </ac:spMkLst>
        </pc:spChg>
        <pc:spChg chg="mod">
          <ac:chgData name="jung dain" userId="1af4e274da3eae3a" providerId="LiveId" clId="{FDA20E33-A3C3-49DC-BC00-5B4DB09FD1EC}" dt="2022-11-13T13:48:56.999" v="4848"/>
          <ac:spMkLst>
            <pc:docMk/>
            <pc:sldMk cId="714785328" sldId="434"/>
            <ac:spMk id="19" creationId="{77759B91-D003-F7D3-17EC-CC7E50186AEA}"/>
          </ac:spMkLst>
        </pc:spChg>
        <pc:spChg chg="add mod">
          <ac:chgData name="jung dain" userId="1af4e274da3eae3a" providerId="LiveId" clId="{FDA20E33-A3C3-49DC-BC00-5B4DB09FD1EC}" dt="2022-11-13T13:48:56.999" v="4848"/>
          <ac:spMkLst>
            <pc:docMk/>
            <pc:sldMk cId="714785328" sldId="434"/>
            <ac:spMk id="20" creationId="{7A04AECC-1A20-0217-A1D9-098FC7A5977A}"/>
          </ac:spMkLst>
        </pc:spChg>
        <pc:spChg chg="add mod">
          <ac:chgData name="jung dain" userId="1af4e274da3eae3a" providerId="LiveId" clId="{FDA20E33-A3C3-49DC-BC00-5B4DB09FD1EC}" dt="2022-11-13T13:48:56.999" v="4848"/>
          <ac:spMkLst>
            <pc:docMk/>
            <pc:sldMk cId="714785328" sldId="434"/>
            <ac:spMk id="21" creationId="{E8DC611A-0417-E88D-109F-65106F17185D}"/>
          </ac:spMkLst>
        </pc:spChg>
        <pc:spChg chg="add del mod">
          <ac:chgData name="jung dain" userId="1af4e274da3eae3a" providerId="LiveId" clId="{FDA20E33-A3C3-49DC-BC00-5B4DB09FD1EC}" dt="2022-11-13T11:46:52.293" v="232" actId="478"/>
          <ac:spMkLst>
            <pc:docMk/>
            <pc:sldMk cId="714785328" sldId="434"/>
            <ac:spMk id="25" creationId="{B21873C7-BBC7-F8E5-FAD8-1731E9EB6551}"/>
          </ac:spMkLst>
        </pc:spChg>
        <pc:spChg chg="add mod ord">
          <ac:chgData name="jung dain" userId="1af4e274da3eae3a" providerId="LiveId" clId="{FDA20E33-A3C3-49DC-BC00-5B4DB09FD1EC}" dt="2022-11-13T12:36:31.626" v="2707" actId="14100"/>
          <ac:spMkLst>
            <pc:docMk/>
            <pc:sldMk cId="714785328" sldId="434"/>
            <ac:spMk id="34" creationId="{D87CDD3F-4678-5458-7F52-D8EFD12C845A}"/>
          </ac:spMkLst>
        </pc:spChg>
        <pc:spChg chg="mod">
          <ac:chgData name="jung dain" userId="1af4e274da3eae3a" providerId="LiveId" clId="{FDA20E33-A3C3-49DC-BC00-5B4DB09FD1EC}" dt="2022-11-13T12:36:11.597" v="2685"/>
          <ac:spMkLst>
            <pc:docMk/>
            <pc:sldMk cId="714785328" sldId="434"/>
            <ac:spMk id="37" creationId="{0C94510D-B7D0-835A-799F-17957E010032}"/>
          </ac:spMkLst>
        </pc:spChg>
        <pc:spChg chg="mod">
          <ac:chgData name="jung dain" userId="1af4e274da3eae3a" providerId="LiveId" clId="{FDA20E33-A3C3-49DC-BC00-5B4DB09FD1EC}" dt="2022-11-13T12:36:11.597" v="2685"/>
          <ac:spMkLst>
            <pc:docMk/>
            <pc:sldMk cId="714785328" sldId="434"/>
            <ac:spMk id="39" creationId="{138D33BC-84B1-3840-14AF-FD3A3A4328ED}"/>
          </ac:spMkLst>
        </pc:spChg>
        <pc:spChg chg="mod">
          <ac:chgData name="jung dain" userId="1af4e274da3eae3a" providerId="LiveId" clId="{FDA20E33-A3C3-49DC-BC00-5B4DB09FD1EC}" dt="2022-11-13T12:36:11.597" v="2685"/>
          <ac:spMkLst>
            <pc:docMk/>
            <pc:sldMk cId="714785328" sldId="434"/>
            <ac:spMk id="40" creationId="{70FE0499-4806-88F9-E72C-3D10C35151B9}"/>
          </ac:spMkLst>
        </pc:spChg>
        <pc:spChg chg="mod">
          <ac:chgData name="jung dain" userId="1af4e274da3eae3a" providerId="LiveId" clId="{FDA20E33-A3C3-49DC-BC00-5B4DB09FD1EC}" dt="2022-11-13T12:36:11.597" v="2685"/>
          <ac:spMkLst>
            <pc:docMk/>
            <pc:sldMk cId="714785328" sldId="434"/>
            <ac:spMk id="41" creationId="{0299ABE6-12E7-BD4C-5765-9999F52C1073}"/>
          </ac:spMkLst>
        </pc:spChg>
        <pc:spChg chg="mod">
          <ac:chgData name="jung dain" userId="1af4e274da3eae3a" providerId="LiveId" clId="{FDA20E33-A3C3-49DC-BC00-5B4DB09FD1EC}" dt="2022-11-13T12:36:11.597" v="2685"/>
          <ac:spMkLst>
            <pc:docMk/>
            <pc:sldMk cId="714785328" sldId="434"/>
            <ac:spMk id="42" creationId="{94F0DAB2-43C8-C02E-F642-FD817D85E895}"/>
          </ac:spMkLst>
        </pc:spChg>
        <pc:spChg chg="mod">
          <ac:chgData name="jung dain" userId="1af4e274da3eae3a" providerId="LiveId" clId="{FDA20E33-A3C3-49DC-BC00-5B4DB09FD1EC}" dt="2022-11-13T12:39:12.008" v="2742" actId="20577"/>
          <ac:spMkLst>
            <pc:docMk/>
            <pc:sldMk cId="714785328" sldId="434"/>
            <ac:spMk id="43" creationId="{984C0A37-5A8A-4F6A-B9D9-CF4880DB7AD9}"/>
          </ac:spMkLst>
        </pc:spChg>
        <pc:spChg chg="mod">
          <ac:chgData name="jung dain" userId="1af4e274da3eae3a" providerId="LiveId" clId="{FDA20E33-A3C3-49DC-BC00-5B4DB09FD1EC}" dt="2022-11-13T12:36:11.597" v="2685"/>
          <ac:spMkLst>
            <pc:docMk/>
            <pc:sldMk cId="714785328" sldId="434"/>
            <ac:spMk id="44" creationId="{200D100B-31FA-A79E-A3E5-66B19D2166F4}"/>
          </ac:spMkLst>
        </pc:spChg>
        <pc:spChg chg="add mod">
          <ac:chgData name="jung dain" userId="1af4e274da3eae3a" providerId="LiveId" clId="{FDA20E33-A3C3-49DC-BC00-5B4DB09FD1EC}" dt="2022-11-14T03:18:34.375" v="6812" actId="113"/>
          <ac:spMkLst>
            <pc:docMk/>
            <pc:sldMk cId="714785328" sldId="434"/>
            <ac:spMk id="45" creationId="{CAF44DF6-6999-286F-4A37-D0C462EB2BCD}"/>
          </ac:spMkLst>
        </pc:spChg>
        <pc:spChg chg="add mod">
          <ac:chgData name="jung dain" userId="1af4e274da3eae3a" providerId="LiveId" clId="{FDA20E33-A3C3-49DC-BC00-5B4DB09FD1EC}" dt="2022-11-13T12:58:32.188" v="3518" actId="2711"/>
          <ac:spMkLst>
            <pc:docMk/>
            <pc:sldMk cId="714785328" sldId="434"/>
            <ac:spMk id="47" creationId="{D19EE264-E3A3-6FEC-680A-171830545B2E}"/>
          </ac:spMkLst>
        </pc:spChg>
        <pc:spChg chg="mod">
          <ac:chgData name="jung dain" userId="1af4e274da3eae3a" providerId="LiveId" clId="{FDA20E33-A3C3-49DC-BC00-5B4DB09FD1EC}" dt="2022-11-13T12:35:13.960" v="2675" actId="1076"/>
          <ac:spMkLst>
            <pc:docMk/>
            <pc:sldMk cId="714785328" sldId="434"/>
            <ac:spMk id="51" creationId="{F32280FD-35FA-46C6-87C2-408D5317DBC1}"/>
          </ac:spMkLst>
        </pc:spChg>
        <pc:spChg chg="mod">
          <ac:chgData name="jung dain" userId="1af4e274da3eae3a" providerId="LiveId" clId="{FDA20E33-A3C3-49DC-BC00-5B4DB09FD1EC}" dt="2022-11-13T11:43:54.065" v="61" actId="14100"/>
          <ac:spMkLst>
            <pc:docMk/>
            <pc:sldMk cId="714785328" sldId="434"/>
            <ac:spMk id="77" creationId="{C0CE579C-4FA9-4F76-A28E-48D8B42E190E}"/>
          </ac:spMkLst>
        </pc:spChg>
        <pc:spChg chg="del mod">
          <ac:chgData name="jung dain" userId="1af4e274da3eae3a" providerId="LiveId" clId="{FDA20E33-A3C3-49DC-BC00-5B4DB09FD1EC}" dt="2022-11-13T13:00:36.499" v="3544" actId="478"/>
          <ac:spMkLst>
            <pc:docMk/>
            <pc:sldMk cId="714785328" sldId="434"/>
            <ac:spMk id="78" creationId="{F70841CE-8A56-45B4-8DF7-F92D50CF4465}"/>
          </ac:spMkLst>
        </pc:spChg>
        <pc:spChg chg="mod">
          <ac:chgData name="jung dain" userId="1af4e274da3eae3a" providerId="LiveId" clId="{FDA20E33-A3C3-49DC-BC00-5B4DB09FD1EC}" dt="2022-11-13T12:35:13.960" v="2675" actId="1076"/>
          <ac:spMkLst>
            <pc:docMk/>
            <pc:sldMk cId="714785328" sldId="434"/>
            <ac:spMk id="80" creationId="{ADE8F0FA-1B56-4DFC-9C25-FBDA1140C362}"/>
          </ac:spMkLst>
        </pc:spChg>
        <pc:spChg chg="del mod">
          <ac:chgData name="jung dain" userId="1af4e274da3eae3a" providerId="LiveId" clId="{FDA20E33-A3C3-49DC-BC00-5B4DB09FD1EC}" dt="2022-11-13T12:36:11.311" v="2684" actId="478"/>
          <ac:spMkLst>
            <pc:docMk/>
            <pc:sldMk cId="714785328" sldId="434"/>
            <ac:spMk id="89" creationId="{D1AFF93B-3DE7-4D24-9D05-D376010C50F3}"/>
          </ac:spMkLst>
        </pc:spChg>
        <pc:spChg chg="del">
          <ac:chgData name="jung dain" userId="1af4e274da3eae3a" providerId="LiveId" clId="{FDA20E33-A3C3-49DC-BC00-5B4DB09FD1EC}" dt="2022-11-13T13:00:36.499" v="3544" actId="478"/>
          <ac:spMkLst>
            <pc:docMk/>
            <pc:sldMk cId="714785328" sldId="434"/>
            <ac:spMk id="93" creationId="{97CA3A36-28D8-4B59-8687-E5D2C529AA9D}"/>
          </ac:spMkLst>
        </pc:spChg>
        <pc:spChg chg="del mod">
          <ac:chgData name="jung dain" userId="1af4e274da3eae3a" providerId="LiveId" clId="{FDA20E33-A3C3-49DC-BC00-5B4DB09FD1EC}" dt="2022-11-13T12:34:55.970" v="2673" actId="478"/>
          <ac:spMkLst>
            <pc:docMk/>
            <pc:sldMk cId="714785328" sldId="434"/>
            <ac:spMk id="116" creationId="{6831004C-55E2-425C-998E-BB20ADC4ADCF}"/>
          </ac:spMkLst>
        </pc:spChg>
        <pc:spChg chg="del">
          <ac:chgData name="jung dain" userId="1af4e274da3eae3a" providerId="LiveId" clId="{FDA20E33-A3C3-49DC-BC00-5B4DB09FD1EC}" dt="2022-11-13T13:00:36.499" v="3544" actId="478"/>
          <ac:spMkLst>
            <pc:docMk/>
            <pc:sldMk cId="714785328" sldId="434"/>
            <ac:spMk id="118" creationId="{CCABEC55-445E-416A-AF78-F2215784C75C}"/>
          </ac:spMkLst>
        </pc:spChg>
        <pc:grpChg chg="add del mod">
          <ac:chgData name="jung dain" userId="1af4e274da3eae3a" providerId="LiveId" clId="{FDA20E33-A3C3-49DC-BC00-5B4DB09FD1EC}" dt="2022-11-13T13:48:56.682" v="4847" actId="478"/>
          <ac:grpSpMkLst>
            <pc:docMk/>
            <pc:sldMk cId="714785328" sldId="434"/>
            <ac:grpSpMk id="5" creationId="{3E175FB6-4CE6-5DBC-3B00-4001A7DF3EC2}"/>
          </ac:grpSpMkLst>
        </pc:grpChg>
        <pc:grpChg chg="del">
          <ac:chgData name="jung dain" userId="1af4e274da3eae3a" providerId="LiveId" clId="{FDA20E33-A3C3-49DC-BC00-5B4DB09FD1EC}" dt="2022-11-13T12:36:11.311" v="2684" actId="478"/>
          <ac:grpSpMkLst>
            <pc:docMk/>
            <pc:sldMk cId="714785328" sldId="434"/>
            <ac:grpSpMk id="6" creationId="{02D49C34-EF40-4460-80FD-3217DFE32BD3}"/>
          </ac:grpSpMkLst>
        </pc:grpChg>
        <pc:grpChg chg="del">
          <ac:chgData name="jung dain" userId="1af4e274da3eae3a" providerId="LiveId" clId="{FDA20E33-A3C3-49DC-BC00-5B4DB09FD1EC}" dt="2022-11-13T12:05:57.592" v="989" actId="478"/>
          <ac:grpSpMkLst>
            <pc:docMk/>
            <pc:sldMk cId="714785328" sldId="434"/>
            <ac:grpSpMk id="8" creationId="{0E7EACFC-C84F-466A-8038-D533F0DDD5A9}"/>
          </ac:grpSpMkLst>
        </pc:grpChg>
        <pc:grpChg chg="add mod">
          <ac:chgData name="jung dain" userId="1af4e274da3eae3a" providerId="LiveId" clId="{FDA20E33-A3C3-49DC-BC00-5B4DB09FD1EC}" dt="2022-11-13T13:48:56.999" v="4848"/>
          <ac:grpSpMkLst>
            <pc:docMk/>
            <pc:sldMk cId="714785328" sldId="434"/>
            <ac:grpSpMk id="16" creationId="{840ED9D9-3CB6-C6D5-EB6F-71F247237768}"/>
          </ac:grpSpMkLst>
        </pc:grpChg>
        <pc:grpChg chg="add mod">
          <ac:chgData name="jung dain" userId="1af4e274da3eae3a" providerId="LiveId" clId="{FDA20E33-A3C3-49DC-BC00-5B4DB09FD1EC}" dt="2022-11-13T12:36:11.597" v="2685"/>
          <ac:grpSpMkLst>
            <pc:docMk/>
            <pc:sldMk cId="714785328" sldId="434"/>
            <ac:grpSpMk id="35" creationId="{328F4449-5345-0B69-332A-0DC57931C07B}"/>
          </ac:grpSpMkLst>
        </pc:grpChg>
        <pc:grpChg chg="del">
          <ac:chgData name="jung dain" userId="1af4e274da3eae3a" providerId="LiveId" clId="{FDA20E33-A3C3-49DC-BC00-5B4DB09FD1EC}" dt="2022-11-13T13:00:36.499" v="3544" actId="478"/>
          <ac:grpSpMkLst>
            <pc:docMk/>
            <pc:sldMk cId="714785328" sldId="434"/>
            <ac:grpSpMk id="108" creationId="{11F14DDE-7B11-4462-A2CD-E365488779A9}"/>
          </ac:grpSpMkLst>
        </pc:grpChg>
        <pc:grpChg chg="del mod">
          <ac:chgData name="jung dain" userId="1af4e274da3eae3a" providerId="LiveId" clId="{FDA20E33-A3C3-49DC-BC00-5B4DB09FD1EC}" dt="2022-11-13T12:34:55.970" v="2673" actId="478"/>
          <ac:grpSpMkLst>
            <pc:docMk/>
            <pc:sldMk cId="714785328" sldId="434"/>
            <ac:grpSpMk id="130" creationId="{ECFF27B4-00EE-4875-BDE7-AA171FCFB051}"/>
          </ac:grpSpMkLst>
        </pc:grpChg>
        <pc:graphicFrameChg chg="mod">
          <ac:chgData name="jung dain" userId="1af4e274da3eae3a" providerId="LiveId" clId="{FDA20E33-A3C3-49DC-BC00-5B4DB09FD1EC}" dt="2022-11-13T12:38:30.717" v="2719"/>
          <ac:graphicFrameMkLst>
            <pc:docMk/>
            <pc:sldMk cId="714785328" sldId="434"/>
            <ac:graphicFrameMk id="4" creationId="{AFF8F056-1FB2-D396-5E41-A8E89472E628}"/>
          </ac:graphicFrameMkLst>
        </pc:graphicFrameChg>
        <pc:graphicFrameChg chg="mod modGraphic">
          <ac:chgData name="jung dain" userId="1af4e274da3eae3a" providerId="LiveId" clId="{FDA20E33-A3C3-49DC-BC00-5B4DB09FD1EC}" dt="2022-11-13T12:35:05.303" v="2674" actId="1076"/>
          <ac:graphicFrameMkLst>
            <pc:docMk/>
            <pc:sldMk cId="714785328" sldId="434"/>
            <ac:graphicFrameMk id="14" creationId="{68E444E6-9FC9-3737-B51F-CD795A35B21A}"/>
          </ac:graphicFrameMkLst>
        </pc:graphicFrameChg>
        <pc:graphicFrameChg chg="del mod">
          <ac:chgData name="jung dain" userId="1af4e274da3eae3a" providerId="LiveId" clId="{FDA20E33-A3C3-49DC-BC00-5B4DB09FD1EC}" dt="2022-11-13T12:27:26.213" v="2128" actId="478"/>
          <ac:graphicFrameMkLst>
            <pc:docMk/>
            <pc:sldMk cId="714785328" sldId="434"/>
            <ac:graphicFrameMk id="22" creationId="{DC6A3500-C6FC-5F1B-BF7F-77A286B55416}"/>
          </ac:graphicFrameMkLst>
        </pc:graphicFrameChg>
        <pc:picChg chg="add del mod">
          <ac:chgData name="jung dain" userId="1af4e274da3eae3a" providerId="LiveId" clId="{FDA20E33-A3C3-49DC-BC00-5B4DB09FD1EC}" dt="2022-11-13T12:34:10.078" v="2670" actId="478"/>
          <ac:picMkLst>
            <pc:docMk/>
            <pc:sldMk cId="714785328" sldId="434"/>
            <ac:picMk id="33" creationId="{18200022-4BAC-2C7E-7EAF-B20F82D7ACFB}"/>
          </ac:picMkLst>
        </pc:picChg>
        <pc:cxnChg chg="add del mod">
          <ac:chgData name="jung dain" userId="1af4e274da3eae3a" providerId="LiveId" clId="{FDA20E33-A3C3-49DC-BC00-5B4DB09FD1EC}" dt="2022-11-13T13:48:56.682" v="4847" actId="478"/>
          <ac:cxnSpMkLst>
            <pc:docMk/>
            <pc:sldMk cId="714785328" sldId="434"/>
            <ac:cxnSpMk id="3" creationId="{CE06A82E-0D83-6B56-1B5F-E53B45EED5FB}"/>
          </ac:cxnSpMkLst>
        </pc:cxnChg>
        <pc:cxnChg chg="add del mod">
          <ac:chgData name="jung dain" userId="1af4e274da3eae3a" providerId="LiveId" clId="{FDA20E33-A3C3-49DC-BC00-5B4DB09FD1EC}" dt="2022-11-13T13:00:48.876" v="3547" actId="478"/>
          <ac:cxnSpMkLst>
            <pc:docMk/>
            <pc:sldMk cId="714785328" sldId="434"/>
            <ac:cxnSpMk id="10" creationId="{BCD8D88A-F613-A685-B78E-E85E69EDA65C}"/>
          </ac:cxnSpMkLst>
        </pc:cxnChg>
        <pc:cxnChg chg="add del mod">
          <ac:chgData name="jung dain" userId="1af4e274da3eae3a" providerId="LiveId" clId="{FDA20E33-A3C3-49DC-BC00-5B4DB09FD1EC}" dt="2022-11-13T13:48:56.682" v="4847" actId="478"/>
          <ac:cxnSpMkLst>
            <pc:docMk/>
            <pc:sldMk cId="714785328" sldId="434"/>
            <ac:cxnSpMk id="11" creationId="{D54A176A-7C90-E089-8DAD-54A20C9E9D2C}"/>
          </ac:cxnSpMkLst>
        </pc:cxnChg>
        <pc:cxnChg chg="add mod">
          <ac:chgData name="jung dain" userId="1af4e274da3eae3a" providerId="LiveId" clId="{FDA20E33-A3C3-49DC-BC00-5B4DB09FD1EC}" dt="2022-11-13T13:48:56.999" v="4848"/>
          <ac:cxnSpMkLst>
            <pc:docMk/>
            <pc:sldMk cId="714785328" sldId="434"/>
            <ac:cxnSpMk id="13" creationId="{EB6A0818-3AF9-159E-FF57-2BADE8719881}"/>
          </ac:cxnSpMkLst>
        </pc:cxnChg>
        <pc:cxnChg chg="mod">
          <ac:chgData name="jung dain" userId="1af4e274da3eae3a" providerId="LiveId" clId="{FDA20E33-A3C3-49DC-BC00-5B4DB09FD1EC}" dt="2022-11-13T12:35:05.303" v="2674" actId="1076"/>
          <ac:cxnSpMkLst>
            <pc:docMk/>
            <pc:sldMk cId="714785328" sldId="434"/>
            <ac:cxnSpMk id="15" creationId="{2483E715-FA6A-30EE-B9F0-0A852A861E87}"/>
          </ac:cxnSpMkLst>
        </pc:cxnChg>
        <pc:cxnChg chg="mod">
          <ac:chgData name="jung dain" userId="1af4e274da3eae3a" providerId="LiveId" clId="{FDA20E33-A3C3-49DC-BC00-5B4DB09FD1EC}" dt="2022-11-13T12:35:05.303" v="2674" actId="1076"/>
          <ac:cxnSpMkLst>
            <pc:docMk/>
            <pc:sldMk cId="714785328" sldId="434"/>
            <ac:cxnSpMk id="18" creationId="{4D81E117-713A-0C25-556B-1591357ED41D}"/>
          </ac:cxnSpMkLst>
        </pc:cxnChg>
        <pc:cxnChg chg="add mod">
          <ac:chgData name="jung dain" userId="1af4e274da3eae3a" providerId="LiveId" clId="{FDA20E33-A3C3-49DC-BC00-5B4DB09FD1EC}" dt="2022-11-13T13:48:56.999" v="4848"/>
          <ac:cxnSpMkLst>
            <pc:docMk/>
            <pc:sldMk cId="714785328" sldId="434"/>
            <ac:cxnSpMk id="22" creationId="{8FEE1A04-0D55-95C6-4656-3A625B9D8988}"/>
          </ac:cxnSpMkLst>
        </pc:cxnChg>
        <pc:cxnChg chg="del mod">
          <ac:chgData name="jung dain" userId="1af4e274da3eae3a" providerId="LiveId" clId="{FDA20E33-A3C3-49DC-BC00-5B4DB09FD1EC}" dt="2022-11-13T13:00:36.499" v="3544" actId="478"/>
          <ac:cxnSpMkLst>
            <pc:docMk/>
            <pc:sldMk cId="714785328" sldId="434"/>
            <ac:cxnSpMk id="105" creationId="{F8AE2717-6B68-4596-9B9C-7DE3C206AB3C}"/>
          </ac:cxnSpMkLst>
        </pc:cxnChg>
        <pc:cxnChg chg="del mod">
          <ac:chgData name="jung dain" userId="1af4e274da3eae3a" providerId="LiveId" clId="{FDA20E33-A3C3-49DC-BC00-5B4DB09FD1EC}" dt="2022-11-13T13:00:36.499" v="3544" actId="478"/>
          <ac:cxnSpMkLst>
            <pc:docMk/>
            <pc:sldMk cId="714785328" sldId="434"/>
            <ac:cxnSpMk id="133" creationId="{F262D383-2CDC-4223-B219-6A82CB20F0F3}"/>
          </ac:cxnSpMkLst>
        </pc:cxnChg>
      </pc:sldChg>
      <pc:sldChg chg="addSp delSp modSp mod ord modNotesTx">
        <pc:chgData name="jung dain" userId="1af4e274da3eae3a" providerId="LiveId" clId="{FDA20E33-A3C3-49DC-BC00-5B4DB09FD1EC}" dt="2022-11-14T11:05:35.705" v="7381"/>
        <pc:sldMkLst>
          <pc:docMk/>
          <pc:sldMk cId="728044037" sldId="437"/>
        </pc:sldMkLst>
        <pc:spChg chg="del mod">
          <ac:chgData name="jung dain" userId="1af4e274da3eae3a" providerId="LiveId" clId="{FDA20E33-A3C3-49DC-BC00-5B4DB09FD1EC}" dt="2022-11-13T12:42:00.569" v="2922" actId="478"/>
          <ac:spMkLst>
            <pc:docMk/>
            <pc:sldMk cId="728044037" sldId="437"/>
            <ac:spMk id="3" creationId="{E767315E-B355-4410-B352-FA290F3F07F4}"/>
          </ac:spMkLst>
        </pc:spChg>
        <pc:spChg chg="mod">
          <ac:chgData name="jung dain" userId="1af4e274da3eae3a" providerId="LiveId" clId="{FDA20E33-A3C3-49DC-BC00-5B4DB09FD1EC}" dt="2022-11-13T12:45:08.584" v="3114" actId="1076"/>
          <ac:spMkLst>
            <pc:docMk/>
            <pc:sldMk cId="728044037" sldId="437"/>
            <ac:spMk id="10" creationId="{61B39783-432A-46CD-B6DA-C9A7B321C92F}"/>
          </ac:spMkLst>
        </pc:spChg>
        <pc:spChg chg="mod">
          <ac:chgData name="jung dain" userId="1af4e274da3eae3a" providerId="LiveId" clId="{FDA20E33-A3C3-49DC-BC00-5B4DB09FD1EC}" dt="2022-11-13T13:01:43.942" v="3560" actId="113"/>
          <ac:spMkLst>
            <pc:docMk/>
            <pc:sldMk cId="728044037" sldId="437"/>
            <ac:spMk id="24" creationId="{4C4AF840-8A59-4C46-90F7-E7EE48A59695}"/>
          </ac:spMkLst>
        </pc:spChg>
        <pc:spChg chg="mod">
          <ac:chgData name="jung dain" userId="1af4e274da3eae3a" providerId="LiveId" clId="{FDA20E33-A3C3-49DC-BC00-5B4DB09FD1EC}" dt="2022-11-13T13:01:41.358" v="3559" actId="113"/>
          <ac:spMkLst>
            <pc:docMk/>
            <pc:sldMk cId="728044037" sldId="437"/>
            <ac:spMk id="25" creationId="{4506A2B0-4C5C-4CC2-A217-DD1F08179A30}"/>
          </ac:spMkLst>
        </pc:spChg>
        <pc:spChg chg="mod">
          <ac:chgData name="jung dain" userId="1af4e274da3eae3a" providerId="LiveId" clId="{FDA20E33-A3C3-49DC-BC00-5B4DB09FD1EC}" dt="2022-11-13T12:47:54.019" v="3292" actId="1076"/>
          <ac:spMkLst>
            <pc:docMk/>
            <pc:sldMk cId="728044037" sldId="437"/>
            <ac:spMk id="26" creationId="{3E9F805F-85D5-4BEA-9388-DA3E1746BE74}"/>
          </ac:spMkLst>
        </pc:spChg>
        <pc:spChg chg="mod">
          <ac:chgData name="jung dain" userId="1af4e274da3eae3a" providerId="LiveId" clId="{FDA20E33-A3C3-49DC-BC00-5B4DB09FD1EC}" dt="2022-11-14T02:38:10.895" v="5752" actId="207"/>
          <ac:spMkLst>
            <pc:docMk/>
            <pc:sldMk cId="728044037" sldId="437"/>
            <ac:spMk id="27" creationId="{AB0BB35F-AAD5-489C-A20F-91D0863CE555}"/>
          </ac:spMkLst>
        </pc:spChg>
        <pc:spChg chg="mod">
          <ac:chgData name="jung dain" userId="1af4e274da3eae3a" providerId="LiveId" clId="{FDA20E33-A3C3-49DC-BC00-5B4DB09FD1EC}" dt="2022-11-14T02:31:23.652" v="5683" actId="2711"/>
          <ac:spMkLst>
            <pc:docMk/>
            <pc:sldMk cId="728044037" sldId="437"/>
            <ac:spMk id="42" creationId="{556A0E6D-42B4-47D4-BF2F-1B10AF275D68}"/>
          </ac:spMkLst>
        </pc:spChg>
        <pc:spChg chg="mod">
          <ac:chgData name="jung dain" userId="1af4e274da3eae3a" providerId="LiveId" clId="{FDA20E33-A3C3-49DC-BC00-5B4DB09FD1EC}" dt="2022-11-13T12:43:51.899" v="2995"/>
          <ac:spMkLst>
            <pc:docMk/>
            <pc:sldMk cId="728044037" sldId="437"/>
            <ac:spMk id="43" creationId="{99A21B8A-378D-4735-8C06-2E6B098384C6}"/>
          </ac:spMkLst>
        </pc:spChg>
        <pc:spChg chg="mod">
          <ac:chgData name="jung dain" userId="1af4e274da3eae3a" providerId="LiveId" clId="{FDA20E33-A3C3-49DC-BC00-5B4DB09FD1EC}" dt="2022-11-13T12:50:03.407" v="3502" actId="20577"/>
          <ac:spMkLst>
            <pc:docMk/>
            <pc:sldMk cId="728044037" sldId="437"/>
            <ac:spMk id="45" creationId="{7BACFDD1-F2E5-4D94-A4A1-2191B01958AB}"/>
          </ac:spMkLst>
        </pc:spChg>
        <pc:spChg chg="mod">
          <ac:chgData name="jung dain" userId="1af4e274da3eae3a" providerId="LiveId" clId="{FDA20E33-A3C3-49DC-BC00-5B4DB09FD1EC}" dt="2022-11-14T02:38:43.051" v="5763" actId="404"/>
          <ac:spMkLst>
            <pc:docMk/>
            <pc:sldMk cId="728044037" sldId="437"/>
            <ac:spMk id="981" creationId="{1BFC8F05-9218-45BB-A068-F6B6755575BF}"/>
          </ac:spMkLst>
        </pc:spChg>
        <pc:picChg chg="add mod">
          <ac:chgData name="jung dain" userId="1af4e274da3eae3a" providerId="LiveId" clId="{FDA20E33-A3C3-49DC-BC00-5B4DB09FD1EC}" dt="2022-11-13T12:49:15.845" v="3408" actId="14100"/>
          <ac:picMkLst>
            <pc:docMk/>
            <pc:sldMk cId="728044037" sldId="437"/>
            <ac:picMk id="4" creationId="{831DA4C4-AC69-68D2-81E5-A900B0205359}"/>
          </ac:picMkLst>
        </pc:picChg>
        <pc:picChg chg="del">
          <ac:chgData name="jung dain" userId="1af4e274da3eae3a" providerId="LiveId" clId="{FDA20E33-A3C3-49DC-BC00-5B4DB09FD1EC}" dt="2022-11-13T12:41:52.562" v="2919" actId="478"/>
          <ac:picMkLst>
            <pc:docMk/>
            <pc:sldMk cId="728044037" sldId="437"/>
            <ac:picMk id="1025" creationId="{9FCCC20D-331D-4DCC-ACC4-9ABB3A0A18AF}"/>
          </ac:picMkLst>
        </pc:picChg>
        <pc:inkChg chg="add">
          <ac:chgData name="jung dain" userId="1af4e274da3eae3a" providerId="LiveId" clId="{FDA20E33-A3C3-49DC-BC00-5B4DB09FD1EC}" dt="2022-11-14T11:05:35.705" v="7381"/>
          <ac:inkMkLst>
            <pc:docMk/>
            <pc:sldMk cId="728044037" sldId="437"/>
            <ac:inkMk id="2" creationId="{09ADA502-EB12-05F5-F63B-DE620C01793C}"/>
          </ac:inkMkLst>
        </pc:inkChg>
        <pc:cxnChg chg="mod">
          <ac:chgData name="jung dain" userId="1af4e274da3eae3a" providerId="LiveId" clId="{FDA20E33-A3C3-49DC-BC00-5B4DB09FD1EC}" dt="2022-11-13T13:01:34.926" v="3556" actId="14100"/>
          <ac:cxnSpMkLst>
            <pc:docMk/>
            <pc:sldMk cId="728044037" sldId="437"/>
            <ac:cxnSpMk id="28" creationId="{76526B79-F1AE-4637-B996-BFB5180E664A}"/>
          </ac:cxnSpMkLst>
        </pc:cxnChg>
      </pc:sldChg>
      <pc:sldChg chg="addSp delSp modSp mod ord">
        <pc:chgData name="jung dain" userId="1af4e274da3eae3a" providerId="LiveId" clId="{FDA20E33-A3C3-49DC-BC00-5B4DB09FD1EC}" dt="2022-11-14T21:05:11.914" v="7519" actId="14100"/>
        <pc:sldMkLst>
          <pc:docMk/>
          <pc:sldMk cId="2194752071" sldId="440"/>
        </pc:sldMkLst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6" creationId="{D6B83DCF-FAAC-4A34-A997-0CAF071DFC39}"/>
          </ac:spMkLst>
        </pc:spChg>
        <pc:spChg chg="add del mod">
          <ac:chgData name="jung dain" userId="1af4e274da3eae3a" providerId="LiveId" clId="{FDA20E33-A3C3-49DC-BC00-5B4DB09FD1EC}" dt="2022-11-13T13:18:49.989" v="3923" actId="478"/>
          <ac:spMkLst>
            <pc:docMk/>
            <pc:sldMk cId="2194752071" sldId="440"/>
            <ac:spMk id="12" creationId="{C52A9E7E-BBFA-F5CD-C02F-829B7AFED216}"/>
          </ac:spMkLst>
        </pc:spChg>
        <pc:spChg chg="mod">
          <ac:chgData name="jung dain" userId="1af4e274da3eae3a" providerId="LiveId" clId="{FDA20E33-A3C3-49DC-BC00-5B4DB09FD1EC}" dt="2022-11-14T01:47:56.911" v="4884" actId="20577"/>
          <ac:spMkLst>
            <pc:docMk/>
            <pc:sldMk cId="2194752071" sldId="440"/>
            <ac:spMk id="18" creationId="{6FB8606D-FC01-439A-B681-825938E89731}"/>
          </ac:spMkLst>
        </pc:spChg>
        <pc:spChg chg="add mod">
          <ac:chgData name="jung dain" userId="1af4e274da3eae3a" providerId="LiveId" clId="{FDA20E33-A3C3-49DC-BC00-5B4DB09FD1EC}" dt="2022-11-14T01:49:36.891" v="4937"/>
          <ac:spMkLst>
            <pc:docMk/>
            <pc:sldMk cId="2194752071" sldId="440"/>
            <ac:spMk id="21" creationId="{E3836B10-A03D-B28C-0162-4CDD08F88098}"/>
          </ac:spMkLst>
        </pc:spChg>
        <pc:spChg chg="add del mod">
          <ac:chgData name="jung dain" userId="1af4e274da3eae3a" providerId="LiveId" clId="{FDA20E33-A3C3-49DC-BC00-5B4DB09FD1EC}" dt="2022-11-13T13:29:39.597" v="4153" actId="478"/>
          <ac:spMkLst>
            <pc:docMk/>
            <pc:sldMk cId="2194752071" sldId="440"/>
            <ac:spMk id="23" creationId="{1B2DEB15-485F-F8D5-6E9B-7B0D196441DA}"/>
          </ac:spMkLst>
        </pc:spChg>
        <pc:spChg chg="mod">
          <ac:chgData name="jung dain" userId="1af4e274da3eae3a" providerId="LiveId" clId="{FDA20E33-A3C3-49DC-BC00-5B4DB09FD1EC}" dt="2022-11-14T01:48:55.254" v="4923" actId="1076"/>
          <ac:spMkLst>
            <pc:docMk/>
            <pc:sldMk cId="2194752071" sldId="440"/>
            <ac:spMk id="34" creationId="{EACDD89A-3925-44C5-BD9C-60C9D43C878E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43" creationId="{99A21B8A-378D-4735-8C06-2E6B098384C6}"/>
          </ac:spMkLst>
        </pc:spChg>
        <pc:spChg chg="mod">
          <ac:chgData name="jung dain" userId="1af4e274da3eae3a" providerId="LiveId" clId="{FDA20E33-A3C3-49DC-BC00-5B4DB09FD1EC}" dt="2022-11-13T13:17:57.856" v="3909" actId="1076"/>
          <ac:spMkLst>
            <pc:docMk/>
            <pc:sldMk cId="2194752071" sldId="440"/>
            <ac:spMk id="55" creationId="{35695EE2-20D4-421B-A28A-360A91EA9FAD}"/>
          </ac:spMkLst>
        </pc:spChg>
        <pc:spChg chg="mod">
          <ac:chgData name="jung dain" userId="1af4e274da3eae3a" providerId="LiveId" clId="{FDA20E33-A3C3-49DC-BC00-5B4DB09FD1EC}" dt="2022-11-13T13:20:51.079" v="4021" actId="1076"/>
          <ac:spMkLst>
            <pc:docMk/>
            <pc:sldMk cId="2194752071" sldId="440"/>
            <ac:spMk id="56" creationId="{C5143216-BE42-4BE6-AD32-EA1A77D2AB7D}"/>
          </ac:spMkLst>
        </pc:spChg>
        <pc:spChg chg="mod">
          <ac:chgData name="jung dain" userId="1af4e274da3eae3a" providerId="LiveId" clId="{FDA20E33-A3C3-49DC-BC00-5B4DB09FD1EC}" dt="2022-11-13T13:14:43.120" v="3734" actId="20577"/>
          <ac:spMkLst>
            <pc:docMk/>
            <pc:sldMk cId="2194752071" sldId="440"/>
            <ac:spMk id="62" creationId="{6BAC271A-D15F-4553-B131-E75F0CF31E89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63" creationId="{2869AE48-6CEE-4DD2-A67D-670E5A144A1A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64" creationId="{32546D0B-9049-4D2B-9514-819498C45AC0}"/>
          </ac:spMkLst>
        </pc:spChg>
        <pc:spChg chg="mod">
          <ac:chgData name="jung dain" userId="1af4e274da3eae3a" providerId="LiveId" clId="{FDA20E33-A3C3-49DC-BC00-5B4DB09FD1EC}" dt="2022-11-14T01:52:35.646" v="4998"/>
          <ac:spMkLst>
            <pc:docMk/>
            <pc:sldMk cId="2194752071" sldId="440"/>
            <ac:spMk id="67" creationId="{9A9CCBB0-F314-4B8F-84C2-259ED4433FEC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68" creationId="{7D636BED-7E91-4A1F-B9DD-4BA3EB891988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69" creationId="{87134A05-C896-4B7E-9B65-E85585949E53}"/>
          </ac:spMkLst>
        </pc:spChg>
        <pc:spChg chg="mod ord">
          <ac:chgData name="jung dain" userId="1af4e274da3eae3a" providerId="LiveId" clId="{FDA20E33-A3C3-49DC-BC00-5B4DB09FD1EC}" dt="2022-11-14T21:05:11.914" v="7519" actId="14100"/>
          <ac:spMkLst>
            <pc:docMk/>
            <pc:sldMk cId="2194752071" sldId="440"/>
            <ac:spMk id="70" creationId="{FFABF8D6-E239-47ED-8CEC-A6CA2DC438A7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71" creationId="{95877F99-B56C-4350-B141-46E40A94CC6F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72" creationId="{F80FCE11-D0D0-41F9-9E1B-4275BE15FDD1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79" creationId="{7CB40945-4544-4EDB-AC42-70A727F826D7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80" creationId="{45552ECC-6ACF-498C-875D-FB786D27ABD4}"/>
          </ac:spMkLst>
        </pc:spChg>
        <pc:spChg chg="mod ord">
          <ac:chgData name="jung dain" userId="1af4e274da3eae3a" providerId="LiveId" clId="{FDA20E33-A3C3-49DC-BC00-5B4DB09FD1EC}" dt="2022-11-14T01:49:14.255" v="4927" actId="166"/>
          <ac:spMkLst>
            <pc:docMk/>
            <pc:sldMk cId="2194752071" sldId="440"/>
            <ac:spMk id="81" creationId="{983A7A07-23CA-43ED-958D-271A1D01B3B6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82" creationId="{723FB163-CBBC-4D13-B91C-64001CA2EFFB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83" creationId="{FAF17421-E19B-46F6-807E-2E726EAFE82A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84" creationId="{546C9117-9E5B-4542-8DA1-E23D882AEF6E}"/>
          </ac:spMkLst>
        </pc:spChg>
        <pc:spChg chg="mod">
          <ac:chgData name="jung dain" userId="1af4e274da3eae3a" providerId="LiveId" clId="{FDA20E33-A3C3-49DC-BC00-5B4DB09FD1EC}" dt="2022-11-14T01:48:12.817" v="4912"/>
          <ac:spMkLst>
            <pc:docMk/>
            <pc:sldMk cId="2194752071" sldId="440"/>
            <ac:spMk id="96" creationId="{AA76BCA0-5A68-4998-986C-73A91A994A84}"/>
          </ac:spMkLst>
        </pc:spChg>
        <pc:spChg chg="mod">
          <ac:chgData name="jung dain" userId="1af4e274da3eae3a" providerId="LiveId" clId="{FDA20E33-A3C3-49DC-BC00-5B4DB09FD1EC}" dt="2022-11-14T01:51:55.661" v="4984" actId="1076"/>
          <ac:spMkLst>
            <pc:docMk/>
            <pc:sldMk cId="2194752071" sldId="440"/>
            <ac:spMk id="97" creationId="{3660746B-DF97-469B-947A-85A26934D2B6}"/>
          </ac:spMkLst>
        </pc:spChg>
        <pc:spChg chg="mod">
          <ac:chgData name="jung dain" userId="1af4e274da3eae3a" providerId="LiveId" clId="{FDA20E33-A3C3-49DC-BC00-5B4DB09FD1EC}" dt="2022-11-13T13:49:46.199" v="4862" actId="20577"/>
          <ac:spMkLst>
            <pc:docMk/>
            <pc:sldMk cId="2194752071" sldId="440"/>
            <ac:spMk id="98" creationId="{E0D19464-86B1-46B0-9B7C-6F5E1AD9F132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99" creationId="{6FCE817F-96F9-4EA1-8958-ED9331CA28F1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100" creationId="{5582FE0D-917B-4EE5-A6A9-7EC3DE1FAA23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101" creationId="{8AF7E9A5-D9DC-422C-8610-36959A38723A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107" creationId="{8A0532D7-2A80-419D-9321-558A186E2F67}"/>
          </ac:spMkLst>
        </pc:spChg>
        <pc:spChg chg="del mod">
          <ac:chgData name="jung dain" userId="1af4e274da3eae3a" providerId="LiveId" clId="{FDA20E33-A3C3-49DC-BC00-5B4DB09FD1EC}" dt="2022-11-13T13:18:11.596" v="3914" actId="478"/>
          <ac:spMkLst>
            <pc:docMk/>
            <pc:sldMk cId="2194752071" sldId="440"/>
            <ac:spMk id="110" creationId="{9DA8AECD-3FEA-48CA-A049-EE9429D1E011}"/>
          </ac:spMkLst>
        </pc:spChg>
        <pc:spChg chg="del">
          <ac:chgData name="jung dain" userId="1af4e274da3eae3a" providerId="LiveId" clId="{FDA20E33-A3C3-49DC-BC00-5B4DB09FD1EC}" dt="2022-11-13T13:31:51.289" v="4230" actId="478"/>
          <ac:spMkLst>
            <pc:docMk/>
            <pc:sldMk cId="2194752071" sldId="440"/>
            <ac:spMk id="120" creationId="{5560F84B-6FFC-4F6E-A454-F761C1FE7BD1}"/>
          </ac:spMkLst>
        </pc:spChg>
        <pc:spChg chg="del">
          <ac:chgData name="jung dain" userId="1af4e274da3eae3a" providerId="LiveId" clId="{FDA20E33-A3C3-49DC-BC00-5B4DB09FD1EC}" dt="2022-11-13T13:31:53.416" v="4231" actId="478"/>
          <ac:spMkLst>
            <pc:docMk/>
            <pc:sldMk cId="2194752071" sldId="440"/>
            <ac:spMk id="122" creationId="{A9AC33C2-D053-405F-8502-EA05C50D4E10}"/>
          </ac:spMkLst>
        </pc:spChg>
        <pc:spChg chg="del">
          <ac:chgData name="jung dain" userId="1af4e274da3eae3a" providerId="LiveId" clId="{FDA20E33-A3C3-49DC-BC00-5B4DB09FD1EC}" dt="2022-11-13T13:17:45.575" v="3905" actId="478"/>
          <ac:spMkLst>
            <pc:docMk/>
            <pc:sldMk cId="2194752071" sldId="440"/>
            <ac:spMk id="123" creationId="{A5875C98-1972-4019-BECC-7CC50C44DF5E}"/>
          </ac:spMkLst>
        </pc:spChg>
        <pc:spChg chg="mod">
          <ac:chgData name="jung dain" userId="1af4e274da3eae3a" providerId="LiveId" clId="{FDA20E33-A3C3-49DC-BC00-5B4DB09FD1EC}" dt="2022-11-14T01:48:49.056" v="4921" actId="1076"/>
          <ac:spMkLst>
            <pc:docMk/>
            <pc:sldMk cId="2194752071" sldId="440"/>
            <ac:spMk id="127" creationId="{16F16DFB-4026-43B1-B3D9-7CAD8CD114E5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129" creationId="{C339D814-DE60-4C42-BF80-3FDABA39A0F7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130" creationId="{9E3EFCF3-B335-448B-BE52-F0EEA2477CF9}"/>
          </ac:spMkLst>
        </pc:spChg>
        <pc:spChg chg="add del 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131" creationId="{263A5B96-791A-43B1-BC36-77A6D629EC1C}"/>
          </ac:spMkLst>
        </pc:spChg>
        <pc:spChg chg="mod">
          <ac:chgData name="jung dain" userId="1af4e274da3eae3a" providerId="LiveId" clId="{FDA20E33-A3C3-49DC-BC00-5B4DB09FD1EC}" dt="2022-11-13T13:46:39.086" v="4767" actId="2711"/>
          <ac:spMkLst>
            <pc:docMk/>
            <pc:sldMk cId="2194752071" sldId="440"/>
            <ac:spMk id="166" creationId="{FF7DFC3A-A31E-4F06-B762-6AFC53F1815E}"/>
          </ac:spMkLst>
        </pc:spChg>
        <pc:grpChg chg="mod">
          <ac:chgData name="jung dain" userId="1af4e274da3eae3a" providerId="LiveId" clId="{FDA20E33-A3C3-49DC-BC00-5B4DB09FD1EC}" dt="2022-11-13T13:14:52.762" v="3736" actId="1076"/>
          <ac:grpSpMkLst>
            <pc:docMk/>
            <pc:sldMk cId="2194752071" sldId="440"/>
            <ac:grpSpMk id="60" creationId="{D9BD630D-0E33-4F96-9483-5A1C2C4FE40A}"/>
          </ac:grpSpMkLst>
        </pc:grpChg>
        <pc:picChg chg="mod">
          <ac:chgData name="jung dain" userId="1af4e274da3eae3a" providerId="LiveId" clId="{FDA20E33-A3C3-49DC-BC00-5B4DB09FD1EC}" dt="2022-11-13T13:32:33.802" v="4244" actId="14100"/>
          <ac:picMkLst>
            <pc:docMk/>
            <pc:sldMk cId="2194752071" sldId="440"/>
            <ac:picMk id="11" creationId="{7A39460C-7F8A-4675-8057-B0C2F7E81CB2}"/>
          </ac:picMkLst>
        </pc:picChg>
        <pc:picChg chg="del">
          <ac:chgData name="jung dain" userId="1af4e274da3eae3a" providerId="LiveId" clId="{FDA20E33-A3C3-49DC-BC00-5B4DB09FD1EC}" dt="2022-11-13T13:31:47.246" v="4229" actId="478"/>
          <ac:picMkLst>
            <pc:docMk/>
            <pc:sldMk cId="2194752071" sldId="440"/>
            <ac:picMk id="15" creationId="{A3574AA4-8229-4E56-AB83-E781B0A31BB4}"/>
          </ac:picMkLst>
        </pc:picChg>
        <pc:picChg chg="mod ord">
          <ac:chgData name="jung dain" userId="1af4e274da3eae3a" providerId="LiveId" clId="{FDA20E33-A3C3-49DC-BC00-5B4DB09FD1EC}" dt="2022-11-13T13:19:40.323" v="3972" actId="1076"/>
          <ac:picMkLst>
            <pc:docMk/>
            <pc:sldMk cId="2194752071" sldId="440"/>
            <ac:picMk id="108" creationId="{5A5A6FB3-26D5-41B4-97B4-DE688F6EF360}"/>
          </ac:picMkLst>
        </pc:picChg>
        <pc:picChg chg="mod">
          <ac:chgData name="jung dain" userId="1af4e274da3eae3a" providerId="LiveId" clId="{FDA20E33-A3C3-49DC-BC00-5B4DB09FD1EC}" dt="2022-11-13T13:19:43.847" v="3973" actId="1076"/>
          <ac:picMkLst>
            <pc:docMk/>
            <pc:sldMk cId="2194752071" sldId="440"/>
            <ac:picMk id="109" creationId="{A025C740-1D1C-4A3F-AF20-DB160CAB6E6A}"/>
          </ac:picMkLst>
        </pc:picChg>
        <pc:picChg chg="del mod">
          <ac:chgData name="jung dain" userId="1af4e274da3eae3a" providerId="LiveId" clId="{FDA20E33-A3C3-49DC-BC00-5B4DB09FD1EC}" dt="2022-11-13T13:31:45.386" v="4228" actId="478"/>
          <ac:picMkLst>
            <pc:docMk/>
            <pc:sldMk cId="2194752071" sldId="440"/>
            <ac:picMk id="125" creationId="{398B30A5-4844-4071-BF57-B2E1C041D56B}"/>
          </ac:picMkLst>
        </pc:picChg>
        <pc:cxnChg chg="add mod">
          <ac:chgData name="jung dain" userId="1af4e274da3eae3a" providerId="LiveId" clId="{FDA20E33-A3C3-49DC-BC00-5B4DB09FD1EC}" dt="2022-11-13T13:19:10.605" v="3963" actId="14100"/>
          <ac:cxnSpMkLst>
            <pc:docMk/>
            <pc:sldMk cId="2194752071" sldId="440"/>
            <ac:cxnSpMk id="2" creationId="{BAC1C7C9-8607-6468-275C-06232AD33133}"/>
          </ac:cxnSpMkLst>
        </pc:cxnChg>
        <pc:cxnChg chg="add mod">
          <ac:chgData name="jung dain" userId="1af4e274da3eae3a" providerId="LiveId" clId="{FDA20E33-A3C3-49DC-BC00-5B4DB09FD1EC}" dt="2022-11-13T13:19:21.172" v="3965" actId="14100"/>
          <ac:cxnSpMkLst>
            <pc:docMk/>
            <pc:sldMk cId="2194752071" sldId="440"/>
            <ac:cxnSpMk id="7" creationId="{3D7C417B-8184-1BBD-9DB1-9C13542C4BAA}"/>
          </ac:cxnSpMkLst>
        </pc:cxnChg>
        <pc:cxnChg chg="add del mod">
          <ac:chgData name="jung dain" userId="1af4e274da3eae3a" providerId="LiveId" clId="{FDA20E33-A3C3-49DC-BC00-5B4DB09FD1EC}" dt="2022-11-13T13:17:42.353" v="3904" actId="478"/>
          <ac:cxnSpMkLst>
            <pc:docMk/>
            <pc:sldMk cId="2194752071" sldId="440"/>
            <ac:cxnSpMk id="9" creationId="{2AB46087-4E07-CC15-5C3A-CC51BFF92643}"/>
          </ac:cxnSpMkLst>
        </pc:cxnChg>
        <pc:cxnChg chg="add del mod">
          <ac:chgData name="jung dain" userId="1af4e274da3eae3a" providerId="LiveId" clId="{FDA20E33-A3C3-49DC-BC00-5B4DB09FD1EC}" dt="2022-11-13T13:19:30.035" v="3967" actId="478"/>
          <ac:cxnSpMkLst>
            <pc:docMk/>
            <pc:sldMk cId="2194752071" sldId="440"/>
            <ac:cxnSpMk id="10" creationId="{426D68DD-5488-5813-E88D-A7F31FAB8DB6}"/>
          </ac:cxnSpMkLst>
        </pc:cxnChg>
        <pc:cxnChg chg="add del mod">
          <ac:chgData name="jung dain" userId="1af4e274da3eae3a" providerId="LiveId" clId="{FDA20E33-A3C3-49DC-BC00-5B4DB09FD1EC}" dt="2022-11-13T13:18:36.713" v="3921" actId="478"/>
          <ac:cxnSpMkLst>
            <pc:docMk/>
            <pc:sldMk cId="2194752071" sldId="440"/>
            <ac:cxnSpMk id="13" creationId="{4DA2138C-1989-950A-991B-EA4898ADFC56}"/>
          </ac:cxnSpMkLst>
        </pc:cxnChg>
        <pc:cxnChg chg="mod">
          <ac:chgData name="jung dain" userId="1af4e274da3eae3a" providerId="LiveId" clId="{FDA20E33-A3C3-49DC-BC00-5B4DB09FD1EC}" dt="2022-11-14T01:48:49.056" v="4921" actId="1076"/>
          <ac:cxnSpMkLst>
            <pc:docMk/>
            <pc:sldMk cId="2194752071" sldId="440"/>
            <ac:cxnSpMk id="19" creationId="{E6BEA433-031F-4163-A152-A0C8C7737145}"/>
          </ac:cxnSpMkLst>
        </pc:cxnChg>
        <pc:cxnChg chg="add mod">
          <ac:chgData name="jung dain" userId="1af4e274da3eae3a" providerId="LiveId" clId="{FDA20E33-A3C3-49DC-BC00-5B4DB09FD1EC}" dt="2022-11-14T01:49:23.286" v="4928" actId="14100"/>
          <ac:cxnSpMkLst>
            <pc:docMk/>
            <pc:sldMk cId="2194752071" sldId="440"/>
            <ac:cxnSpMk id="20" creationId="{3C9BECE6-1860-68C6-AEF7-09CD444D6B9F}"/>
          </ac:cxnSpMkLst>
        </pc:cxnChg>
        <pc:cxnChg chg="add mod">
          <ac:chgData name="jung dain" userId="1af4e274da3eae3a" providerId="LiveId" clId="{FDA20E33-A3C3-49DC-BC00-5B4DB09FD1EC}" dt="2022-11-13T13:19:33.069" v="3969" actId="1076"/>
          <ac:cxnSpMkLst>
            <pc:docMk/>
            <pc:sldMk cId="2194752071" sldId="440"/>
            <ac:cxnSpMk id="22" creationId="{FA6FCF76-E6F1-7280-D100-42379107FE4B}"/>
          </ac:cxnSpMkLst>
        </pc:cxnChg>
        <pc:cxnChg chg="mod">
          <ac:chgData name="jung dain" userId="1af4e274da3eae3a" providerId="LiveId" clId="{FDA20E33-A3C3-49DC-BC00-5B4DB09FD1EC}" dt="2022-11-14T01:48:42.915" v="4920" actId="14100"/>
          <ac:cxnSpMkLst>
            <pc:docMk/>
            <pc:sldMk cId="2194752071" sldId="440"/>
            <ac:cxnSpMk id="29" creationId="{3F816B97-0C8F-441D-9DC6-3D4F2B3EAE6F}"/>
          </ac:cxnSpMkLst>
        </pc:cxnChg>
        <pc:cxnChg chg="mod">
          <ac:chgData name="jung dain" userId="1af4e274da3eae3a" providerId="LiveId" clId="{FDA20E33-A3C3-49DC-BC00-5B4DB09FD1EC}" dt="2022-11-13T13:34:03.682" v="4325" actId="1076"/>
          <ac:cxnSpMkLst>
            <pc:docMk/>
            <pc:sldMk cId="2194752071" sldId="440"/>
            <ac:cxnSpMk id="85" creationId="{6D5DF7D4-9C15-4C35-801B-0EE799D547C5}"/>
          </ac:cxnSpMkLst>
        </pc:cxnChg>
        <pc:cxnChg chg="del">
          <ac:chgData name="jung dain" userId="1af4e274da3eae3a" providerId="LiveId" clId="{FDA20E33-A3C3-49DC-BC00-5B4DB09FD1EC}" dt="2022-11-13T13:17:28.555" v="3899" actId="478"/>
          <ac:cxnSpMkLst>
            <pc:docMk/>
            <pc:sldMk cId="2194752071" sldId="440"/>
            <ac:cxnSpMk id="88" creationId="{0B2961AF-FCA0-4B9B-9CDF-021FB6B7C667}"/>
          </ac:cxnSpMkLst>
        </pc:cxnChg>
        <pc:cxnChg chg="mod">
          <ac:chgData name="jung dain" userId="1af4e274da3eae3a" providerId="LiveId" clId="{FDA20E33-A3C3-49DC-BC00-5B4DB09FD1EC}" dt="2022-11-13T13:20:55.722" v="4022" actId="1076"/>
          <ac:cxnSpMkLst>
            <pc:docMk/>
            <pc:sldMk cId="2194752071" sldId="440"/>
            <ac:cxnSpMk id="89" creationId="{854E725C-72DF-47FD-ACA0-7D8354779364}"/>
          </ac:cxnSpMkLst>
        </pc:cxnChg>
        <pc:cxnChg chg="del mod">
          <ac:chgData name="jung dain" userId="1af4e274da3eae3a" providerId="LiveId" clId="{FDA20E33-A3C3-49DC-BC00-5B4DB09FD1EC}" dt="2022-11-13T13:18:53.223" v="3924" actId="478"/>
          <ac:cxnSpMkLst>
            <pc:docMk/>
            <pc:sldMk cId="2194752071" sldId="440"/>
            <ac:cxnSpMk id="113" creationId="{C5E49AE3-9A13-412B-83F0-299C31225BCD}"/>
          </ac:cxnSpMkLst>
        </pc:cxnChg>
        <pc:cxnChg chg="del">
          <ac:chgData name="jung dain" userId="1af4e274da3eae3a" providerId="LiveId" clId="{FDA20E33-A3C3-49DC-BC00-5B4DB09FD1EC}" dt="2022-11-13T13:18:48.046" v="3922" actId="478"/>
          <ac:cxnSpMkLst>
            <pc:docMk/>
            <pc:sldMk cId="2194752071" sldId="440"/>
            <ac:cxnSpMk id="116" creationId="{5830F550-6D24-47BA-B285-852752D6DAF3}"/>
          </ac:cxnSpMkLst>
        </pc:cxnChg>
        <pc:cxnChg chg="del">
          <ac:chgData name="jung dain" userId="1af4e274da3eae3a" providerId="LiveId" clId="{FDA20E33-A3C3-49DC-BC00-5B4DB09FD1EC}" dt="2022-11-13T13:31:55.051" v="4232" actId="478"/>
          <ac:cxnSpMkLst>
            <pc:docMk/>
            <pc:sldMk cId="2194752071" sldId="440"/>
            <ac:cxnSpMk id="124" creationId="{406CF24D-D656-4D71-A46A-4F05237E1F91}"/>
          </ac:cxnSpMkLst>
        </pc:cxnChg>
        <pc:cxnChg chg="del">
          <ac:chgData name="jung dain" userId="1af4e274da3eae3a" providerId="LiveId" clId="{FDA20E33-A3C3-49DC-BC00-5B4DB09FD1EC}" dt="2022-11-13T13:17:30.486" v="3900" actId="478"/>
          <ac:cxnSpMkLst>
            <pc:docMk/>
            <pc:sldMk cId="2194752071" sldId="440"/>
            <ac:cxnSpMk id="126" creationId="{B9CEF050-EBCA-4A7B-8225-1D1D0AFC8B42}"/>
          </ac:cxnSpMkLst>
        </pc:cxnChg>
        <pc:cxnChg chg="del">
          <ac:chgData name="jung dain" userId="1af4e274da3eae3a" providerId="LiveId" clId="{FDA20E33-A3C3-49DC-BC00-5B4DB09FD1EC}" dt="2022-11-13T13:17:47.572" v="3906" actId="478"/>
          <ac:cxnSpMkLst>
            <pc:docMk/>
            <pc:sldMk cId="2194752071" sldId="440"/>
            <ac:cxnSpMk id="128" creationId="{FF2A5DE6-6AE6-44EB-8301-25F2A33B2698}"/>
          </ac:cxnSpMkLst>
        </pc:cxnChg>
        <pc:cxnChg chg="mod">
          <ac:chgData name="jung dain" userId="1af4e274da3eae3a" providerId="LiveId" clId="{FDA20E33-A3C3-49DC-BC00-5B4DB09FD1EC}" dt="2022-11-13T13:29:21.294" v="4147" actId="1076"/>
          <ac:cxnSpMkLst>
            <pc:docMk/>
            <pc:sldMk cId="2194752071" sldId="440"/>
            <ac:cxnSpMk id="138" creationId="{6177565C-C7D1-4458-876B-5D2FF5EB9AE4}"/>
          </ac:cxnSpMkLst>
        </pc:cxnChg>
        <pc:cxnChg chg="del">
          <ac:chgData name="jung dain" userId="1af4e274da3eae3a" providerId="LiveId" clId="{FDA20E33-A3C3-49DC-BC00-5B4DB09FD1EC}" dt="2022-11-13T13:17:21.979" v="3896" actId="478"/>
          <ac:cxnSpMkLst>
            <pc:docMk/>
            <pc:sldMk cId="2194752071" sldId="440"/>
            <ac:cxnSpMk id="167" creationId="{EC2949F1-9C90-45EA-ACF2-37C1AA2D31F7}"/>
          </ac:cxnSpMkLst>
        </pc:cxnChg>
      </pc:sldChg>
      <pc:sldChg chg="del">
        <pc:chgData name="jung dain" userId="1af4e274da3eae3a" providerId="LiveId" clId="{FDA20E33-A3C3-49DC-BC00-5B4DB09FD1EC}" dt="2022-11-13T13:52:43.194" v="4867" actId="47"/>
        <pc:sldMkLst>
          <pc:docMk/>
          <pc:sldMk cId="2125758819" sldId="443"/>
        </pc:sldMkLst>
      </pc:sldChg>
      <pc:sldChg chg="del">
        <pc:chgData name="jung dain" userId="1af4e274da3eae3a" providerId="LiveId" clId="{FDA20E33-A3C3-49DC-BC00-5B4DB09FD1EC}" dt="2022-11-13T13:52:46.202" v="4872" actId="47"/>
        <pc:sldMkLst>
          <pc:docMk/>
          <pc:sldMk cId="1141292015" sldId="450"/>
        </pc:sldMkLst>
      </pc:sldChg>
      <pc:sldChg chg="del">
        <pc:chgData name="jung dain" userId="1af4e274da3eae3a" providerId="LiveId" clId="{FDA20E33-A3C3-49DC-BC00-5B4DB09FD1EC}" dt="2022-11-13T13:52:44.209" v="4869" actId="47"/>
        <pc:sldMkLst>
          <pc:docMk/>
          <pc:sldMk cId="2800118854" sldId="451"/>
        </pc:sldMkLst>
      </pc:sldChg>
      <pc:sldChg chg="del">
        <pc:chgData name="jung dain" userId="1af4e274da3eae3a" providerId="LiveId" clId="{FDA20E33-A3C3-49DC-BC00-5B4DB09FD1EC}" dt="2022-11-13T13:52:45.547" v="4871" actId="47"/>
        <pc:sldMkLst>
          <pc:docMk/>
          <pc:sldMk cId="1108344054" sldId="452"/>
        </pc:sldMkLst>
      </pc:sldChg>
      <pc:sldChg chg="del">
        <pc:chgData name="jung dain" userId="1af4e274da3eae3a" providerId="LiveId" clId="{FDA20E33-A3C3-49DC-BC00-5B4DB09FD1EC}" dt="2022-11-13T13:52:44.865" v="4870" actId="47"/>
        <pc:sldMkLst>
          <pc:docMk/>
          <pc:sldMk cId="2107929204" sldId="454"/>
        </pc:sldMkLst>
      </pc:sldChg>
      <pc:sldChg chg="del">
        <pc:chgData name="jung dain" userId="1af4e274da3eae3a" providerId="LiveId" clId="{FDA20E33-A3C3-49DC-BC00-5B4DB09FD1EC}" dt="2022-11-13T13:52:43.738" v="4868" actId="47"/>
        <pc:sldMkLst>
          <pc:docMk/>
          <pc:sldMk cId="918974027" sldId="455"/>
        </pc:sldMkLst>
      </pc:sldChg>
      <pc:sldChg chg="del">
        <pc:chgData name="jung dain" userId="1af4e274da3eae3a" providerId="LiveId" clId="{FDA20E33-A3C3-49DC-BC00-5B4DB09FD1EC}" dt="2022-11-13T13:52:40.347" v="4864" actId="47"/>
        <pc:sldMkLst>
          <pc:docMk/>
          <pc:sldMk cId="366656015" sldId="458"/>
        </pc:sldMkLst>
      </pc:sldChg>
      <pc:sldChg chg="del">
        <pc:chgData name="jung dain" userId="1af4e274da3eae3a" providerId="LiveId" clId="{FDA20E33-A3C3-49DC-BC00-5B4DB09FD1EC}" dt="2022-11-13T11:32:52.776" v="28" actId="47"/>
        <pc:sldMkLst>
          <pc:docMk/>
          <pc:sldMk cId="3638707911" sldId="459"/>
        </pc:sldMkLst>
      </pc:sldChg>
      <pc:sldChg chg="del">
        <pc:chgData name="jung dain" userId="1af4e274da3eae3a" providerId="LiveId" clId="{FDA20E33-A3C3-49DC-BC00-5B4DB09FD1EC}" dt="2022-11-13T13:52:40.703" v="4865" actId="47"/>
        <pc:sldMkLst>
          <pc:docMk/>
          <pc:sldMk cId="2503990353" sldId="460"/>
        </pc:sldMkLst>
      </pc:sldChg>
      <pc:sldChg chg="addSp delSp modSp mod">
        <pc:chgData name="jung dain" userId="1af4e274da3eae3a" providerId="LiveId" clId="{FDA20E33-A3C3-49DC-BC00-5B4DB09FD1EC}" dt="2022-11-14T02:12:49.779" v="5261" actId="14100"/>
        <pc:sldMkLst>
          <pc:docMk/>
          <pc:sldMk cId="2096999016" sldId="461"/>
        </pc:sldMkLst>
        <pc:spChg chg="mod">
          <ac:chgData name="jung dain" userId="1af4e274da3eae3a" providerId="LiveId" clId="{FDA20E33-A3C3-49DC-BC00-5B4DB09FD1EC}" dt="2022-11-13T13:00:03.690" v="3537" actId="113"/>
          <ac:spMkLst>
            <pc:docMk/>
            <pc:sldMk cId="2096999016" sldId="461"/>
            <ac:spMk id="2" creationId="{3C549EEB-BC31-46C5-B5C6-3147E93D7613}"/>
          </ac:spMkLst>
        </pc:spChg>
        <pc:spChg chg="mod">
          <ac:chgData name="jung dain" userId="1af4e274da3eae3a" providerId="LiveId" clId="{FDA20E33-A3C3-49DC-BC00-5B4DB09FD1EC}" dt="2022-11-13T13:00:03.690" v="3537" actId="113"/>
          <ac:spMkLst>
            <pc:docMk/>
            <pc:sldMk cId="2096999016" sldId="461"/>
            <ac:spMk id="3" creationId="{FAB555C5-7B35-4AA1-8D9A-E4A790337BE9}"/>
          </ac:spMkLst>
        </pc:spChg>
        <pc:spChg chg="mod">
          <ac:chgData name="jung dain" userId="1af4e274da3eae3a" providerId="LiveId" clId="{FDA20E33-A3C3-49DC-BC00-5B4DB09FD1EC}" dt="2022-11-14T02:12:38.395" v="5260" actId="14100"/>
          <ac:spMkLst>
            <pc:docMk/>
            <pc:sldMk cId="2096999016" sldId="461"/>
            <ac:spMk id="4" creationId="{BAD4CE92-C9CC-81C3-21E3-C1CB33BD02C1}"/>
          </ac:spMkLst>
        </pc:spChg>
        <pc:spChg chg="mod">
          <ac:chgData name="jung dain" userId="1af4e274da3eae3a" providerId="LiveId" clId="{FDA20E33-A3C3-49DC-BC00-5B4DB09FD1EC}" dt="2022-11-13T13:00:03.690" v="3537" actId="113"/>
          <ac:spMkLst>
            <pc:docMk/>
            <pc:sldMk cId="2096999016" sldId="461"/>
            <ac:spMk id="5" creationId="{E43C9FFE-D732-4DD6-B918-A6911C658E62}"/>
          </ac:spMkLst>
        </pc:spChg>
        <pc:spChg chg="mod">
          <ac:chgData name="jung dain" userId="1af4e274da3eae3a" providerId="LiveId" clId="{FDA20E33-A3C3-49DC-BC00-5B4DB09FD1EC}" dt="2022-11-13T13:00:07.138" v="3538" actId="113"/>
          <ac:spMkLst>
            <pc:docMk/>
            <pc:sldMk cId="2096999016" sldId="461"/>
            <ac:spMk id="6" creationId="{2261F68C-8A77-655B-F472-10B884044CAA}"/>
          </ac:spMkLst>
        </pc:spChg>
        <pc:spChg chg="mod">
          <ac:chgData name="jung dain" userId="1af4e274da3eae3a" providerId="LiveId" clId="{FDA20E33-A3C3-49DC-BC00-5B4DB09FD1EC}" dt="2022-11-13T13:41:49.775" v="4647" actId="1035"/>
          <ac:spMkLst>
            <pc:docMk/>
            <pc:sldMk cId="2096999016" sldId="461"/>
            <ac:spMk id="8" creationId="{12FD3133-4F72-6713-F279-5663EE4F2A35}"/>
          </ac:spMkLst>
        </pc:spChg>
        <pc:spChg chg="mod">
          <ac:chgData name="jung dain" userId="1af4e274da3eae3a" providerId="LiveId" clId="{FDA20E33-A3C3-49DC-BC00-5B4DB09FD1EC}" dt="2022-11-13T13:00:03.690" v="3537" actId="113"/>
          <ac:spMkLst>
            <pc:docMk/>
            <pc:sldMk cId="2096999016" sldId="461"/>
            <ac:spMk id="11" creationId="{8536B6E3-0B0F-46A2-8884-7FAB05A6904C}"/>
          </ac:spMkLst>
        </pc:spChg>
        <pc:spChg chg="mod">
          <ac:chgData name="jung dain" userId="1af4e274da3eae3a" providerId="LiveId" clId="{FDA20E33-A3C3-49DC-BC00-5B4DB09FD1EC}" dt="2022-11-13T13:41:38.818" v="4632" actId="1035"/>
          <ac:spMkLst>
            <pc:docMk/>
            <pc:sldMk cId="2096999016" sldId="461"/>
            <ac:spMk id="14" creationId="{AEB763C4-37A4-7B0D-7ED0-BCBB7604C170}"/>
          </ac:spMkLst>
        </pc:spChg>
        <pc:spChg chg="mod">
          <ac:chgData name="jung dain" userId="1af4e274da3eae3a" providerId="LiveId" clId="{FDA20E33-A3C3-49DC-BC00-5B4DB09FD1EC}" dt="2022-11-13T13:41:43.750" v="4638" actId="1035"/>
          <ac:spMkLst>
            <pc:docMk/>
            <pc:sldMk cId="2096999016" sldId="461"/>
            <ac:spMk id="16" creationId="{D9176C84-D5D0-8D41-DB3D-4944923EFD59}"/>
          </ac:spMkLst>
        </pc:spChg>
        <pc:spChg chg="mod">
          <ac:chgData name="jung dain" userId="1af4e274da3eae3a" providerId="LiveId" clId="{FDA20E33-A3C3-49DC-BC00-5B4DB09FD1EC}" dt="2022-11-13T13:00:03.690" v="3537" actId="113"/>
          <ac:spMkLst>
            <pc:docMk/>
            <pc:sldMk cId="2096999016" sldId="461"/>
            <ac:spMk id="17" creationId="{C8EF4A64-E032-4FB5-86BA-1CDB7C2D23AB}"/>
          </ac:spMkLst>
        </pc:spChg>
        <pc:spChg chg="mod">
          <ac:chgData name="jung dain" userId="1af4e274da3eae3a" providerId="LiveId" clId="{FDA20E33-A3C3-49DC-BC00-5B4DB09FD1EC}" dt="2022-11-13T13:41:38.818" v="4632" actId="1035"/>
          <ac:spMkLst>
            <pc:docMk/>
            <pc:sldMk cId="2096999016" sldId="461"/>
            <ac:spMk id="19" creationId="{D07E5772-1F3D-D362-6624-DF073D4C7968}"/>
          </ac:spMkLst>
        </pc:spChg>
        <pc:spChg chg="mod">
          <ac:chgData name="jung dain" userId="1af4e274da3eae3a" providerId="LiveId" clId="{FDA20E33-A3C3-49DC-BC00-5B4DB09FD1EC}" dt="2022-11-13T13:00:07.138" v="3538" actId="113"/>
          <ac:spMkLst>
            <pc:docMk/>
            <pc:sldMk cId="2096999016" sldId="461"/>
            <ac:spMk id="27" creationId="{E97B8622-2312-4AB4-A560-06D5131E324D}"/>
          </ac:spMkLst>
        </pc:spChg>
        <pc:spChg chg="mod">
          <ac:chgData name="jung dain" userId="1af4e274da3eae3a" providerId="LiveId" clId="{FDA20E33-A3C3-49DC-BC00-5B4DB09FD1EC}" dt="2022-11-13T13:00:07.138" v="3538" actId="113"/>
          <ac:spMkLst>
            <pc:docMk/>
            <pc:sldMk cId="2096999016" sldId="461"/>
            <ac:spMk id="28" creationId="{5C6054C9-771B-4AA7-B641-BBB9139176C7}"/>
          </ac:spMkLst>
        </pc:spChg>
        <pc:spChg chg="mod">
          <ac:chgData name="jung dain" userId="1af4e274da3eae3a" providerId="LiveId" clId="{FDA20E33-A3C3-49DC-BC00-5B4DB09FD1EC}" dt="2022-11-13T13:41:29.664" v="4596" actId="1035"/>
          <ac:spMkLst>
            <pc:docMk/>
            <pc:sldMk cId="2096999016" sldId="461"/>
            <ac:spMk id="37" creationId="{8769A4B6-F848-4E24-BAA6-3A5F44185D44}"/>
          </ac:spMkLst>
        </pc:spChg>
        <pc:picChg chg="mod">
          <ac:chgData name="jung dain" userId="1af4e274da3eae3a" providerId="LiveId" clId="{FDA20E33-A3C3-49DC-BC00-5B4DB09FD1EC}" dt="2022-11-13T13:41:38.818" v="4632" actId="1035"/>
          <ac:picMkLst>
            <pc:docMk/>
            <pc:sldMk cId="2096999016" sldId="461"/>
            <ac:picMk id="7" creationId="{BD84826F-692E-E7F8-A25A-DB0D68197AC0}"/>
          </ac:picMkLst>
        </pc:picChg>
        <pc:picChg chg="mod">
          <ac:chgData name="jung dain" userId="1af4e274da3eae3a" providerId="LiveId" clId="{FDA20E33-A3C3-49DC-BC00-5B4DB09FD1EC}" dt="2022-11-14T02:12:49.779" v="5261" actId="14100"/>
          <ac:picMkLst>
            <pc:docMk/>
            <pc:sldMk cId="2096999016" sldId="461"/>
            <ac:picMk id="24" creationId="{704B407E-DBAA-40F7-95AC-6A450E46098C}"/>
          </ac:picMkLst>
        </pc:picChg>
        <pc:picChg chg="mod">
          <ac:chgData name="jung dain" userId="1af4e274da3eae3a" providerId="LiveId" clId="{FDA20E33-A3C3-49DC-BC00-5B4DB09FD1EC}" dt="2022-11-13T13:41:38.818" v="4632" actId="1035"/>
          <ac:picMkLst>
            <pc:docMk/>
            <pc:sldMk cId="2096999016" sldId="461"/>
            <ac:picMk id="31" creationId="{3B8E9D6A-9793-49A2-81C0-9E9B0047ADC0}"/>
          </ac:picMkLst>
        </pc:picChg>
        <pc:picChg chg="mod">
          <ac:chgData name="jung dain" userId="1af4e274da3eae3a" providerId="LiveId" clId="{FDA20E33-A3C3-49DC-BC00-5B4DB09FD1EC}" dt="2022-11-13T13:41:43.750" v="4638" actId="1035"/>
          <ac:picMkLst>
            <pc:docMk/>
            <pc:sldMk cId="2096999016" sldId="461"/>
            <ac:picMk id="1028" creationId="{F1B369B8-7940-87BF-B079-37DFB61F99AC}"/>
          </ac:picMkLst>
        </pc:picChg>
        <pc:cxnChg chg="del mod">
          <ac:chgData name="jung dain" userId="1af4e274da3eae3a" providerId="LiveId" clId="{FDA20E33-A3C3-49DC-BC00-5B4DB09FD1EC}" dt="2022-11-13T12:18:41.723" v="1515" actId="478"/>
          <ac:cxnSpMkLst>
            <pc:docMk/>
            <pc:sldMk cId="2096999016" sldId="461"/>
            <ac:cxnSpMk id="18" creationId="{8936465A-CC0B-4398-AC99-C8622DECE150}"/>
          </ac:cxnSpMkLst>
        </pc:cxnChg>
        <pc:cxnChg chg="add mod">
          <ac:chgData name="jung dain" userId="1af4e274da3eae3a" providerId="LiveId" clId="{FDA20E33-A3C3-49DC-BC00-5B4DB09FD1EC}" dt="2022-11-13T12:18:42.008" v="1516"/>
          <ac:cxnSpMkLst>
            <pc:docMk/>
            <pc:sldMk cId="2096999016" sldId="461"/>
            <ac:cxnSpMk id="20" creationId="{C274ECC2-1B1D-EE85-2D2B-F4021D7E95FE}"/>
          </ac:cxnSpMkLst>
        </pc:cxnChg>
      </pc:sldChg>
      <pc:sldChg chg="add del">
        <pc:chgData name="jung dain" userId="1af4e274da3eae3a" providerId="LiveId" clId="{FDA20E33-A3C3-49DC-BC00-5B4DB09FD1EC}" dt="2022-11-13T11:53:05.890" v="367"/>
        <pc:sldMkLst>
          <pc:docMk/>
          <pc:sldMk cId="0" sldId="462"/>
        </pc:sldMkLst>
      </pc:sldChg>
      <pc:sldChg chg="addSp modSp add del mod ord modNotesTx">
        <pc:chgData name="jung dain" userId="1af4e274da3eae3a" providerId="LiveId" clId="{FDA20E33-A3C3-49DC-BC00-5B4DB09FD1EC}" dt="2022-11-13T12:50:47.079" v="3509" actId="47"/>
        <pc:sldMkLst>
          <pc:docMk/>
          <pc:sldMk cId="302586679" sldId="462"/>
        </pc:sldMkLst>
        <pc:spChg chg="add mod">
          <ac:chgData name="jung dain" userId="1af4e274da3eae3a" providerId="LiveId" clId="{FDA20E33-A3C3-49DC-BC00-5B4DB09FD1EC}" dt="2022-11-13T12:32:43.058" v="2665" actId="20577"/>
          <ac:spMkLst>
            <pc:docMk/>
            <pc:sldMk cId="302586679" sldId="462"/>
            <ac:spMk id="2" creationId="{8F340FAD-8313-E64C-CA1D-5B09270E9168}"/>
          </ac:spMkLst>
        </pc:spChg>
        <pc:spChg chg="mod">
          <ac:chgData name="jung dain" userId="1af4e274da3eae3a" providerId="LiveId" clId="{FDA20E33-A3C3-49DC-BC00-5B4DB09FD1EC}" dt="2022-11-13T12:23:16.451" v="1897" actId="1076"/>
          <ac:spMkLst>
            <pc:docMk/>
            <pc:sldMk cId="302586679" sldId="462"/>
            <ac:spMk id="43" creationId="{984C0A37-5A8A-4F6A-B9D9-CF4880DB7AD9}"/>
          </ac:spMkLst>
        </pc:spChg>
        <pc:spChg chg="mod">
          <ac:chgData name="jung dain" userId="1af4e274da3eae3a" providerId="LiveId" clId="{FDA20E33-A3C3-49DC-BC00-5B4DB09FD1EC}" dt="2022-11-13T12:23:16.451" v="1897" actId="1076"/>
          <ac:spMkLst>
            <pc:docMk/>
            <pc:sldMk cId="302586679" sldId="462"/>
            <ac:spMk id="77" creationId="{C0CE579C-4FA9-4F76-A28E-48D8B42E190E}"/>
          </ac:spMkLst>
        </pc:spChg>
        <pc:spChg chg="mod">
          <ac:chgData name="jung dain" userId="1af4e274da3eae3a" providerId="LiveId" clId="{FDA20E33-A3C3-49DC-BC00-5B4DB09FD1EC}" dt="2022-11-13T12:23:38.943" v="1904" actId="20577"/>
          <ac:spMkLst>
            <pc:docMk/>
            <pc:sldMk cId="302586679" sldId="462"/>
            <ac:spMk id="78" creationId="{F70841CE-8A56-45B4-8DF7-F92D50CF4465}"/>
          </ac:spMkLst>
        </pc:spChg>
        <pc:spChg chg="mod">
          <ac:chgData name="jung dain" userId="1af4e274da3eae3a" providerId="LiveId" clId="{FDA20E33-A3C3-49DC-BC00-5B4DB09FD1EC}" dt="2022-11-13T12:23:16.451" v="1897" actId="1076"/>
          <ac:spMkLst>
            <pc:docMk/>
            <pc:sldMk cId="302586679" sldId="462"/>
            <ac:spMk id="116" creationId="{6831004C-55E2-425C-998E-BB20ADC4ADCF}"/>
          </ac:spMkLst>
        </pc:spChg>
        <pc:grpChg chg="mod">
          <ac:chgData name="jung dain" userId="1af4e274da3eae3a" providerId="LiveId" clId="{FDA20E33-A3C3-49DC-BC00-5B4DB09FD1EC}" dt="2022-11-13T12:23:16.451" v="1897" actId="1076"/>
          <ac:grpSpMkLst>
            <pc:docMk/>
            <pc:sldMk cId="302586679" sldId="462"/>
            <ac:grpSpMk id="121" creationId="{B2CAD51B-944E-484D-AF9D-8B7580C6E80C}"/>
          </ac:grpSpMkLst>
        </pc:grpChg>
        <pc:grpChg chg="mod">
          <ac:chgData name="jung dain" userId="1af4e274da3eae3a" providerId="LiveId" clId="{FDA20E33-A3C3-49DC-BC00-5B4DB09FD1EC}" dt="2022-11-13T12:23:16.451" v="1897" actId="1076"/>
          <ac:grpSpMkLst>
            <pc:docMk/>
            <pc:sldMk cId="302586679" sldId="462"/>
            <ac:grpSpMk id="130" creationId="{ECFF27B4-00EE-4875-BDE7-AA171FCFB051}"/>
          </ac:grpSpMkLst>
        </pc:grpChg>
        <pc:graphicFrameChg chg="mod">
          <ac:chgData name="jung dain" userId="1af4e274da3eae3a" providerId="LiveId" clId="{FDA20E33-A3C3-49DC-BC00-5B4DB09FD1EC}" dt="2022-11-13T12:23:16.451" v="1897" actId="1076"/>
          <ac:graphicFrameMkLst>
            <pc:docMk/>
            <pc:sldMk cId="302586679" sldId="462"/>
            <ac:graphicFrameMk id="4" creationId="{AFF8F056-1FB2-D396-5E41-A8E89472E628}"/>
          </ac:graphicFrameMkLst>
        </pc:graphicFrameChg>
        <pc:graphicFrameChg chg="mod">
          <ac:chgData name="jung dain" userId="1af4e274da3eae3a" providerId="LiveId" clId="{FDA20E33-A3C3-49DC-BC00-5B4DB09FD1EC}" dt="2022-11-13T12:23:16.451" v="1897" actId="1076"/>
          <ac:graphicFrameMkLst>
            <pc:docMk/>
            <pc:sldMk cId="302586679" sldId="462"/>
            <ac:graphicFrameMk id="22" creationId="{DC6A3500-C6FC-5F1B-BF7F-77A286B55416}"/>
          </ac:graphicFrameMkLst>
        </pc:graphicFrameChg>
        <pc:cxnChg chg="mod">
          <ac:chgData name="jung dain" userId="1af4e274da3eae3a" providerId="LiveId" clId="{FDA20E33-A3C3-49DC-BC00-5B4DB09FD1EC}" dt="2022-11-13T12:23:16.451" v="1897" actId="1076"/>
          <ac:cxnSpMkLst>
            <pc:docMk/>
            <pc:sldMk cId="302586679" sldId="462"/>
            <ac:cxnSpMk id="15" creationId="{2483E715-FA6A-30EE-B9F0-0A852A861E87}"/>
          </ac:cxnSpMkLst>
        </pc:cxnChg>
      </pc:sldChg>
      <pc:sldChg chg="add del">
        <pc:chgData name="jung dain" userId="1af4e274da3eae3a" providerId="LiveId" clId="{FDA20E33-A3C3-49DC-BC00-5B4DB09FD1EC}" dt="2022-11-13T12:57:12.576" v="3514" actId="47"/>
        <pc:sldMkLst>
          <pc:docMk/>
          <pc:sldMk cId="101921556" sldId="463"/>
        </pc:sldMkLst>
      </pc:sldChg>
      <pc:sldChg chg="addSp delSp modSp add mod modNotesTx">
        <pc:chgData name="jung dain" userId="1af4e274da3eae3a" providerId="LiveId" clId="{FDA20E33-A3C3-49DC-BC00-5B4DB09FD1EC}" dt="2022-11-14T03:12:17.875" v="6470"/>
        <pc:sldMkLst>
          <pc:docMk/>
          <pc:sldMk cId="2121449251" sldId="463"/>
        </pc:sldMkLst>
        <pc:spChg chg="mod">
          <ac:chgData name="jung dain" userId="1af4e274da3eae3a" providerId="LiveId" clId="{FDA20E33-A3C3-49DC-BC00-5B4DB09FD1EC}" dt="2022-11-14T03:09:05.188" v="6400" actId="1076"/>
          <ac:spMkLst>
            <pc:docMk/>
            <pc:sldMk cId="2121449251" sldId="463"/>
            <ac:spMk id="2" creationId="{C53C5B1D-1B64-4C3F-A268-8DB659A49A84}"/>
          </ac:spMkLst>
        </pc:spChg>
        <pc:spChg chg="add mod ord">
          <ac:chgData name="jung dain" userId="1af4e274da3eae3a" providerId="LiveId" clId="{FDA20E33-A3C3-49DC-BC00-5B4DB09FD1EC}" dt="2022-11-14T03:09:21.592" v="6401" actId="1076"/>
          <ac:spMkLst>
            <pc:docMk/>
            <pc:sldMk cId="2121449251" sldId="463"/>
            <ac:spMk id="7" creationId="{C20FC4B6-1D48-C878-0B81-F7974AABD9F4}"/>
          </ac:spMkLst>
        </pc:spChg>
        <pc:spChg chg="add mod ord">
          <ac:chgData name="jung dain" userId="1af4e274da3eae3a" providerId="LiveId" clId="{FDA20E33-A3C3-49DC-BC00-5B4DB09FD1EC}" dt="2022-11-14T03:07:42.712" v="6391" actId="1076"/>
          <ac:spMkLst>
            <pc:docMk/>
            <pc:sldMk cId="2121449251" sldId="463"/>
            <ac:spMk id="8" creationId="{0AFE4B48-A4CF-2961-91AD-375F4CEADC84}"/>
          </ac:spMkLst>
        </pc:spChg>
        <pc:spChg chg="mod">
          <ac:chgData name="jung dain" userId="1af4e274da3eae3a" providerId="LiveId" clId="{FDA20E33-A3C3-49DC-BC00-5B4DB09FD1EC}" dt="2022-11-14T03:09:49.718" v="6411"/>
          <ac:spMkLst>
            <pc:docMk/>
            <pc:sldMk cId="2121449251" sldId="463"/>
            <ac:spMk id="11" creationId="{83CD2138-4618-D361-02CD-A2A7C44E2789}"/>
          </ac:spMkLst>
        </pc:spChg>
        <pc:spChg chg="mod">
          <ac:chgData name="jung dain" userId="1af4e274da3eae3a" providerId="LiveId" clId="{FDA20E33-A3C3-49DC-BC00-5B4DB09FD1EC}" dt="2022-11-14T03:09:49.718" v="6411"/>
          <ac:spMkLst>
            <pc:docMk/>
            <pc:sldMk cId="2121449251" sldId="463"/>
            <ac:spMk id="12" creationId="{B3AFC1F9-4AD5-3B7E-9E90-DD5D4A452E3E}"/>
          </ac:spMkLst>
        </pc:spChg>
        <pc:spChg chg="add mod">
          <ac:chgData name="jung dain" userId="1af4e274da3eae3a" providerId="LiveId" clId="{FDA20E33-A3C3-49DC-BC00-5B4DB09FD1EC}" dt="2022-11-14T03:09:49.718" v="6411"/>
          <ac:spMkLst>
            <pc:docMk/>
            <pc:sldMk cId="2121449251" sldId="463"/>
            <ac:spMk id="13" creationId="{AF552E94-AC1A-8339-1D59-6A4E8CEA3C9E}"/>
          </ac:spMkLst>
        </pc:spChg>
        <pc:spChg chg="add mod">
          <ac:chgData name="jung dain" userId="1af4e274da3eae3a" providerId="LiveId" clId="{FDA20E33-A3C3-49DC-BC00-5B4DB09FD1EC}" dt="2022-11-14T03:09:49.718" v="6411"/>
          <ac:spMkLst>
            <pc:docMk/>
            <pc:sldMk cId="2121449251" sldId="463"/>
            <ac:spMk id="14" creationId="{0D0B58C7-8DC7-728D-44C5-492CC889D0B6}"/>
          </ac:spMkLst>
        </pc:spChg>
        <pc:spChg chg="mod">
          <ac:chgData name="jung dain" userId="1af4e274da3eae3a" providerId="LiveId" clId="{FDA20E33-A3C3-49DC-BC00-5B4DB09FD1EC}" dt="2022-11-14T03:12:17.875" v="6470"/>
          <ac:spMkLst>
            <pc:docMk/>
            <pc:sldMk cId="2121449251" sldId="463"/>
            <ac:spMk id="17" creationId="{15668F1C-E915-9B41-4140-7CBB9C155590}"/>
          </ac:spMkLst>
        </pc:spChg>
        <pc:spChg chg="mod">
          <ac:chgData name="jung dain" userId="1af4e274da3eae3a" providerId="LiveId" clId="{FDA20E33-A3C3-49DC-BC00-5B4DB09FD1EC}" dt="2022-11-14T03:12:17.875" v="6470"/>
          <ac:spMkLst>
            <pc:docMk/>
            <pc:sldMk cId="2121449251" sldId="463"/>
            <ac:spMk id="18" creationId="{6AEC6C26-07CE-364F-B1BF-9D3DD5C8E9E1}"/>
          </ac:spMkLst>
        </pc:spChg>
        <pc:spChg chg="mod">
          <ac:chgData name="jung dain" userId="1af4e274da3eae3a" providerId="LiveId" clId="{FDA20E33-A3C3-49DC-BC00-5B4DB09FD1EC}" dt="2022-11-14T03:12:17.875" v="6470"/>
          <ac:spMkLst>
            <pc:docMk/>
            <pc:sldMk cId="2121449251" sldId="463"/>
            <ac:spMk id="19" creationId="{DED24FC2-569D-167A-3487-F95043D586E9}"/>
          </ac:spMkLst>
        </pc:spChg>
        <pc:spChg chg="mod">
          <ac:chgData name="jung dain" userId="1af4e274da3eae3a" providerId="LiveId" clId="{FDA20E33-A3C3-49DC-BC00-5B4DB09FD1EC}" dt="2022-11-14T03:12:17.875" v="6470"/>
          <ac:spMkLst>
            <pc:docMk/>
            <pc:sldMk cId="2121449251" sldId="463"/>
            <ac:spMk id="20" creationId="{3156952A-E409-C6BD-4BFC-06ABCED7D0D5}"/>
          </ac:spMkLst>
        </pc:spChg>
        <pc:spChg chg="mod">
          <ac:chgData name="jung dain" userId="1af4e274da3eae3a" providerId="LiveId" clId="{FDA20E33-A3C3-49DC-BC00-5B4DB09FD1EC}" dt="2022-11-14T03:08:20.288" v="6397" actId="1076"/>
          <ac:spMkLst>
            <pc:docMk/>
            <pc:sldMk cId="2121449251" sldId="463"/>
            <ac:spMk id="21" creationId="{1461B935-708D-43CC-9279-E32FCA5DFCA2}"/>
          </ac:spMkLst>
        </pc:spChg>
        <pc:spChg chg="mod">
          <ac:chgData name="jung dain" userId="1af4e274da3eae3a" providerId="LiveId" clId="{FDA20E33-A3C3-49DC-BC00-5B4DB09FD1EC}" dt="2022-11-14T03:03:37.530" v="6332" actId="2711"/>
          <ac:spMkLst>
            <pc:docMk/>
            <pc:sldMk cId="2121449251" sldId="463"/>
            <ac:spMk id="24" creationId="{7C8382A3-B724-434D-B276-BBF62C3932DC}"/>
          </ac:spMkLst>
        </pc:spChg>
        <pc:spChg chg="mod">
          <ac:chgData name="jung dain" userId="1af4e274da3eae3a" providerId="LiveId" clId="{FDA20E33-A3C3-49DC-BC00-5B4DB09FD1EC}" dt="2022-11-14T03:03:37.530" v="6332" actId="2711"/>
          <ac:spMkLst>
            <pc:docMk/>
            <pc:sldMk cId="2121449251" sldId="463"/>
            <ac:spMk id="25" creationId="{41BBB383-D444-41FC-BEBE-157276311172}"/>
          </ac:spMkLst>
        </pc:spChg>
        <pc:spChg chg="mod">
          <ac:chgData name="jung dain" userId="1af4e274da3eae3a" providerId="LiveId" clId="{FDA20E33-A3C3-49DC-BC00-5B4DB09FD1EC}" dt="2022-11-14T03:03:37.530" v="6332" actId="2711"/>
          <ac:spMkLst>
            <pc:docMk/>
            <pc:sldMk cId="2121449251" sldId="463"/>
            <ac:spMk id="26" creationId="{C6880F23-283D-44C6-9E52-9387EC390B61}"/>
          </ac:spMkLst>
        </pc:spChg>
        <pc:spChg chg="mod">
          <ac:chgData name="jung dain" userId="1af4e274da3eae3a" providerId="LiveId" clId="{FDA20E33-A3C3-49DC-BC00-5B4DB09FD1EC}" dt="2022-11-14T03:03:37.530" v="6332" actId="2711"/>
          <ac:spMkLst>
            <pc:docMk/>
            <pc:sldMk cId="2121449251" sldId="463"/>
            <ac:spMk id="27" creationId="{E25601F1-5EA2-43EB-9B89-89BA2D24035A}"/>
          </ac:spMkLst>
        </pc:spChg>
        <pc:spChg chg="mod">
          <ac:chgData name="jung dain" userId="1af4e274da3eae3a" providerId="LiveId" clId="{FDA20E33-A3C3-49DC-BC00-5B4DB09FD1EC}" dt="2022-11-14T03:03:37.530" v="6332" actId="2711"/>
          <ac:spMkLst>
            <pc:docMk/>
            <pc:sldMk cId="2121449251" sldId="463"/>
            <ac:spMk id="28" creationId="{5DF73130-BD0E-49BA-B169-4D993EC06690}"/>
          </ac:spMkLst>
        </pc:spChg>
        <pc:spChg chg="mod">
          <ac:chgData name="jung dain" userId="1af4e274da3eae3a" providerId="LiveId" clId="{FDA20E33-A3C3-49DC-BC00-5B4DB09FD1EC}" dt="2022-11-14T03:03:37.530" v="6332" actId="2711"/>
          <ac:spMkLst>
            <pc:docMk/>
            <pc:sldMk cId="2121449251" sldId="463"/>
            <ac:spMk id="29" creationId="{7237DCCF-55ED-43AD-BB9C-03B6E8C49D83}"/>
          </ac:spMkLst>
        </pc:spChg>
        <pc:spChg chg="mod">
          <ac:chgData name="jung dain" userId="1af4e274da3eae3a" providerId="LiveId" clId="{FDA20E33-A3C3-49DC-BC00-5B4DB09FD1EC}" dt="2022-11-14T03:03:37.530" v="6332" actId="2711"/>
          <ac:spMkLst>
            <pc:docMk/>
            <pc:sldMk cId="2121449251" sldId="463"/>
            <ac:spMk id="30" creationId="{11D365F7-B9AE-4B25-9913-01E3C1D58FE5}"/>
          </ac:spMkLst>
        </pc:spChg>
        <pc:spChg chg="mod">
          <ac:chgData name="jung dain" userId="1af4e274da3eae3a" providerId="LiveId" clId="{FDA20E33-A3C3-49DC-BC00-5B4DB09FD1EC}" dt="2022-11-14T03:03:37.530" v="6332" actId="2711"/>
          <ac:spMkLst>
            <pc:docMk/>
            <pc:sldMk cId="2121449251" sldId="463"/>
            <ac:spMk id="31" creationId="{8044AB9F-315D-44F5-B1EA-DD829FE524BF}"/>
          </ac:spMkLst>
        </pc:spChg>
        <pc:spChg chg="mod">
          <ac:chgData name="jung dain" userId="1af4e274da3eae3a" providerId="LiveId" clId="{FDA20E33-A3C3-49DC-BC00-5B4DB09FD1EC}" dt="2022-11-14T03:08:11.816" v="6396" actId="1076"/>
          <ac:spMkLst>
            <pc:docMk/>
            <pc:sldMk cId="2121449251" sldId="463"/>
            <ac:spMk id="32" creationId="{929383D5-99D8-458F-BF80-1F246E9C5703}"/>
          </ac:spMkLst>
        </pc:spChg>
        <pc:spChg chg="mod">
          <ac:chgData name="jung dain" userId="1af4e274da3eae3a" providerId="LiveId" clId="{FDA20E33-A3C3-49DC-BC00-5B4DB09FD1EC}" dt="2022-11-14T03:08:55.761" v="6399" actId="1076"/>
          <ac:spMkLst>
            <pc:docMk/>
            <pc:sldMk cId="2121449251" sldId="463"/>
            <ac:spMk id="33" creationId="{FE279A6D-81CF-4B34-94D9-C103E79F6B88}"/>
          </ac:spMkLst>
        </pc:spChg>
        <pc:spChg chg="mod">
          <ac:chgData name="jung dain" userId="1af4e274da3eae3a" providerId="LiveId" clId="{FDA20E33-A3C3-49DC-BC00-5B4DB09FD1EC}" dt="2022-11-14T03:12:17.875" v="6470"/>
          <ac:spMkLst>
            <pc:docMk/>
            <pc:sldMk cId="2121449251" sldId="463"/>
            <ac:spMk id="34" creationId="{5702354F-08FF-5082-A2C5-621C31015E6A}"/>
          </ac:spMkLst>
        </pc:spChg>
        <pc:spChg chg="mod">
          <ac:chgData name="jung dain" userId="1af4e274da3eae3a" providerId="LiveId" clId="{FDA20E33-A3C3-49DC-BC00-5B4DB09FD1EC}" dt="2022-11-14T03:12:17.875" v="6470"/>
          <ac:spMkLst>
            <pc:docMk/>
            <pc:sldMk cId="2121449251" sldId="463"/>
            <ac:spMk id="35" creationId="{9285F5E9-86B0-147B-1A83-6F95A40D4BD9}"/>
          </ac:spMkLst>
        </pc:spChg>
        <pc:spChg chg="add mod">
          <ac:chgData name="jung dain" userId="1af4e274da3eae3a" providerId="LiveId" clId="{FDA20E33-A3C3-49DC-BC00-5B4DB09FD1EC}" dt="2022-11-14T03:12:17.875" v="6470"/>
          <ac:spMkLst>
            <pc:docMk/>
            <pc:sldMk cId="2121449251" sldId="463"/>
            <ac:spMk id="36" creationId="{105299A1-3060-98B1-5B1E-969A960D6E34}"/>
          </ac:spMkLst>
        </pc:spChg>
        <pc:spChg chg="mod">
          <ac:chgData name="jung dain" userId="1af4e274da3eae3a" providerId="LiveId" clId="{FDA20E33-A3C3-49DC-BC00-5B4DB09FD1EC}" dt="2022-11-14T03:03:37.530" v="6332" actId="2711"/>
          <ac:spMkLst>
            <pc:docMk/>
            <pc:sldMk cId="2121449251" sldId="463"/>
            <ac:spMk id="54" creationId="{D081CE07-252B-4ED0-BB21-36AA57A6F7C0}"/>
          </ac:spMkLst>
        </pc:spChg>
        <pc:spChg chg="mod">
          <ac:chgData name="jung dain" userId="1af4e274da3eae3a" providerId="LiveId" clId="{FDA20E33-A3C3-49DC-BC00-5B4DB09FD1EC}" dt="2022-11-14T03:03:37.530" v="6332" actId="2711"/>
          <ac:spMkLst>
            <pc:docMk/>
            <pc:sldMk cId="2121449251" sldId="463"/>
            <ac:spMk id="55" creationId="{55BFA604-B8F8-438C-A4B4-4254F29951CD}"/>
          </ac:spMkLst>
        </pc:spChg>
        <pc:spChg chg="del">
          <ac:chgData name="jung dain" userId="1af4e274da3eae3a" providerId="LiveId" clId="{FDA20E33-A3C3-49DC-BC00-5B4DB09FD1EC}" dt="2022-11-14T03:09:44.773" v="6408" actId="478"/>
          <ac:spMkLst>
            <pc:docMk/>
            <pc:sldMk cId="2121449251" sldId="463"/>
            <ac:spMk id="78" creationId="{F70841CE-8A56-45B4-8DF7-F92D50CF4465}"/>
          </ac:spMkLst>
        </pc:spChg>
        <pc:spChg chg="del mod">
          <ac:chgData name="jung dain" userId="1af4e274da3eae3a" providerId="LiveId" clId="{FDA20E33-A3C3-49DC-BC00-5B4DB09FD1EC}" dt="2022-11-14T03:12:17.587" v="6469" actId="478"/>
          <ac:spMkLst>
            <pc:docMk/>
            <pc:sldMk cId="2121449251" sldId="463"/>
            <ac:spMk id="89" creationId="{D1AFF93B-3DE7-4D24-9D05-D376010C50F3}"/>
          </ac:spMkLst>
        </pc:spChg>
        <pc:spChg chg="del">
          <ac:chgData name="jung dain" userId="1af4e274da3eae3a" providerId="LiveId" clId="{FDA20E33-A3C3-49DC-BC00-5B4DB09FD1EC}" dt="2022-11-14T03:09:47.746" v="6409" actId="478"/>
          <ac:spMkLst>
            <pc:docMk/>
            <pc:sldMk cId="2121449251" sldId="463"/>
            <ac:spMk id="118" creationId="{CCABEC55-445E-416A-AF78-F2215784C75C}"/>
          </ac:spMkLst>
        </pc:spChg>
        <pc:grpChg chg="del">
          <ac:chgData name="jung dain" userId="1af4e274da3eae3a" providerId="LiveId" clId="{FDA20E33-A3C3-49DC-BC00-5B4DB09FD1EC}" dt="2022-11-14T03:12:17.587" v="6469" actId="478"/>
          <ac:grpSpMkLst>
            <pc:docMk/>
            <pc:sldMk cId="2121449251" sldId="463"/>
            <ac:grpSpMk id="6" creationId="{02D49C34-EF40-4460-80FD-3217DFE32BD3}"/>
          </ac:grpSpMkLst>
        </pc:grpChg>
        <pc:grpChg chg="add mod">
          <ac:chgData name="jung dain" userId="1af4e274da3eae3a" providerId="LiveId" clId="{FDA20E33-A3C3-49DC-BC00-5B4DB09FD1EC}" dt="2022-11-14T03:09:49.718" v="6411"/>
          <ac:grpSpMkLst>
            <pc:docMk/>
            <pc:sldMk cId="2121449251" sldId="463"/>
            <ac:grpSpMk id="10" creationId="{6CA9A678-A3F8-D15B-F925-389EF1F24DDA}"/>
          </ac:grpSpMkLst>
        </pc:grpChg>
        <pc:grpChg chg="add mod">
          <ac:chgData name="jung dain" userId="1af4e274da3eae3a" providerId="LiveId" clId="{FDA20E33-A3C3-49DC-BC00-5B4DB09FD1EC}" dt="2022-11-14T03:12:17.875" v="6470"/>
          <ac:grpSpMkLst>
            <pc:docMk/>
            <pc:sldMk cId="2121449251" sldId="463"/>
            <ac:grpSpMk id="16" creationId="{14F970C1-CA4C-A3CD-32CE-01FEDDE3F334}"/>
          </ac:grpSpMkLst>
        </pc:grpChg>
        <pc:grpChg chg="mod">
          <ac:chgData name="jung dain" userId="1af4e274da3eae3a" providerId="LiveId" clId="{FDA20E33-A3C3-49DC-BC00-5B4DB09FD1EC}" dt="2022-11-14T03:08:11.816" v="6396" actId="1076"/>
          <ac:grpSpMkLst>
            <pc:docMk/>
            <pc:sldMk cId="2121449251" sldId="463"/>
            <ac:grpSpMk id="23" creationId="{67477FA0-4D6B-4C55-B72D-DC7D43F88FCF}"/>
          </ac:grpSpMkLst>
        </pc:grpChg>
        <pc:grpChg chg="mod">
          <ac:chgData name="jung dain" userId="1af4e274da3eae3a" providerId="LiveId" clId="{FDA20E33-A3C3-49DC-BC00-5B4DB09FD1EC}" dt="2022-11-14T03:08:20.288" v="6397" actId="1076"/>
          <ac:grpSpMkLst>
            <pc:docMk/>
            <pc:sldMk cId="2121449251" sldId="463"/>
            <ac:grpSpMk id="53" creationId="{A6DC52A8-1327-450C-89D1-CD6B1FDCBB03}"/>
          </ac:grpSpMkLst>
        </pc:grpChg>
        <pc:grpChg chg="del">
          <ac:chgData name="jung dain" userId="1af4e274da3eae3a" providerId="LiveId" clId="{FDA20E33-A3C3-49DC-BC00-5B4DB09FD1EC}" dt="2022-11-14T03:09:48.555" v="6410" actId="478"/>
          <ac:grpSpMkLst>
            <pc:docMk/>
            <pc:sldMk cId="2121449251" sldId="463"/>
            <ac:grpSpMk id="108" creationId="{11F14DDE-7B11-4462-A2CD-E365488779A9}"/>
          </ac:grpSpMkLst>
        </pc:grpChg>
        <pc:picChg chg="mod">
          <ac:chgData name="jung dain" userId="1af4e274da3eae3a" providerId="LiveId" clId="{FDA20E33-A3C3-49DC-BC00-5B4DB09FD1EC}" dt="2022-11-14T03:09:21.592" v="6401" actId="1076"/>
          <ac:picMkLst>
            <pc:docMk/>
            <pc:sldMk cId="2121449251" sldId="463"/>
            <ac:picMk id="3" creationId="{77DCFF18-B8DF-43B0-A1BB-9C17CFC0E7D9}"/>
          </ac:picMkLst>
        </pc:picChg>
        <pc:picChg chg="mod">
          <ac:chgData name="jung dain" userId="1af4e274da3eae3a" providerId="LiveId" clId="{FDA20E33-A3C3-49DC-BC00-5B4DB09FD1EC}" dt="2022-11-14T03:09:21.592" v="6401" actId="1076"/>
          <ac:picMkLst>
            <pc:docMk/>
            <pc:sldMk cId="2121449251" sldId="463"/>
            <ac:picMk id="4" creationId="{B1ADCC25-B716-4E07-923C-EAB8376B1002}"/>
          </ac:picMkLst>
        </pc:picChg>
        <pc:picChg chg="mod">
          <ac:chgData name="jung dain" userId="1af4e274da3eae3a" providerId="LiveId" clId="{FDA20E33-A3C3-49DC-BC00-5B4DB09FD1EC}" dt="2022-11-14T03:09:26.684" v="6407" actId="1036"/>
          <ac:picMkLst>
            <pc:docMk/>
            <pc:sldMk cId="2121449251" sldId="463"/>
            <ac:picMk id="5" creationId="{9E6130F8-90CF-43B3-84AE-99A3950C38BA}"/>
          </ac:picMkLst>
        </pc:picChg>
        <pc:cxnChg chg="add mod">
          <ac:chgData name="jung dain" userId="1af4e274da3eae3a" providerId="LiveId" clId="{FDA20E33-A3C3-49DC-BC00-5B4DB09FD1EC}" dt="2022-11-14T03:09:49.718" v="6411"/>
          <ac:cxnSpMkLst>
            <pc:docMk/>
            <pc:sldMk cId="2121449251" sldId="463"/>
            <ac:cxnSpMk id="9" creationId="{38092835-3F20-6AF9-87DF-BFB3B323B7AB}"/>
          </ac:cxnSpMkLst>
        </pc:cxnChg>
        <pc:cxnChg chg="mod">
          <ac:chgData name="jung dain" userId="1af4e274da3eae3a" providerId="LiveId" clId="{FDA20E33-A3C3-49DC-BC00-5B4DB09FD1EC}" dt="2022-11-14T03:08:27.051" v="6398" actId="1076"/>
          <ac:cxnSpMkLst>
            <pc:docMk/>
            <pc:sldMk cId="2121449251" sldId="463"/>
            <ac:cxnSpMk id="22" creationId="{C9481713-3165-4EF6-BDA6-C617C97733E9}"/>
          </ac:cxnSpMkLst>
        </pc:cxnChg>
        <pc:cxnChg chg="mod">
          <ac:chgData name="jung dain" userId="1af4e274da3eae3a" providerId="LiveId" clId="{FDA20E33-A3C3-49DC-BC00-5B4DB09FD1EC}" dt="2022-11-14T03:09:48.555" v="6410" actId="478"/>
          <ac:cxnSpMkLst>
            <pc:docMk/>
            <pc:sldMk cId="2121449251" sldId="463"/>
            <ac:cxnSpMk id="105" creationId="{F8AE2717-6B68-4596-9B9C-7DE3C206AB3C}"/>
          </ac:cxnSpMkLst>
        </pc:cxnChg>
        <pc:cxnChg chg="mod">
          <ac:chgData name="jung dain" userId="1af4e274da3eae3a" providerId="LiveId" clId="{FDA20E33-A3C3-49DC-BC00-5B4DB09FD1EC}" dt="2022-11-14T03:09:55.109" v="6412" actId="14100"/>
          <ac:cxnSpMkLst>
            <pc:docMk/>
            <pc:sldMk cId="2121449251" sldId="463"/>
            <ac:cxnSpMk id="133" creationId="{F262D383-2CDC-4223-B219-6A82CB20F0F3}"/>
          </ac:cxnSpMkLst>
        </pc:cxnChg>
      </pc:sldChg>
      <pc:sldChg chg="addSp delSp modSp add mod">
        <pc:chgData name="jung dain" userId="1af4e274da3eae3a" providerId="LiveId" clId="{FDA20E33-A3C3-49DC-BC00-5B4DB09FD1EC}" dt="2022-11-14T03:18:41.189" v="6813" actId="113"/>
        <pc:sldMkLst>
          <pc:docMk/>
          <pc:sldMk cId="2522243082" sldId="464"/>
        </pc:sldMkLst>
        <pc:spChg chg="add del mod">
          <ac:chgData name="jung dain" userId="1af4e274da3eae3a" providerId="LiveId" clId="{FDA20E33-A3C3-49DC-BC00-5B4DB09FD1EC}" dt="2022-11-13T13:48:49.228" v="4845" actId="478"/>
          <ac:spMkLst>
            <pc:docMk/>
            <pc:sldMk cId="2522243082" sldId="464"/>
            <ac:spMk id="2" creationId="{49E158BF-44BC-226A-FFB0-09765AC571A7}"/>
          </ac:spMkLst>
        </pc:spChg>
        <pc:spChg chg="mod">
          <ac:chgData name="jung dain" userId="1af4e274da3eae3a" providerId="LiveId" clId="{FDA20E33-A3C3-49DC-BC00-5B4DB09FD1EC}" dt="2022-11-13T13:01:09.388" v="3552"/>
          <ac:spMkLst>
            <pc:docMk/>
            <pc:sldMk cId="2522243082" sldId="464"/>
            <ac:spMk id="6" creationId="{DF86600B-0DC3-5A47-8015-E77FBF1F9127}"/>
          </ac:spMkLst>
        </pc:spChg>
        <pc:spChg chg="mod">
          <ac:chgData name="jung dain" userId="1af4e274da3eae3a" providerId="LiveId" clId="{FDA20E33-A3C3-49DC-BC00-5B4DB09FD1EC}" dt="2022-11-13T13:01:09.388" v="3552"/>
          <ac:spMkLst>
            <pc:docMk/>
            <pc:sldMk cId="2522243082" sldId="464"/>
            <ac:spMk id="7" creationId="{F448DF75-FF0E-3E61-0D42-3E9698E8B646}"/>
          </ac:spMkLst>
        </pc:spChg>
        <pc:spChg chg="add del mod">
          <ac:chgData name="jung dain" userId="1af4e274da3eae3a" providerId="LiveId" clId="{FDA20E33-A3C3-49DC-BC00-5B4DB09FD1EC}" dt="2022-11-13T13:48:49.228" v="4845" actId="478"/>
          <ac:spMkLst>
            <pc:docMk/>
            <pc:sldMk cId="2522243082" sldId="464"/>
            <ac:spMk id="8" creationId="{693A25F8-454A-18BB-381E-BE942267C34A}"/>
          </ac:spMkLst>
        </pc:spChg>
        <pc:spChg chg="add del mod">
          <ac:chgData name="jung dain" userId="1af4e274da3eae3a" providerId="LiveId" clId="{FDA20E33-A3C3-49DC-BC00-5B4DB09FD1EC}" dt="2022-11-13T13:48:49.228" v="4845" actId="478"/>
          <ac:spMkLst>
            <pc:docMk/>
            <pc:sldMk cId="2522243082" sldId="464"/>
            <ac:spMk id="9" creationId="{C652253F-9795-38F9-C3A0-477A0FD75686}"/>
          </ac:spMkLst>
        </pc:spChg>
        <pc:spChg chg="add mod">
          <ac:chgData name="jung dain" userId="1af4e274da3eae3a" providerId="LiveId" clId="{FDA20E33-A3C3-49DC-BC00-5B4DB09FD1EC}" dt="2022-11-13T13:48:49.575" v="4846"/>
          <ac:spMkLst>
            <pc:docMk/>
            <pc:sldMk cId="2522243082" sldId="464"/>
            <ac:spMk id="11" creationId="{CAD494ED-C145-5685-D5D5-CDA5B4A6C84D}"/>
          </ac:spMkLst>
        </pc:spChg>
        <pc:spChg chg="mod">
          <ac:chgData name="jung dain" userId="1af4e274da3eae3a" providerId="LiveId" clId="{FDA20E33-A3C3-49DC-BC00-5B4DB09FD1EC}" dt="2022-11-13T13:48:49.575" v="4846"/>
          <ac:spMkLst>
            <pc:docMk/>
            <pc:sldMk cId="2522243082" sldId="464"/>
            <ac:spMk id="16" creationId="{63B646EB-2FA6-1F7C-EDA2-9DA70C14B518}"/>
          </ac:spMkLst>
        </pc:spChg>
        <pc:spChg chg="mod">
          <ac:chgData name="jung dain" userId="1af4e274da3eae3a" providerId="LiveId" clId="{FDA20E33-A3C3-49DC-BC00-5B4DB09FD1EC}" dt="2022-11-13T13:48:49.575" v="4846"/>
          <ac:spMkLst>
            <pc:docMk/>
            <pc:sldMk cId="2522243082" sldId="464"/>
            <ac:spMk id="17" creationId="{D2854088-A505-76D5-1BCF-C1C14A3AF32C}"/>
          </ac:spMkLst>
        </pc:spChg>
        <pc:spChg chg="add mod">
          <ac:chgData name="jung dain" userId="1af4e274da3eae3a" providerId="LiveId" clId="{FDA20E33-A3C3-49DC-BC00-5B4DB09FD1EC}" dt="2022-11-13T13:48:49.575" v="4846"/>
          <ac:spMkLst>
            <pc:docMk/>
            <pc:sldMk cId="2522243082" sldId="464"/>
            <ac:spMk id="19" creationId="{E4AE58D8-BFB9-8D42-090E-8DA5BFC81057}"/>
          </ac:spMkLst>
        </pc:spChg>
        <pc:spChg chg="add mod">
          <ac:chgData name="jung dain" userId="1af4e274da3eae3a" providerId="LiveId" clId="{FDA20E33-A3C3-49DC-BC00-5B4DB09FD1EC}" dt="2022-11-13T13:48:49.575" v="4846"/>
          <ac:spMkLst>
            <pc:docMk/>
            <pc:sldMk cId="2522243082" sldId="464"/>
            <ac:spMk id="20" creationId="{B0D3010E-782C-111A-4B17-B3C85E149188}"/>
          </ac:spMkLst>
        </pc:spChg>
        <pc:spChg chg="mod">
          <ac:chgData name="jung dain" userId="1af4e274da3eae3a" providerId="LiveId" clId="{FDA20E33-A3C3-49DC-BC00-5B4DB09FD1EC}" dt="2022-11-14T03:18:41.189" v="6813" actId="113"/>
          <ac:spMkLst>
            <pc:docMk/>
            <pc:sldMk cId="2522243082" sldId="464"/>
            <ac:spMk id="45" creationId="{CAF44DF6-6999-286F-4A37-D0C462EB2BCD}"/>
          </ac:spMkLst>
        </pc:spChg>
        <pc:spChg chg="del mod">
          <ac:chgData name="jung dain" userId="1af4e274da3eae3a" providerId="LiveId" clId="{FDA20E33-A3C3-49DC-BC00-5B4DB09FD1EC}" dt="2022-11-13T13:01:08.674" v="3551" actId="478"/>
          <ac:spMkLst>
            <pc:docMk/>
            <pc:sldMk cId="2522243082" sldId="464"/>
            <ac:spMk id="78" creationId="{F70841CE-8A56-45B4-8DF7-F92D50CF4465}"/>
          </ac:spMkLst>
        </pc:spChg>
        <pc:spChg chg="del">
          <ac:chgData name="jung dain" userId="1af4e274da3eae3a" providerId="LiveId" clId="{FDA20E33-A3C3-49DC-BC00-5B4DB09FD1EC}" dt="2022-11-13T13:01:08.674" v="3551" actId="478"/>
          <ac:spMkLst>
            <pc:docMk/>
            <pc:sldMk cId="2522243082" sldId="464"/>
            <ac:spMk id="93" creationId="{97CA3A36-28D8-4B59-8687-E5D2C529AA9D}"/>
          </ac:spMkLst>
        </pc:spChg>
        <pc:spChg chg="del">
          <ac:chgData name="jung dain" userId="1af4e274da3eae3a" providerId="LiveId" clId="{FDA20E33-A3C3-49DC-BC00-5B4DB09FD1EC}" dt="2022-11-13T13:01:08.674" v="3551" actId="478"/>
          <ac:spMkLst>
            <pc:docMk/>
            <pc:sldMk cId="2522243082" sldId="464"/>
            <ac:spMk id="118" creationId="{CCABEC55-445E-416A-AF78-F2215784C75C}"/>
          </ac:spMkLst>
        </pc:spChg>
        <pc:grpChg chg="add del mod">
          <ac:chgData name="jung dain" userId="1af4e274da3eae3a" providerId="LiveId" clId="{FDA20E33-A3C3-49DC-BC00-5B4DB09FD1EC}" dt="2022-11-13T13:48:49.228" v="4845" actId="478"/>
          <ac:grpSpMkLst>
            <pc:docMk/>
            <pc:sldMk cId="2522243082" sldId="464"/>
            <ac:grpSpMk id="5" creationId="{41A7EBB3-53C3-3ABC-4AEA-8309C5F52D1D}"/>
          </ac:grpSpMkLst>
        </pc:grpChg>
        <pc:grpChg chg="add mod">
          <ac:chgData name="jung dain" userId="1af4e274da3eae3a" providerId="LiveId" clId="{FDA20E33-A3C3-49DC-BC00-5B4DB09FD1EC}" dt="2022-11-13T13:48:49.575" v="4846"/>
          <ac:grpSpMkLst>
            <pc:docMk/>
            <pc:sldMk cId="2522243082" sldId="464"/>
            <ac:grpSpMk id="13" creationId="{860FC746-9B82-AA4A-7AC0-9F66C11AFA92}"/>
          </ac:grpSpMkLst>
        </pc:grpChg>
        <pc:grpChg chg="del">
          <ac:chgData name="jung dain" userId="1af4e274da3eae3a" providerId="LiveId" clId="{FDA20E33-A3C3-49DC-BC00-5B4DB09FD1EC}" dt="2022-11-13T13:01:08.674" v="3551" actId="478"/>
          <ac:grpSpMkLst>
            <pc:docMk/>
            <pc:sldMk cId="2522243082" sldId="464"/>
            <ac:grpSpMk id="108" creationId="{11F14DDE-7B11-4462-A2CD-E365488779A9}"/>
          </ac:grpSpMkLst>
        </pc:grpChg>
        <pc:cxnChg chg="add del mod">
          <ac:chgData name="jung dain" userId="1af4e274da3eae3a" providerId="LiveId" clId="{FDA20E33-A3C3-49DC-BC00-5B4DB09FD1EC}" dt="2022-11-13T13:48:49.228" v="4845" actId="478"/>
          <ac:cxnSpMkLst>
            <pc:docMk/>
            <pc:sldMk cId="2522243082" sldId="464"/>
            <ac:cxnSpMk id="3" creationId="{0359F945-7ECA-34DA-A6C9-E1D4E10D5E65}"/>
          </ac:cxnSpMkLst>
        </pc:cxnChg>
        <pc:cxnChg chg="add del mod">
          <ac:chgData name="jung dain" userId="1af4e274da3eae3a" providerId="LiveId" clId="{FDA20E33-A3C3-49DC-BC00-5B4DB09FD1EC}" dt="2022-11-13T13:48:49.228" v="4845" actId="478"/>
          <ac:cxnSpMkLst>
            <pc:docMk/>
            <pc:sldMk cId="2522243082" sldId="464"/>
            <ac:cxnSpMk id="10" creationId="{41F22DF4-B4A3-0D3D-3972-FC2657D2B761}"/>
          </ac:cxnSpMkLst>
        </pc:cxnChg>
        <pc:cxnChg chg="add mod">
          <ac:chgData name="jung dain" userId="1af4e274da3eae3a" providerId="LiveId" clId="{FDA20E33-A3C3-49DC-BC00-5B4DB09FD1EC}" dt="2022-11-13T13:48:49.575" v="4846"/>
          <ac:cxnSpMkLst>
            <pc:docMk/>
            <pc:sldMk cId="2522243082" sldId="464"/>
            <ac:cxnSpMk id="12" creationId="{EC6C5383-0567-B6AA-41FA-C0D84147173B}"/>
          </ac:cxnSpMkLst>
        </pc:cxnChg>
        <pc:cxnChg chg="add mod">
          <ac:chgData name="jung dain" userId="1af4e274da3eae3a" providerId="LiveId" clId="{FDA20E33-A3C3-49DC-BC00-5B4DB09FD1EC}" dt="2022-11-13T13:48:49.575" v="4846"/>
          <ac:cxnSpMkLst>
            <pc:docMk/>
            <pc:sldMk cId="2522243082" sldId="464"/>
            <ac:cxnSpMk id="21" creationId="{D2C3D3DF-2650-4C36-1286-2EA142614980}"/>
          </ac:cxnSpMkLst>
        </pc:cxnChg>
        <pc:cxnChg chg="del mod">
          <ac:chgData name="jung dain" userId="1af4e274da3eae3a" providerId="LiveId" clId="{FDA20E33-A3C3-49DC-BC00-5B4DB09FD1EC}" dt="2022-11-13T13:01:08.674" v="3551" actId="478"/>
          <ac:cxnSpMkLst>
            <pc:docMk/>
            <pc:sldMk cId="2522243082" sldId="464"/>
            <ac:cxnSpMk id="105" creationId="{F8AE2717-6B68-4596-9B9C-7DE3C206AB3C}"/>
          </ac:cxnSpMkLst>
        </pc:cxnChg>
        <pc:cxnChg chg="del mod">
          <ac:chgData name="jung dain" userId="1af4e274da3eae3a" providerId="LiveId" clId="{FDA20E33-A3C3-49DC-BC00-5B4DB09FD1EC}" dt="2022-11-13T13:01:08.674" v="3551" actId="478"/>
          <ac:cxnSpMkLst>
            <pc:docMk/>
            <pc:sldMk cId="2522243082" sldId="464"/>
            <ac:cxnSpMk id="133" creationId="{F262D383-2CDC-4223-B219-6A82CB20F0F3}"/>
          </ac:cxnSpMkLst>
        </pc:cxnChg>
      </pc:sldChg>
      <pc:sldChg chg="addSp delSp modSp add mod">
        <pc:chgData name="jung dain" userId="1af4e274da3eae3a" providerId="LiveId" clId="{FDA20E33-A3C3-49DC-BC00-5B4DB09FD1EC}" dt="2022-11-14T02:33:14.968" v="5716" actId="1076"/>
        <pc:sldMkLst>
          <pc:docMk/>
          <pc:sldMk cId="2263393984" sldId="465"/>
        </pc:sldMkLst>
        <pc:spChg chg="add mod ord">
          <ac:chgData name="jung dain" userId="1af4e274da3eae3a" providerId="LiveId" clId="{FDA20E33-A3C3-49DC-BC00-5B4DB09FD1EC}" dt="2022-11-14T02:31:34.215" v="5684" actId="2711"/>
          <ac:spMkLst>
            <pc:docMk/>
            <pc:sldMk cId="2263393984" sldId="465"/>
            <ac:spMk id="2" creationId="{C09DA879-0835-6646-9C12-D2C696D06150}"/>
          </ac:spMkLst>
        </pc:spChg>
        <pc:spChg chg="add del mod">
          <ac:chgData name="jung dain" userId="1af4e274da3eae3a" providerId="LiveId" clId="{FDA20E33-A3C3-49DC-BC00-5B4DB09FD1EC}" dt="2022-11-14T02:32:15.924" v="5694" actId="478"/>
          <ac:spMkLst>
            <pc:docMk/>
            <pc:sldMk cId="2263393984" sldId="465"/>
            <ac:spMk id="3" creationId="{68C7194C-86DF-2796-C3A2-CD5EC63C8FB3}"/>
          </ac:spMkLst>
        </pc:spChg>
        <pc:spChg chg="add del mod">
          <ac:chgData name="jung dain" userId="1af4e274da3eae3a" providerId="LiveId" clId="{FDA20E33-A3C3-49DC-BC00-5B4DB09FD1EC}" dt="2022-11-14T02:32:54.366" v="5699"/>
          <ac:spMkLst>
            <pc:docMk/>
            <pc:sldMk cId="2263393984" sldId="465"/>
            <ac:spMk id="5" creationId="{D7F2C424-55B6-DBB7-158D-CEFFE505742A}"/>
          </ac:spMkLst>
        </pc:spChg>
        <pc:spChg chg="add mod">
          <ac:chgData name="jung dain" userId="1af4e274da3eae3a" providerId="LiveId" clId="{FDA20E33-A3C3-49DC-BC00-5B4DB09FD1EC}" dt="2022-11-14T02:33:09.831" v="5715"/>
          <ac:spMkLst>
            <pc:docMk/>
            <pc:sldMk cId="2263393984" sldId="465"/>
            <ac:spMk id="7" creationId="{BBA90946-CC10-0091-6ACB-A8FA10CAD8FF}"/>
          </ac:spMkLst>
        </pc:spChg>
        <pc:spChg chg="mod">
          <ac:chgData name="jung dain" userId="1af4e274da3eae3a" providerId="LiveId" clId="{FDA20E33-A3C3-49DC-BC00-5B4DB09FD1EC}" dt="2022-11-14T02:31:34.215" v="5684" actId="2711"/>
          <ac:spMkLst>
            <pc:docMk/>
            <pc:sldMk cId="2263393984" sldId="465"/>
            <ac:spMk id="14" creationId="{B5FE59B1-E269-42CA-BA99-C67BF5B7F68F}"/>
          </ac:spMkLst>
        </pc:spChg>
        <pc:spChg chg="mod">
          <ac:chgData name="jung dain" userId="1af4e274da3eae3a" providerId="LiveId" clId="{FDA20E33-A3C3-49DC-BC00-5B4DB09FD1EC}" dt="2022-11-14T02:07:46.944" v="5147" actId="2711"/>
          <ac:spMkLst>
            <pc:docMk/>
            <pc:sldMk cId="2263393984" sldId="465"/>
            <ac:spMk id="26" creationId="{C6880F23-283D-44C6-9E52-9387EC390B61}"/>
          </ac:spMkLst>
        </pc:spChg>
        <pc:spChg chg="mod">
          <ac:chgData name="jung dain" userId="1af4e274da3eae3a" providerId="LiveId" clId="{FDA20E33-A3C3-49DC-BC00-5B4DB09FD1EC}" dt="2022-11-14T02:07:46.944" v="5147" actId="2711"/>
          <ac:spMkLst>
            <pc:docMk/>
            <pc:sldMk cId="2263393984" sldId="465"/>
            <ac:spMk id="27" creationId="{E25601F1-5EA2-43EB-9B89-89BA2D24035A}"/>
          </ac:spMkLst>
        </pc:spChg>
        <pc:spChg chg="mod">
          <ac:chgData name="jung dain" userId="1af4e274da3eae3a" providerId="LiveId" clId="{FDA20E33-A3C3-49DC-BC00-5B4DB09FD1EC}" dt="2022-11-14T02:07:46.944" v="5147" actId="2711"/>
          <ac:spMkLst>
            <pc:docMk/>
            <pc:sldMk cId="2263393984" sldId="465"/>
            <ac:spMk id="28" creationId="{5DF73130-BD0E-49BA-B169-4D993EC06690}"/>
          </ac:spMkLst>
        </pc:spChg>
        <pc:spChg chg="mod">
          <ac:chgData name="jung dain" userId="1af4e274da3eae3a" providerId="LiveId" clId="{FDA20E33-A3C3-49DC-BC00-5B4DB09FD1EC}" dt="2022-11-14T02:07:46.944" v="5147" actId="2711"/>
          <ac:spMkLst>
            <pc:docMk/>
            <pc:sldMk cId="2263393984" sldId="465"/>
            <ac:spMk id="29" creationId="{7237DCCF-55ED-43AD-BB9C-03B6E8C49D83}"/>
          </ac:spMkLst>
        </pc:spChg>
        <pc:spChg chg="mod">
          <ac:chgData name="jung dain" userId="1af4e274da3eae3a" providerId="LiveId" clId="{FDA20E33-A3C3-49DC-BC00-5B4DB09FD1EC}" dt="2022-11-14T02:07:46.944" v="5147" actId="2711"/>
          <ac:spMkLst>
            <pc:docMk/>
            <pc:sldMk cId="2263393984" sldId="465"/>
            <ac:spMk id="30" creationId="{11D365F7-B9AE-4B25-9913-01E3C1D58FE5}"/>
          </ac:spMkLst>
        </pc:spChg>
        <pc:spChg chg="mod">
          <ac:chgData name="jung dain" userId="1af4e274da3eae3a" providerId="LiveId" clId="{FDA20E33-A3C3-49DC-BC00-5B4DB09FD1EC}" dt="2022-11-14T02:07:46.944" v="5147" actId="2711"/>
          <ac:spMkLst>
            <pc:docMk/>
            <pc:sldMk cId="2263393984" sldId="465"/>
            <ac:spMk id="31" creationId="{8044AB9F-315D-44F5-B1EA-DD829FE524BF}"/>
          </ac:spMkLst>
        </pc:spChg>
        <pc:spChg chg="mod">
          <ac:chgData name="jung dain" userId="1af4e274da3eae3a" providerId="LiveId" clId="{FDA20E33-A3C3-49DC-BC00-5B4DB09FD1EC}" dt="2022-11-14T02:31:34.215" v="5684" actId="2711"/>
          <ac:spMkLst>
            <pc:docMk/>
            <pc:sldMk cId="2263393984" sldId="465"/>
            <ac:spMk id="57" creationId="{9FC81C79-21A3-4E0A-83BC-78E6B7DAC7A6}"/>
          </ac:spMkLst>
        </pc:spChg>
        <pc:spChg chg="mod">
          <ac:chgData name="jung dain" userId="1af4e274da3eae3a" providerId="LiveId" clId="{FDA20E33-A3C3-49DC-BC00-5B4DB09FD1EC}" dt="2022-11-14T02:31:43.207" v="5687" actId="403"/>
          <ac:spMkLst>
            <pc:docMk/>
            <pc:sldMk cId="2263393984" sldId="465"/>
            <ac:spMk id="59" creationId="{F28D4B2A-B5CD-4F29-8B4D-FE91171D7F0D}"/>
          </ac:spMkLst>
        </pc:spChg>
        <pc:spChg chg="mod">
          <ac:chgData name="jung dain" userId="1af4e274da3eae3a" providerId="LiveId" clId="{FDA20E33-A3C3-49DC-BC00-5B4DB09FD1EC}" dt="2022-11-14T02:31:43.207" v="5687" actId="403"/>
          <ac:spMkLst>
            <pc:docMk/>
            <pc:sldMk cId="2263393984" sldId="465"/>
            <ac:spMk id="60" creationId="{BA62D1CB-72C7-485C-B56A-FB37F451EA09}"/>
          </ac:spMkLst>
        </pc:spChg>
        <pc:spChg chg="mod">
          <ac:chgData name="jung dain" userId="1af4e274da3eae3a" providerId="LiveId" clId="{FDA20E33-A3C3-49DC-BC00-5B4DB09FD1EC}" dt="2022-11-14T02:33:14.968" v="5716" actId="1076"/>
          <ac:spMkLst>
            <pc:docMk/>
            <pc:sldMk cId="2263393984" sldId="465"/>
            <ac:spMk id="61" creationId="{220DBEF7-86F2-4E31-B7F7-B4C20AFE1C1B}"/>
          </ac:spMkLst>
        </pc:spChg>
        <pc:spChg chg="del mod">
          <ac:chgData name="jung dain" userId="1af4e274da3eae3a" providerId="LiveId" clId="{FDA20E33-A3C3-49DC-BC00-5B4DB09FD1EC}" dt="2022-11-14T02:33:02.562" v="5701" actId="478"/>
          <ac:spMkLst>
            <pc:docMk/>
            <pc:sldMk cId="2263393984" sldId="465"/>
            <ac:spMk id="78" creationId="{F70841CE-8A56-45B4-8DF7-F92D50CF4465}"/>
          </ac:spMkLst>
        </pc:spChg>
        <pc:spChg chg="mod">
          <ac:chgData name="jung dain" userId="1af4e274da3eae3a" providerId="LiveId" clId="{FDA20E33-A3C3-49DC-BC00-5B4DB09FD1EC}" dt="2022-11-14T02:32:05.996" v="5691" actId="403"/>
          <ac:spMkLst>
            <pc:docMk/>
            <pc:sldMk cId="2263393984" sldId="465"/>
            <ac:spMk id="89" creationId="{D1AFF93B-3DE7-4D24-9D05-D376010C50F3}"/>
          </ac:spMkLst>
        </pc:spChg>
        <pc:spChg chg="mod">
          <ac:chgData name="jung dain" userId="1af4e274da3eae3a" providerId="LiveId" clId="{FDA20E33-A3C3-49DC-BC00-5B4DB09FD1EC}" dt="2022-11-14T02:07:46.944" v="5147" actId="2711"/>
          <ac:spMkLst>
            <pc:docMk/>
            <pc:sldMk cId="2263393984" sldId="465"/>
            <ac:spMk id="93" creationId="{97CA3A36-28D8-4B59-8687-E5D2C529AA9D}"/>
          </ac:spMkLst>
        </pc:spChg>
        <pc:spChg chg="mod">
          <ac:chgData name="jung dain" userId="1af4e274da3eae3a" providerId="LiveId" clId="{FDA20E33-A3C3-49DC-BC00-5B4DB09FD1EC}" dt="2022-11-14T02:07:46.944" v="5147" actId="2711"/>
          <ac:spMkLst>
            <pc:docMk/>
            <pc:sldMk cId="2263393984" sldId="465"/>
            <ac:spMk id="114" creationId="{580DF341-A211-442C-97CF-E369A3E91E2E}"/>
          </ac:spMkLst>
        </pc:spChg>
        <pc:spChg chg="mod">
          <ac:chgData name="jung dain" userId="1af4e274da3eae3a" providerId="LiveId" clId="{FDA20E33-A3C3-49DC-BC00-5B4DB09FD1EC}" dt="2022-11-14T02:07:46.944" v="5147" actId="2711"/>
          <ac:spMkLst>
            <pc:docMk/>
            <pc:sldMk cId="2263393984" sldId="465"/>
            <ac:spMk id="117" creationId="{248EB235-A929-44CB-86FF-49F7DBB98F1B}"/>
          </ac:spMkLst>
        </pc:spChg>
        <pc:spChg chg="mod">
          <ac:chgData name="jung dain" userId="1af4e274da3eae3a" providerId="LiveId" clId="{FDA20E33-A3C3-49DC-BC00-5B4DB09FD1EC}" dt="2022-11-14T02:32:39.222" v="5696" actId="20577"/>
          <ac:spMkLst>
            <pc:docMk/>
            <pc:sldMk cId="2263393984" sldId="465"/>
            <ac:spMk id="118" creationId="{CCABEC55-445E-416A-AF78-F2215784C75C}"/>
          </ac:spMkLst>
        </pc:spChg>
        <pc:grpChg chg="mod">
          <ac:chgData name="jung dain" userId="1af4e274da3eae3a" providerId="LiveId" clId="{FDA20E33-A3C3-49DC-BC00-5B4DB09FD1EC}" dt="2022-11-14T02:33:14.968" v="5716" actId="1076"/>
          <ac:grpSpMkLst>
            <pc:docMk/>
            <pc:sldMk cId="2263393984" sldId="465"/>
            <ac:grpSpMk id="58" creationId="{AB62F0CA-E5C1-4FBB-82D4-4C86C449FD7D}"/>
          </ac:grpSpMkLst>
        </pc:grpChg>
        <pc:graphicFrameChg chg="mod modGraphic">
          <ac:chgData name="jung dain" userId="1af4e274da3eae3a" providerId="LiveId" clId="{FDA20E33-A3C3-49DC-BC00-5B4DB09FD1EC}" dt="2022-11-14T02:09:34.579" v="5186" actId="1076"/>
          <ac:graphicFrameMkLst>
            <pc:docMk/>
            <pc:sldMk cId="2263393984" sldId="465"/>
            <ac:graphicFrameMk id="11" creationId="{C10C6A42-27D2-4F74-88EA-217C64636B6F}"/>
          </ac:graphicFrameMkLst>
        </pc:graphicFrameChg>
        <pc:cxnChg chg="mod">
          <ac:chgData name="jung dain" userId="1af4e274da3eae3a" providerId="LiveId" clId="{FDA20E33-A3C3-49DC-BC00-5B4DB09FD1EC}" dt="2022-11-14T02:32:50.978" v="5697" actId="14100"/>
          <ac:cxnSpMkLst>
            <pc:docMk/>
            <pc:sldMk cId="2263393984" sldId="465"/>
            <ac:cxnSpMk id="133" creationId="{F262D383-2CDC-4223-B219-6A82CB20F0F3}"/>
          </ac:cxnSpMkLst>
        </pc:cxnChg>
      </pc:sldChg>
      <pc:sldChg chg="addSp delSp modSp add del mod">
        <pc:chgData name="jung dain" userId="1af4e274da3eae3a" providerId="LiveId" clId="{FDA20E33-A3C3-49DC-BC00-5B4DB09FD1EC}" dt="2022-11-14T02:12:07.001" v="5257" actId="47"/>
        <pc:sldMkLst>
          <pc:docMk/>
          <pc:sldMk cId="2616915561" sldId="466"/>
        </pc:sldMkLst>
        <pc:spChg chg="add del mod">
          <ac:chgData name="jung dain" userId="1af4e274da3eae3a" providerId="LiveId" clId="{FDA20E33-A3C3-49DC-BC00-5B4DB09FD1EC}" dt="2022-11-14T02:04:26.851" v="5119" actId="688"/>
          <ac:spMkLst>
            <pc:docMk/>
            <pc:sldMk cId="2616915561" sldId="466"/>
            <ac:spMk id="4" creationId="{F118C3DD-BA84-723A-8F36-82189953728B}"/>
          </ac:spMkLst>
        </pc:spChg>
        <pc:spChg chg="mod">
          <ac:chgData name="jung dain" userId="1af4e274da3eae3a" providerId="LiveId" clId="{FDA20E33-A3C3-49DC-BC00-5B4DB09FD1EC}" dt="2022-11-14T02:05:24.519" v="5122" actId="1076"/>
          <ac:spMkLst>
            <pc:docMk/>
            <pc:sldMk cId="2616915561" sldId="466"/>
            <ac:spMk id="12" creationId="{E1C97782-D1EC-4101-82FE-13D41A54EE9E}"/>
          </ac:spMkLst>
        </pc:spChg>
        <pc:spChg chg="mod">
          <ac:chgData name="jung dain" userId="1af4e274da3eae3a" providerId="LiveId" clId="{FDA20E33-A3C3-49DC-BC00-5B4DB09FD1EC}" dt="2022-11-14T02:02:46.143" v="5105" actId="1076"/>
          <ac:spMkLst>
            <pc:docMk/>
            <pc:sldMk cId="2616915561" sldId="466"/>
            <ac:spMk id="32" creationId="{608B362B-E0C2-4AE0-A87B-F183CA7BFD2F}"/>
          </ac:spMkLst>
        </pc:spChg>
        <pc:spChg chg="mod">
          <ac:chgData name="jung dain" userId="1af4e274da3eae3a" providerId="LiveId" clId="{FDA20E33-A3C3-49DC-BC00-5B4DB09FD1EC}" dt="2022-11-14T02:05:35.839" v="5125" actId="1076"/>
          <ac:spMkLst>
            <pc:docMk/>
            <pc:sldMk cId="2616915561" sldId="466"/>
            <ac:spMk id="43" creationId="{6B869AB5-74AC-4AA4-87EC-BB116319AAF6}"/>
          </ac:spMkLst>
        </pc:spChg>
        <pc:grpChg chg="mod">
          <ac:chgData name="jung dain" userId="1af4e274da3eae3a" providerId="LiveId" clId="{FDA20E33-A3C3-49DC-BC00-5B4DB09FD1EC}" dt="2022-11-14T02:02:46.143" v="5105" actId="1076"/>
          <ac:grpSpMkLst>
            <pc:docMk/>
            <pc:sldMk cId="2616915561" sldId="466"/>
            <ac:grpSpMk id="53" creationId="{A6DC52A8-1327-450C-89D1-CD6B1FDCBB03}"/>
          </ac:grpSpMkLst>
        </pc:grpChg>
        <pc:picChg chg="add mod">
          <ac:chgData name="jung dain" userId="1af4e274da3eae3a" providerId="LiveId" clId="{FDA20E33-A3C3-49DC-BC00-5B4DB09FD1EC}" dt="2022-11-14T02:02:26.151" v="5104" actId="1037"/>
          <ac:picMkLst>
            <pc:docMk/>
            <pc:sldMk cId="2616915561" sldId="466"/>
            <ac:picMk id="3" creationId="{91D2B73A-E305-161E-A91E-CAED4FCBFCCC}"/>
          </ac:picMkLst>
        </pc:picChg>
        <pc:picChg chg="del">
          <ac:chgData name="jung dain" userId="1af4e274da3eae3a" providerId="LiveId" clId="{FDA20E33-A3C3-49DC-BC00-5B4DB09FD1EC}" dt="2022-11-14T02:01:11.511" v="5048" actId="478"/>
          <ac:picMkLst>
            <pc:docMk/>
            <pc:sldMk cId="2616915561" sldId="466"/>
            <ac:picMk id="8" creationId="{2FA0B95C-BD2E-47DC-8E3A-75C1AE967FA8}"/>
          </ac:picMkLst>
        </pc:picChg>
        <pc:picChg chg="del mod">
          <ac:chgData name="jung dain" userId="1af4e274da3eae3a" providerId="LiveId" clId="{FDA20E33-A3C3-49DC-BC00-5B4DB09FD1EC}" dt="2022-11-14T02:01:44.172" v="5092" actId="478"/>
          <ac:picMkLst>
            <pc:docMk/>
            <pc:sldMk cId="2616915561" sldId="466"/>
            <ac:picMk id="10" creationId="{ED66C78F-8CFB-45FC-BFC0-28EBCD00A152}"/>
          </ac:picMkLst>
        </pc:picChg>
        <pc:cxnChg chg="mod">
          <ac:chgData name="jung dain" userId="1af4e274da3eae3a" providerId="LiveId" clId="{FDA20E33-A3C3-49DC-BC00-5B4DB09FD1EC}" dt="2022-11-14T02:05:34.031" v="5124" actId="14100"/>
          <ac:cxnSpMkLst>
            <pc:docMk/>
            <pc:sldMk cId="2616915561" sldId="466"/>
            <ac:cxnSpMk id="37" creationId="{C6726C99-4D83-4AB1-910D-414383C6EEAB}"/>
          </ac:cxnSpMkLst>
        </pc:cxnChg>
      </pc:sldChg>
      <pc:sldChg chg="addSp delSp modSp add mod ord">
        <pc:chgData name="jung dain" userId="1af4e274da3eae3a" providerId="LiveId" clId="{FDA20E33-A3C3-49DC-BC00-5B4DB09FD1EC}" dt="2022-11-14T02:53:02.690" v="6128"/>
        <pc:sldMkLst>
          <pc:docMk/>
          <pc:sldMk cId="111527881" sldId="467"/>
        </pc:sldMkLst>
        <pc:spChg chg="add del mod">
          <ac:chgData name="jung dain" userId="1af4e274da3eae3a" providerId="LiveId" clId="{FDA20E33-A3C3-49DC-BC00-5B4DB09FD1EC}" dt="2022-11-14T02:30:06.098" v="5648"/>
          <ac:spMkLst>
            <pc:docMk/>
            <pc:sldMk cId="111527881" sldId="467"/>
            <ac:spMk id="7" creationId="{364CFCB7-FFE2-5D74-C139-BD572EED12DD}"/>
          </ac:spMkLst>
        </pc:spChg>
        <pc:spChg chg="add del mod">
          <ac:chgData name="jung dain" userId="1af4e274da3eae3a" providerId="LiveId" clId="{FDA20E33-A3C3-49DC-BC00-5B4DB09FD1EC}" dt="2022-11-14T02:30:06.098" v="5648"/>
          <ac:spMkLst>
            <pc:docMk/>
            <pc:sldMk cId="111527881" sldId="467"/>
            <ac:spMk id="8" creationId="{BD3A74B2-B768-D7D0-6EF2-6F26DD6778EC}"/>
          </ac:spMkLst>
        </pc:spChg>
        <pc:spChg chg="add del mod">
          <ac:chgData name="jung dain" userId="1af4e274da3eae3a" providerId="LiveId" clId="{FDA20E33-A3C3-49DC-BC00-5B4DB09FD1EC}" dt="2022-11-14T02:30:06.098" v="5648"/>
          <ac:spMkLst>
            <pc:docMk/>
            <pc:sldMk cId="111527881" sldId="467"/>
            <ac:spMk id="10" creationId="{AC0790D0-B00C-F615-C13F-C560D0D61E60}"/>
          </ac:spMkLst>
        </pc:spChg>
        <pc:spChg chg="mod">
          <ac:chgData name="jung dain" userId="1af4e274da3eae3a" providerId="LiveId" clId="{FDA20E33-A3C3-49DC-BC00-5B4DB09FD1EC}" dt="2022-11-14T02:30:03.250" v="5647"/>
          <ac:spMkLst>
            <pc:docMk/>
            <pc:sldMk cId="111527881" sldId="467"/>
            <ac:spMk id="13" creationId="{EB21FA38-917B-AB03-4313-8E32DAB65693}"/>
          </ac:spMkLst>
        </pc:spChg>
        <pc:spChg chg="mod">
          <ac:chgData name="jung dain" userId="1af4e274da3eae3a" providerId="LiveId" clId="{FDA20E33-A3C3-49DC-BC00-5B4DB09FD1EC}" dt="2022-11-14T02:30:03.250" v="5647"/>
          <ac:spMkLst>
            <pc:docMk/>
            <pc:sldMk cId="111527881" sldId="467"/>
            <ac:spMk id="14" creationId="{532C2B6F-4920-B296-C244-28D34DE9AC66}"/>
          </ac:spMkLst>
        </pc:spChg>
        <pc:spChg chg="mod">
          <ac:chgData name="jung dain" userId="1af4e274da3eae3a" providerId="LiveId" clId="{FDA20E33-A3C3-49DC-BC00-5B4DB09FD1EC}" dt="2022-11-14T02:30:03.250" v="5647"/>
          <ac:spMkLst>
            <pc:docMk/>
            <pc:sldMk cId="111527881" sldId="467"/>
            <ac:spMk id="15" creationId="{C2EBDBE6-0818-6ADA-BF33-2A78BA3DD701}"/>
          </ac:spMkLst>
        </pc:spChg>
        <pc:spChg chg="mod">
          <ac:chgData name="jung dain" userId="1af4e274da3eae3a" providerId="LiveId" clId="{FDA20E33-A3C3-49DC-BC00-5B4DB09FD1EC}" dt="2022-11-14T02:30:03.250" v="5647"/>
          <ac:spMkLst>
            <pc:docMk/>
            <pc:sldMk cId="111527881" sldId="467"/>
            <ac:spMk id="16" creationId="{0CBE2F7B-2C92-E4FD-71C2-BDC479E5B185}"/>
          </ac:spMkLst>
        </pc:spChg>
        <pc:spChg chg="mod">
          <ac:chgData name="jung dain" userId="1af4e274da3eae3a" providerId="LiveId" clId="{FDA20E33-A3C3-49DC-BC00-5B4DB09FD1EC}" dt="2022-11-14T02:30:03.250" v="5647"/>
          <ac:spMkLst>
            <pc:docMk/>
            <pc:sldMk cId="111527881" sldId="467"/>
            <ac:spMk id="18" creationId="{3F18DA9F-05DF-0536-262F-4619287F5466}"/>
          </ac:spMkLst>
        </pc:spChg>
        <pc:spChg chg="mod">
          <ac:chgData name="jung dain" userId="1af4e274da3eae3a" providerId="LiveId" clId="{FDA20E33-A3C3-49DC-BC00-5B4DB09FD1EC}" dt="2022-11-14T02:30:03.250" v="5647"/>
          <ac:spMkLst>
            <pc:docMk/>
            <pc:sldMk cId="111527881" sldId="467"/>
            <ac:spMk id="19" creationId="{F5BBB767-E048-D454-2471-8D255B7CA4CB}"/>
          </ac:spMkLst>
        </pc:spChg>
        <pc:spChg chg="add del mod">
          <ac:chgData name="jung dain" userId="1af4e274da3eae3a" providerId="LiveId" clId="{FDA20E33-A3C3-49DC-BC00-5B4DB09FD1EC}" dt="2022-11-14T02:30:06.098" v="5648"/>
          <ac:spMkLst>
            <pc:docMk/>
            <pc:sldMk cId="111527881" sldId="467"/>
            <ac:spMk id="20" creationId="{68DC8364-C187-2B2F-908B-AC556DBE722B}"/>
          </ac:spMkLst>
        </pc:spChg>
        <pc:spChg chg="mod">
          <ac:chgData name="jung dain" userId="1af4e274da3eae3a" providerId="LiveId" clId="{FDA20E33-A3C3-49DC-BC00-5B4DB09FD1EC}" dt="2022-11-14T02:44:28.012" v="5854" actId="1076"/>
          <ac:spMkLst>
            <pc:docMk/>
            <pc:sldMk cId="111527881" sldId="467"/>
            <ac:spMk id="21" creationId="{3B4DE4E5-D44B-431D-8F71-786AEBD513FE}"/>
          </ac:spMkLst>
        </pc:spChg>
        <pc:spChg chg="add del mod">
          <ac:chgData name="jung dain" userId="1af4e274da3eae3a" providerId="LiveId" clId="{FDA20E33-A3C3-49DC-BC00-5B4DB09FD1EC}" dt="2022-11-14T02:44:14.692" v="5851" actId="478"/>
          <ac:spMkLst>
            <pc:docMk/>
            <pc:sldMk cId="111527881" sldId="467"/>
            <ac:spMk id="22" creationId="{F92FFB53-D4A3-DCFA-F5B5-EF394B133041}"/>
          </ac:spMkLst>
        </pc:spChg>
        <pc:spChg chg="mod">
          <ac:chgData name="jung dain" userId="1af4e274da3eae3a" providerId="LiveId" clId="{FDA20E33-A3C3-49DC-BC00-5B4DB09FD1EC}" dt="2022-11-14T02:44:20.472" v="5852" actId="14100"/>
          <ac:spMkLst>
            <pc:docMk/>
            <pc:sldMk cId="111527881" sldId="467"/>
            <ac:spMk id="23" creationId="{EA9A3D2E-3D36-4620-85C6-2AE5DBF74BE4}"/>
          </ac:spMkLst>
        </pc:spChg>
        <pc:spChg chg="mod">
          <ac:chgData name="jung dain" userId="1af4e274da3eae3a" providerId="LiveId" clId="{FDA20E33-A3C3-49DC-BC00-5B4DB09FD1EC}" dt="2022-11-14T02:43:31.047" v="5805" actId="2711"/>
          <ac:spMkLst>
            <pc:docMk/>
            <pc:sldMk cId="111527881" sldId="467"/>
            <ac:spMk id="32" creationId="{40548B93-47E4-495D-9761-DE7C660B0E4C}"/>
          </ac:spMkLst>
        </pc:spChg>
        <pc:spChg chg="mod">
          <ac:chgData name="jung dain" userId="1af4e274da3eae3a" providerId="LiveId" clId="{FDA20E33-A3C3-49DC-BC00-5B4DB09FD1EC}" dt="2022-11-14T02:43:31.047" v="5805" actId="2711"/>
          <ac:spMkLst>
            <pc:docMk/>
            <pc:sldMk cId="111527881" sldId="467"/>
            <ac:spMk id="33" creationId="{9460E43C-893C-4EF9-9726-4903046B3387}"/>
          </ac:spMkLst>
        </pc:spChg>
        <pc:spChg chg="mod">
          <ac:chgData name="jung dain" userId="1af4e274da3eae3a" providerId="LiveId" clId="{FDA20E33-A3C3-49DC-BC00-5B4DB09FD1EC}" dt="2022-11-14T02:44:29.708" v="5855" actId="403"/>
          <ac:spMkLst>
            <pc:docMk/>
            <pc:sldMk cId="111527881" sldId="467"/>
            <ac:spMk id="34" creationId="{D27EF39D-64EA-484B-8278-9525498124D7}"/>
          </ac:spMkLst>
        </pc:spChg>
        <pc:spChg chg="add del mod">
          <ac:chgData name="jung dain" userId="1af4e274da3eae3a" providerId="LiveId" clId="{FDA20E33-A3C3-49DC-BC00-5B4DB09FD1EC}" dt="2022-11-14T02:46:02.070" v="5962" actId="478"/>
          <ac:spMkLst>
            <pc:docMk/>
            <pc:sldMk cId="111527881" sldId="467"/>
            <ac:spMk id="35" creationId="{AB62CF3C-9E3D-3873-E3E4-98F31F989775}"/>
          </ac:spMkLst>
        </pc:spChg>
        <pc:spChg chg="add del mod">
          <ac:chgData name="jung dain" userId="1af4e274da3eae3a" providerId="LiveId" clId="{FDA20E33-A3C3-49DC-BC00-5B4DB09FD1EC}" dt="2022-11-14T02:46:28.182" v="5993" actId="478"/>
          <ac:spMkLst>
            <pc:docMk/>
            <pc:sldMk cId="111527881" sldId="467"/>
            <ac:spMk id="36" creationId="{410AD24A-7B7A-7AC8-5446-C93EA6EC37C6}"/>
          </ac:spMkLst>
        </pc:spChg>
        <pc:spChg chg="mod">
          <ac:chgData name="jung dain" userId="1af4e274da3eae3a" providerId="LiveId" clId="{FDA20E33-A3C3-49DC-BC00-5B4DB09FD1EC}" dt="2022-11-14T02:48:11.272" v="6018" actId="255"/>
          <ac:spMkLst>
            <pc:docMk/>
            <pc:sldMk cId="111527881" sldId="467"/>
            <ac:spMk id="37" creationId="{E15C27C0-3445-40D3-874C-DC03C328DD5C}"/>
          </ac:spMkLst>
        </pc:spChg>
        <pc:spChg chg="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39" creationId="{9E851264-9A42-50A6-1794-27E6CBE609AE}"/>
          </ac:spMkLst>
        </pc:spChg>
        <pc:spChg chg="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40" creationId="{12415350-0167-7531-F9E2-3A7D9EBCE69D}"/>
          </ac:spMkLst>
        </pc:spChg>
        <pc:spChg chg="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41" creationId="{03C7C3C4-400C-67F8-C66B-CE8BA4D46CC7}"/>
          </ac:spMkLst>
        </pc:spChg>
        <pc:spChg chg="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42" creationId="{BE5B6E72-7C11-5CDA-075F-CC324CAA638F}"/>
          </ac:spMkLst>
        </pc:spChg>
        <pc:spChg chg="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43" creationId="{EDDB2A02-05BE-148D-F049-CD4CFE1B1B2B}"/>
          </ac:spMkLst>
        </pc:spChg>
        <pc:spChg chg="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44" creationId="{A4B7A2A6-4A79-0FE6-2651-B429B71FED79}"/>
          </ac:spMkLst>
        </pc:spChg>
        <pc:spChg chg="add 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45" creationId="{EF9A7199-ED5B-93F6-E3F1-11485C0E0196}"/>
          </ac:spMkLst>
        </pc:spChg>
        <pc:spChg chg="add 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46" creationId="{F5C17868-B5B9-BA8E-E330-5C6F72FAD079}"/>
          </ac:spMkLst>
        </pc:spChg>
        <pc:spChg chg="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49" creationId="{663479DB-9A7D-B6FA-915B-0BAA45EFC262}"/>
          </ac:spMkLst>
        </pc:spChg>
        <pc:spChg chg="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50" creationId="{2A5A7A13-9E03-35DA-EBAA-5C326665DBB2}"/>
          </ac:spMkLst>
        </pc:spChg>
        <pc:spChg chg="add 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51" creationId="{6A6D9F3C-6561-0EB7-5623-C483E8F3C87A}"/>
          </ac:spMkLst>
        </pc:spChg>
        <pc:spChg chg="mod">
          <ac:chgData name="jung dain" userId="1af4e274da3eae3a" providerId="LiveId" clId="{FDA20E33-A3C3-49DC-BC00-5B4DB09FD1EC}" dt="2022-11-14T02:43:31.047" v="5805" actId="2711"/>
          <ac:spMkLst>
            <pc:docMk/>
            <pc:sldMk cId="111527881" sldId="467"/>
            <ac:spMk id="54" creationId="{D081CE07-252B-4ED0-BB21-36AA57A6F7C0}"/>
          </ac:spMkLst>
        </pc:spChg>
        <pc:spChg chg="mod">
          <ac:chgData name="jung dain" userId="1af4e274da3eae3a" providerId="LiveId" clId="{FDA20E33-A3C3-49DC-BC00-5B4DB09FD1EC}" dt="2022-11-14T02:43:31.047" v="5805" actId="2711"/>
          <ac:spMkLst>
            <pc:docMk/>
            <pc:sldMk cId="111527881" sldId="467"/>
            <ac:spMk id="55" creationId="{55BFA604-B8F8-438C-A4B4-4254F29951CD}"/>
          </ac:spMkLst>
        </pc:spChg>
        <pc:spChg chg="add mod">
          <ac:chgData name="jung dain" userId="1af4e274da3eae3a" providerId="LiveId" clId="{FDA20E33-A3C3-49DC-BC00-5B4DB09FD1EC}" dt="2022-11-14T02:53:02.690" v="6128"/>
          <ac:spMkLst>
            <pc:docMk/>
            <pc:sldMk cId="111527881" sldId="467"/>
            <ac:spMk id="56" creationId="{1AF6F566-8B55-A457-3DFB-1B7E0DD2F08E}"/>
          </ac:spMkLst>
        </pc:spChg>
        <pc:spChg chg="del">
          <ac:chgData name="jung dain" userId="1af4e274da3eae3a" providerId="LiveId" clId="{FDA20E33-A3C3-49DC-BC00-5B4DB09FD1EC}" dt="2022-11-14T02:53:02.315" v="6127" actId="478"/>
          <ac:spMkLst>
            <pc:docMk/>
            <pc:sldMk cId="111527881" sldId="467"/>
            <ac:spMk id="78" creationId="{F70841CE-8A56-45B4-8DF7-F92D50CF4465}"/>
          </ac:spMkLst>
        </pc:spChg>
        <pc:spChg chg="del">
          <ac:chgData name="jung dain" userId="1af4e274da3eae3a" providerId="LiveId" clId="{FDA20E33-A3C3-49DC-BC00-5B4DB09FD1EC}" dt="2022-11-14T02:53:02.315" v="6127" actId="478"/>
          <ac:spMkLst>
            <pc:docMk/>
            <pc:sldMk cId="111527881" sldId="467"/>
            <ac:spMk id="89" creationId="{D1AFF93B-3DE7-4D24-9D05-D376010C50F3}"/>
          </ac:spMkLst>
        </pc:spChg>
        <pc:spChg chg="del">
          <ac:chgData name="jung dain" userId="1af4e274da3eae3a" providerId="LiveId" clId="{FDA20E33-A3C3-49DC-BC00-5B4DB09FD1EC}" dt="2022-11-14T02:53:02.315" v="6127" actId="478"/>
          <ac:spMkLst>
            <pc:docMk/>
            <pc:sldMk cId="111527881" sldId="467"/>
            <ac:spMk id="118" creationId="{CCABEC55-445E-416A-AF78-F2215784C75C}"/>
          </ac:spMkLst>
        </pc:spChg>
        <pc:grpChg chg="del">
          <ac:chgData name="jung dain" userId="1af4e274da3eae3a" providerId="LiveId" clId="{FDA20E33-A3C3-49DC-BC00-5B4DB09FD1EC}" dt="2022-11-14T02:53:02.315" v="6127" actId="478"/>
          <ac:grpSpMkLst>
            <pc:docMk/>
            <pc:sldMk cId="111527881" sldId="467"/>
            <ac:grpSpMk id="6" creationId="{02D49C34-EF40-4460-80FD-3217DFE32BD3}"/>
          </ac:grpSpMkLst>
        </pc:grpChg>
        <pc:grpChg chg="add del mod">
          <ac:chgData name="jung dain" userId="1af4e274da3eae3a" providerId="LiveId" clId="{FDA20E33-A3C3-49DC-BC00-5B4DB09FD1EC}" dt="2022-11-14T02:30:06.098" v="5648"/>
          <ac:grpSpMkLst>
            <pc:docMk/>
            <pc:sldMk cId="111527881" sldId="467"/>
            <ac:grpSpMk id="11" creationId="{B467E415-244F-F1AB-115C-79CDEA7C9ABE}"/>
          </ac:grpSpMkLst>
        </pc:grpChg>
        <pc:grpChg chg="add del mod">
          <ac:chgData name="jung dain" userId="1af4e274da3eae3a" providerId="LiveId" clId="{FDA20E33-A3C3-49DC-BC00-5B4DB09FD1EC}" dt="2022-11-14T02:30:06.098" v="5648"/>
          <ac:grpSpMkLst>
            <pc:docMk/>
            <pc:sldMk cId="111527881" sldId="467"/>
            <ac:grpSpMk id="17" creationId="{403CF981-8A8C-B590-FAC0-9826CB6F9780}"/>
          </ac:grpSpMkLst>
        </pc:grpChg>
        <pc:grpChg chg="add mod">
          <ac:chgData name="jung dain" userId="1af4e274da3eae3a" providerId="LiveId" clId="{FDA20E33-A3C3-49DC-BC00-5B4DB09FD1EC}" dt="2022-11-14T02:53:02.690" v="6128"/>
          <ac:grpSpMkLst>
            <pc:docMk/>
            <pc:sldMk cId="111527881" sldId="467"/>
            <ac:grpSpMk id="38" creationId="{B8F1CDAD-B4F0-59DF-3555-1118DA029463}"/>
          </ac:grpSpMkLst>
        </pc:grpChg>
        <pc:grpChg chg="add mod">
          <ac:chgData name="jung dain" userId="1af4e274da3eae3a" providerId="LiveId" clId="{FDA20E33-A3C3-49DC-BC00-5B4DB09FD1EC}" dt="2022-11-14T02:53:02.690" v="6128"/>
          <ac:grpSpMkLst>
            <pc:docMk/>
            <pc:sldMk cId="111527881" sldId="467"/>
            <ac:grpSpMk id="48" creationId="{467F09A3-6C69-1384-C5E9-098ED8C3673A}"/>
          </ac:grpSpMkLst>
        </pc:grpChg>
        <pc:grpChg chg="del">
          <ac:chgData name="jung dain" userId="1af4e274da3eae3a" providerId="LiveId" clId="{FDA20E33-A3C3-49DC-BC00-5B4DB09FD1EC}" dt="2022-11-14T02:53:02.315" v="6127" actId="478"/>
          <ac:grpSpMkLst>
            <pc:docMk/>
            <pc:sldMk cId="111527881" sldId="467"/>
            <ac:grpSpMk id="108" creationId="{11F14DDE-7B11-4462-A2CD-E365488779A9}"/>
          </ac:grpSpMkLst>
        </pc:grpChg>
        <pc:picChg chg="add del mod">
          <ac:chgData name="jung dain" userId="1af4e274da3eae3a" providerId="LiveId" clId="{FDA20E33-A3C3-49DC-BC00-5B4DB09FD1EC}" dt="2022-11-14T02:28:32.461" v="5611" actId="478"/>
          <ac:picMkLst>
            <pc:docMk/>
            <pc:sldMk cId="111527881" sldId="467"/>
            <ac:picMk id="5" creationId="{77050E2E-54C9-B658-BC53-60D50BC26877}"/>
          </ac:picMkLst>
        </pc:picChg>
        <pc:picChg chg="mod">
          <ac:chgData name="jung dain" userId="1af4e274da3eae3a" providerId="LiveId" clId="{FDA20E33-A3C3-49DC-BC00-5B4DB09FD1EC}" dt="2022-11-14T02:47:08.367" v="6014" actId="1076"/>
          <ac:picMkLst>
            <pc:docMk/>
            <pc:sldMk cId="111527881" sldId="467"/>
            <ac:picMk id="9" creationId="{AF0D633A-9529-475A-9C09-B16C59422852}"/>
          </ac:picMkLst>
        </pc:picChg>
        <pc:picChg chg="mod">
          <ac:chgData name="jung dain" userId="1af4e274da3eae3a" providerId="LiveId" clId="{FDA20E33-A3C3-49DC-BC00-5B4DB09FD1EC}" dt="2022-11-14T02:30:03.250" v="5647"/>
          <ac:picMkLst>
            <pc:docMk/>
            <pc:sldMk cId="111527881" sldId="467"/>
            <ac:picMk id="12" creationId="{46F6204E-0192-4BDD-A965-29216527F62C}"/>
          </ac:picMkLst>
        </pc:picChg>
        <pc:cxnChg chg="add mod">
          <ac:chgData name="jung dain" userId="1af4e274da3eae3a" providerId="LiveId" clId="{FDA20E33-A3C3-49DC-BC00-5B4DB09FD1EC}" dt="2022-11-14T02:53:02.690" v="6128"/>
          <ac:cxnSpMkLst>
            <pc:docMk/>
            <pc:sldMk cId="111527881" sldId="467"/>
            <ac:cxnSpMk id="47" creationId="{2AC31B38-C445-012B-6F50-5259D9785B9F}"/>
          </ac:cxnSpMkLst>
        </pc:cxnChg>
        <pc:cxnChg chg="add mod">
          <ac:chgData name="jung dain" userId="1af4e274da3eae3a" providerId="LiveId" clId="{FDA20E33-A3C3-49DC-BC00-5B4DB09FD1EC}" dt="2022-11-14T02:53:02.690" v="6128"/>
          <ac:cxnSpMkLst>
            <pc:docMk/>
            <pc:sldMk cId="111527881" sldId="467"/>
            <ac:cxnSpMk id="52" creationId="{8E42BE5B-C758-9229-435E-B9944814CB07}"/>
          </ac:cxnSpMkLst>
        </pc:cxnChg>
        <pc:cxnChg chg="mod">
          <ac:chgData name="jung dain" userId="1af4e274da3eae3a" providerId="LiveId" clId="{FDA20E33-A3C3-49DC-BC00-5B4DB09FD1EC}" dt="2022-11-14T02:53:02.315" v="6127" actId="478"/>
          <ac:cxnSpMkLst>
            <pc:docMk/>
            <pc:sldMk cId="111527881" sldId="467"/>
            <ac:cxnSpMk id="105" creationId="{F8AE2717-6B68-4596-9B9C-7DE3C206AB3C}"/>
          </ac:cxnSpMkLst>
        </pc:cxnChg>
        <pc:cxnChg chg="del mod">
          <ac:chgData name="jung dain" userId="1af4e274da3eae3a" providerId="LiveId" clId="{FDA20E33-A3C3-49DC-BC00-5B4DB09FD1EC}" dt="2022-11-14T02:53:02.315" v="6127" actId="478"/>
          <ac:cxnSpMkLst>
            <pc:docMk/>
            <pc:sldMk cId="111527881" sldId="467"/>
            <ac:cxnSpMk id="133" creationId="{F262D383-2CDC-4223-B219-6A82CB20F0F3}"/>
          </ac:cxnSpMkLst>
        </pc:cxnChg>
      </pc:sldChg>
      <pc:sldChg chg="addSp delSp modSp add mod modNotesTx">
        <pc:chgData name="jung dain" userId="1af4e274da3eae3a" providerId="LiveId" clId="{FDA20E33-A3C3-49DC-BC00-5B4DB09FD1EC}" dt="2022-11-14T11:09:36.370" v="7471" actId="20577"/>
        <pc:sldMkLst>
          <pc:docMk/>
          <pc:sldMk cId="565068052" sldId="468"/>
        </pc:sldMkLst>
        <pc:spChg chg="add mod">
          <ac:chgData name="jung dain" userId="1af4e274da3eae3a" providerId="LiveId" clId="{FDA20E33-A3C3-49DC-BC00-5B4DB09FD1EC}" dt="2022-11-14T02:55:13.273" v="6160" actId="115"/>
          <ac:spMkLst>
            <pc:docMk/>
            <pc:sldMk cId="565068052" sldId="468"/>
            <ac:spMk id="3" creationId="{1D2F3400-89FF-7BBB-76CA-A700A4F03034}"/>
          </ac:spMkLst>
        </pc:spChg>
        <pc:spChg chg="mod">
          <ac:chgData name="jung dain" userId="1af4e274da3eae3a" providerId="LiveId" clId="{FDA20E33-A3C3-49DC-BC00-5B4DB09FD1EC}" dt="2022-11-14T02:37:25.559" v="5745" actId="2711"/>
          <ac:spMkLst>
            <pc:docMk/>
            <pc:sldMk cId="565068052" sldId="468"/>
            <ac:spMk id="5" creationId="{CE43DE33-B595-45BF-9D16-D7D51B33C5BB}"/>
          </ac:spMkLst>
        </pc:spChg>
        <pc:spChg chg="add del mod">
          <ac:chgData name="jung dain" userId="1af4e274da3eae3a" providerId="LiveId" clId="{FDA20E33-A3C3-49DC-BC00-5B4DB09FD1EC}" dt="2022-11-14T02:55:31.756" v="6167" actId="478"/>
          <ac:spMkLst>
            <pc:docMk/>
            <pc:sldMk cId="565068052" sldId="468"/>
            <ac:spMk id="7" creationId="{FDD10A7E-C4BD-E3EE-BE5E-FEC56296CFAE}"/>
          </ac:spMkLst>
        </pc:spChg>
        <pc:spChg chg="mod">
          <ac:chgData name="jung dain" userId="1af4e274da3eae3a" providerId="LiveId" clId="{FDA20E33-A3C3-49DC-BC00-5B4DB09FD1EC}" dt="2022-11-14T02:53:13.306" v="6130"/>
          <ac:spMkLst>
            <pc:docMk/>
            <pc:sldMk cId="565068052" sldId="468"/>
            <ac:spMk id="9" creationId="{5C0FA252-4745-305A-E021-87FD1E03C72D}"/>
          </ac:spMkLst>
        </pc:spChg>
        <pc:spChg chg="mod">
          <ac:chgData name="jung dain" userId="1af4e274da3eae3a" providerId="LiveId" clId="{FDA20E33-A3C3-49DC-BC00-5B4DB09FD1EC}" dt="2022-11-14T02:53:13.306" v="6130"/>
          <ac:spMkLst>
            <pc:docMk/>
            <pc:sldMk cId="565068052" sldId="468"/>
            <ac:spMk id="10" creationId="{65FAB8E8-1C91-C24A-B9F3-D45EAC470FD6}"/>
          </ac:spMkLst>
        </pc:spChg>
        <pc:spChg chg="mod">
          <ac:chgData name="jung dain" userId="1af4e274da3eae3a" providerId="LiveId" clId="{FDA20E33-A3C3-49DC-BC00-5B4DB09FD1EC}" dt="2022-11-14T02:53:13.306" v="6130"/>
          <ac:spMkLst>
            <pc:docMk/>
            <pc:sldMk cId="565068052" sldId="468"/>
            <ac:spMk id="11" creationId="{D7003073-0B49-40FC-BBB5-AE66F81E8F62}"/>
          </ac:spMkLst>
        </pc:spChg>
        <pc:spChg chg="mod">
          <ac:chgData name="jung dain" userId="1af4e274da3eae3a" providerId="LiveId" clId="{FDA20E33-A3C3-49DC-BC00-5B4DB09FD1EC}" dt="2022-11-14T02:53:13.306" v="6130"/>
          <ac:spMkLst>
            <pc:docMk/>
            <pc:sldMk cId="565068052" sldId="468"/>
            <ac:spMk id="12" creationId="{C07EBC0E-7EC0-1028-DF42-91FF39A182E5}"/>
          </ac:spMkLst>
        </pc:spChg>
        <pc:spChg chg="mod">
          <ac:chgData name="jung dain" userId="1af4e274da3eae3a" providerId="LiveId" clId="{FDA20E33-A3C3-49DC-BC00-5B4DB09FD1EC}" dt="2022-11-14T02:53:13.306" v="6130"/>
          <ac:spMkLst>
            <pc:docMk/>
            <pc:sldMk cId="565068052" sldId="468"/>
            <ac:spMk id="13" creationId="{9F798594-1514-FA7A-336C-79F2DA470CDB}"/>
          </ac:spMkLst>
        </pc:spChg>
        <pc:spChg chg="mod">
          <ac:chgData name="jung dain" userId="1af4e274da3eae3a" providerId="LiveId" clId="{FDA20E33-A3C3-49DC-BC00-5B4DB09FD1EC}" dt="2022-11-14T02:53:13.306" v="6130"/>
          <ac:spMkLst>
            <pc:docMk/>
            <pc:sldMk cId="565068052" sldId="468"/>
            <ac:spMk id="14" creationId="{1EE23B53-34A8-5E3E-4E78-42EA857F8D25}"/>
          </ac:spMkLst>
        </pc:spChg>
        <pc:spChg chg="add del mod">
          <ac:chgData name="jung dain" userId="1af4e274da3eae3a" providerId="LiveId" clId="{FDA20E33-A3C3-49DC-BC00-5B4DB09FD1EC}" dt="2022-11-14T03:12:15.732" v="6468" actId="21"/>
          <ac:spMkLst>
            <pc:docMk/>
            <pc:sldMk cId="565068052" sldId="468"/>
            <ac:spMk id="15" creationId="{A7E84C2B-17A3-50B6-D33B-B685DB34B587}"/>
          </ac:spMkLst>
        </pc:spChg>
        <pc:spChg chg="add mod">
          <ac:chgData name="jung dain" userId="1af4e274da3eae3a" providerId="LiveId" clId="{FDA20E33-A3C3-49DC-BC00-5B4DB09FD1EC}" dt="2022-11-14T02:53:13.306" v="6130"/>
          <ac:spMkLst>
            <pc:docMk/>
            <pc:sldMk cId="565068052" sldId="468"/>
            <ac:spMk id="16" creationId="{64DB2B68-6AB5-9C0D-320F-A3CB2328CF4E}"/>
          </ac:spMkLst>
        </pc:spChg>
        <pc:spChg chg="mod">
          <ac:chgData name="jung dain" userId="1af4e274da3eae3a" providerId="LiveId" clId="{FDA20E33-A3C3-49DC-BC00-5B4DB09FD1EC}" dt="2022-11-14T02:53:13.306" v="6130"/>
          <ac:spMkLst>
            <pc:docMk/>
            <pc:sldMk cId="565068052" sldId="468"/>
            <ac:spMk id="19" creationId="{02602C07-D2DC-0AD4-066E-031ABD8D8F75}"/>
          </ac:spMkLst>
        </pc:spChg>
        <pc:spChg chg="mod">
          <ac:chgData name="jung dain" userId="1af4e274da3eae3a" providerId="LiveId" clId="{FDA20E33-A3C3-49DC-BC00-5B4DB09FD1EC}" dt="2022-11-14T02:53:13.306" v="6130"/>
          <ac:spMkLst>
            <pc:docMk/>
            <pc:sldMk cId="565068052" sldId="468"/>
            <ac:spMk id="20" creationId="{428F7AC4-6E14-462D-0DF2-3C7447B4477D}"/>
          </ac:spMkLst>
        </pc:spChg>
        <pc:spChg chg="mod ord">
          <ac:chgData name="jung dain" userId="1af4e274da3eae3a" providerId="LiveId" clId="{FDA20E33-A3C3-49DC-BC00-5B4DB09FD1EC}" dt="2022-11-14T02:58:20.886" v="6195" actId="14100"/>
          <ac:spMkLst>
            <pc:docMk/>
            <pc:sldMk cId="565068052" sldId="468"/>
            <ac:spMk id="21" creationId="{F3E53A9E-3C1B-4CAD-8DDD-A39AC60B772E}"/>
          </ac:spMkLst>
        </pc:spChg>
        <pc:spChg chg="add mod">
          <ac:chgData name="jung dain" userId="1af4e274da3eae3a" providerId="LiveId" clId="{FDA20E33-A3C3-49DC-BC00-5B4DB09FD1EC}" dt="2022-11-14T02:53:13.306" v="6130"/>
          <ac:spMkLst>
            <pc:docMk/>
            <pc:sldMk cId="565068052" sldId="468"/>
            <ac:spMk id="22" creationId="{96B28018-1A16-EFE5-427B-340763712154}"/>
          </ac:spMkLst>
        </pc:spChg>
        <pc:spChg chg="add mod">
          <ac:chgData name="jung dain" userId="1af4e274da3eae3a" providerId="LiveId" clId="{FDA20E33-A3C3-49DC-BC00-5B4DB09FD1EC}" dt="2022-11-14T02:53:13.306" v="6130"/>
          <ac:spMkLst>
            <pc:docMk/>
            <pc:sldMk cId="565068052" sldId="468"/>
            <ac:spMk id="24" creationId="{E95CF0AF-24F5-211F-6F2F-C6AFCE103E71}"/>
          </ac:spMkLst>
        </pc:spChg>
        <pc:spChg chg="add mod ord">
          <ac:chgData name="jung dain" userId="1af4e274da3eae3a" providerId="LiveId" clId="{FDA20E33-A3C3-49DC-BC00-5B4DB09FD1EC}" dt="2022-11-14T02:55:18.174" v="6162" actId="1076"/>
          <ac:spMkLst>
            <pc:docMk/>
            <pc:sldMk cId="565068052" sldId="468"/>
            <ac:spMk id="25" creationId="{90446D7A-B17F-04BF-5257-823A8B736080}"/>
          </ac:spMkLst>
        </pc:spChg>
        <pc:spChg chg="mod">
          <ac:chgData name="jung dain" userId="1af4e274da3eae3a" providerId="LiveId" clId="{FDA20E33-A3C3-49DC-BC00-5B4DB09FD1EC}" dt="2022-11-14T02:37:25.559" v="5745" actId="2711"/>
          <ac:spMkLst>
            <pc:docMk/>
            <pc:sldMk cId="565068052" sldId="468"/>
            <ac:spMk id="26" creationId="{C6880F23-283D-44C6-9E52-9387EC390B61}"/>
          </ac:spMkLst>
        </pc:spChg>
        <pc:spChg chg="mod">
          <ac:chgData name="jung dain" userId="1af4e274da3eae3a" providerId="LiveId" clId="{FDA20E33-A3C3-49DC-BC00-5B4DB09FD1EC}" dt="2022-11-14T02:37:25.559" v="5745" actId="2711"/>
          <ac:spMkLst>
            <pc:docMk/>
            <pc:sldMk cId="565068052" sldId="468"/>
            <ac:spMk id="27" creationId="{E25601F1-5EA2-43EB-9B89-89BA2D24035A}"/>
          </ac:spMkLst>
        </pc:spChg>
        <pc:spChg chg="mod">
          <ac:chgData name="jung dain" userId="1af4e274da3eae3a" providerId="LiveId" clId="{FDA20E33-A3C3-49DC-BC00-5B4DB09FD1EC}" dt="2022-11-14T02:37:25.559" v="5745" actId="2711"/>
          <ac:spMkLst>
            <pc:docMk/>
            <pc:sldMk cId="565068052" sldId="468"/>
            <ac:spMk id="28" creationId="{5DF73130-BD0E-49BA-B169-4D993EC06690}"/>
          </ac:spMkLst>
        </pc:spChg>
        <pc:spChg chg="mod">
          <ac:chgData name="jung dain" userId="1af4e274da3eae3a" providerId="LiveId" clId="{FDA20E33-A3C3-49DC-BC00-5B4DB09FD1EC}" dt="2022-11-14T02:37:25.559" v="5745" actId="2711"/>
          <ac:spMkLst>
            <pc:docMk/>
            <pc:sldMk cId="565068052" sldId="468"/>
            <ac:spMk id="29" creationId="{7237DCCF-55ED-43AD-BB9C-03B6E8C49D83}"/>
          </ac:spMkLst>
        </pc:spChg>
        <pc:spChg chg="mod">
          <ac:chgData name="jung dain" userId="1af4e274da3eae3a" providerId="LiveId" clId="{FDA20E33-A3C3-49DC-BC00-5B4DB09FD1EC}" dt="2022-11-14T02:37:25.559" v="5745" actId="2711"/>
          <ac:spMkLst>
            <pc:docMk/>
            <pc:sldMk cId="565068052" sldId="468"/>
            <ac:spMk id="30" creationId="{11D365F7-B9AE-4B25-9913-01E3C1D58FE5}"/>
          </ac:spMkLst>
        </pc:spChg>
        <pc:spChg chg="mod">
          <ac:chgData name="jung dain" userId="1af4e274da3eae3a" providerId="LiveId" clId="{FDA20E33-A3C3-49DC-BC00-5B4DB09FD1EC}" dt="2022-11-14T02:37:25.559" v="5745" actId="2711"/>
          <ac:spMkLst>
            <pc:docMk/>
            <pc:sldMk cId="565068052" sldId="468"/>
            <ac:spMk id="31" creationId="{8044AB9F-315D-44F5-B1EA-DD829FE524BF}"/>
          </ac:spMkLst>
        </pc:spChg>
        <pc:spChg chg="mod">
          <ac:chgData name="jung dain" userId="1af4e274da3eae3a" providerId="LiveId" clId="{FDA20E33-A3C3-49DC-BC00-5B4DB09FD1EC}" dt="2022-11-14T03:12:08.133" v="6467" actId="114"/>
          <ac:spMkLst>
            <pc:docMk/>
            <pc:sldMk cId="565068052" sldId="468"/>
            <ac:spMk id="32" creationId="{B24464D3-6F56-4BCB-B55A-2D7E267F51A8}"/>
          </ac:spMkLst>
        </pc:spChg>
        <pc:spChg chg="add mod">
          <ac:chgData name="jung dain" userId="1af4e274da3eae3a" providerId="LiveId" clId="{FDA20E33-A3C3-49DC-BC00-5B4DB09FD1EC}" dt="2022-11-14T02:56:26.251" v="6178" actId="207"/>
          <ac:spMkLst>
            <pc:docMk/>
            <pc:sldMk cId="565068052" sldId="468"/>
            <ac:spMk id="33" creationId="{CFAB10F2-AADA-BB56-4A3C-F87244A52842}"/>
          </ac:spMkLst>
        </pc:spChg>
        <pc:spChg chg="add mod ord">
          <ac:chgData name="jung dain" userId="1af4e274da3eae3a" providerId="LiveId" clId="{FDA20E33-A3C3-49DC-BC00-5B4DB09FD1EC}" dt="2022-11-14T02:58:28.683" v="6197" actId="14100"/>
          <ac:spMkLst>
            <pc:docMk/>
            <pc:sldMk cId="565068052" sldId="468"/>
            <ac:spMk id="34" creationId="{5E91D6AD-415E-09CF-43CD-2DB3689896CA}"/>
          </ac:spMkLst>
        </pc:spChg>
        <pc:spChg chg="mod">
          <ac:chgData name="jung dain" userId="1af4e274da3eae3a" providerId="LiveId" clId="{FDA20E33-A3C3-49DC-BC00-5B4DB09FD1EC}" dt="2022-11-14T02:37:25.559" v="5745" actId="2711"/>
          <ac:spMkLst>
            <pc:docMk/>
            <pc:sldMk cId="565068052" sldId="468"/>
            <ac:spMk id="54" creationId="{D081CE07-252B-4ED0-BB21-36AA57A6F7C0}"/>
          </ac:spMkLst>
        </pc:spChg>
        <pc:spChg chg="mod">
          <ac:chgData name="jung dain" userId="1af4e274da3eae3a" providerId="LiveId" clId="{FDA20E33-A3C3-49DC-BC00-5B4DB09FD1EC}" dt="2022-11-14T02:37:25.559" v="5745" actId="2711"/>
          <ac:spMkLst>
            <pc:docMk/>
            <pc:sldMk cId="565068052" sldId="468"/>
            <ac:spMk id="55" creationId="{55BFA604-B8F8-438C-A4B4-4254F29951CD}"/>
          </ac:spMkLst>
        </pc:spChg>
        <pc:spChg chg="del">
          <ac:chgData name="jung dain" userId="1af4e274da3eae3a" providerId="LiveId" clId="{FDA20E33-A3C3-49DC-BC00-5B4DB09FD1EC}" dt="2022-11-14T02:53:12.826" v="6129" actId="478"/>
          <ac:spMkLst>
            <pc:docMk/>
            <pc:sldMk cId="565068052" sldId="468"/>
            <ac:spMk id="78" creationId="{F70841CE-8A56-45B4-8DF7-F92D50CF4465}"/>
          </ac:spMkLst>
        </pc:spChg>
        <pc:spChg chg="del mod">
          <ac:chgData name="jung dain" userId="1af4e274da3eae3a" providerId="LiveId" clId="{FDA20E33-A3C3-49DC-BC00-5B4DB09FD1EC}" dt="2022-11-14T02:53:12.826" v="6129" actId="478"/>
          <ac:spMkLst>
            <pc:docMk/>
            <pc:sldMk cId="565068052" sldId="468"/>
            <ac:spMk id="89" creationId="{D1AFF93B-3DE7-4D24-9D05-D376010C50F3}"/>
          </ac:spMkLst>
        </pc:spChg>
        <pc:spChg chg="del">
          <ac:chgData name="jung dain" userId="1af4e274da3eae3a" providerId="LiveId" clId="{FDA20E33-A3C3-49DC-BC00-5B4DB09FD1EC}" dt="2022-11-14T02:53:12.826" v="6129" actId="478"/>
          <ac:spMkLst>
            <pc:docMk/>
            <pc:sldMk cId="565068052" sldId="468"/>
            <ac:spMk id="93" creationId="{97CA3A36-28D8-4B59-8687-E5D2C529AA9D}"/>
          </ac:spMkLst>
        </pc:spChg>
        <pc:spChg chg="del">
          <ac:chgData name="jung dain" userId="1af4e274da3eae3a" providerId="LiveId" clId="{FDA20E33-A3C3-49DC-BC00-5B4DB09FD1EC}" dt="2022-11-14T02:53:12.826" v="6129" actId="478"/>
          <ac:spMkLst>
            <pc:docMk/>
            <pc:sldMk cId="565068052" sldId="468"/>
            <ac:spMk id="118" creationId="{CCABEC55-445E-416A-AF78-F2215784C75C}"/>
          </ac:spMkLst>
        </pc:spChg>
        <pc:grpChg chg="del">
          <ac:chgData name="jung dain" userId="1af4e274da3eae3a" providerId="LiveId" clId="{FDA20E33-A3C3-49DC-BC00-5B4DB09FD1EC}" dt="2022-11-14T02:53:12.826" v="6129" actId="478"/>
          <ac:grpSpMkLst>
            <pc:docMk/>
            <pc:sldMk cId="565068052" sldId="468"/>
            <ac:grpSpMk id="6" creationId="{02D49C34-EF40-4460-80FD-3217DFE32BD3}"/>
          </ac:grpSpMkLst>
        </pc:grpChg>
        <pc:grpChg chg="add del mod">
          <ac:chgData name="jung dain" userId="1af4e274da3eae3a" providerId="LiveId" clId="{FDA20E33-A3C3-49DC-BC00-5B4DB09FD1EC}" dt="2022-11-14T03:12:15.732" v="6468" actId="21"/>
          <ac:grpSpMkLst>
            <pc:docMk/>
            <pc:sldMk cId="565068052" sldId="468"/>
            <ac:grpSpMk id="8" creationId="{B3AF5BF7-F7DC-41D0-406E-633572559AAC}"/>
          </ac:grpSpMkLst>
        </pc:grpChg>
        <pc:grpChg chg="add mod">
          <ac:chgData name="jung dain" userId="1af4e274da3eae3a" providerId="LiveId" clId="{FDA20E33-A3C3-49DC-BC00-5B4DB09FD1EC}" dt="2022-11-14T02:53:13.306" v="6130"/>
          <ac:grpSpMkLst>
            <pc:docMk/>
            <pc:sldMk cId="565068052" sldId="468"/>
            <ac:grpSpMk id="18" creationId="{373C82F4-F83D-049A-FA97-0759186EA09B}"/>
          </ac:grpSpMkLst>
        </pc:grpChg>
        <pc:grpChg chg="ord">
          <ac:chgData name="jung dain" userId="1af4e274da3eae3a" providerId="LiveId" clId="{FDA20E33-A3C3-49DC-BC00-5B4DB09FD1EC}" dt="2022-11-14T02:58:15.273" v="6194" actId="166"/>
          <ac:grpSpMkLst>
            <pc:docMk/>
            <pc:sldMk cId="565068052" sldId="468"/>
            <ac:grpSpMk id="53" creationId="{A6DC52A8-1327-450C-89D1-CD6B1FDCBB03}"/>
          </ac:grpSpMkLst>
        </pc:grpChg>
        <pc:grpChg chg="del">
          <ac:chgData name="jung dain" userId="1af4e274da3eae3a" providerId="LiveId" clId="{FDA20E33-A3C3-49DC-BC00-5B4DB09FD1EC}" dt="2022-11-14T02:53:12.826" v="6129" actId="478"/>
          <ac:grpSpMkLst>
            <pc:docMk/>
            <pc:sldMk cId="565068052" sldId="468"/>
            <ac:grpSpMk id="108" creationId="{11F14DDE-7B11-4462-A2CD-E365488779A9}"/>
          </ac:grpSpMkLst>
        </pc:grpChg>
        <pc:picChg chg="mod">
          <ac:chgData name="jung dain" userId="1af4e274da3eae3a" providerId="LiveId" clId="{FDA20E33-A3C3-49DC-BC00-5B4DB09FD1EC}" dt="2022-11-14T02:56:50.480" v="6183" actId="1076"/>
          <ac:picMkLst>
            <pc:docMk/>
            <pc:sldMk cId="565068052" sldId="468"/>
            <ac:picMk id="4" creationId="{13052D59-6AC1-441F-A1A3-8A4DB61A0301}"/>
          </ac:picMkLst>
        </pc:picChg>
        <pc:cxnChg chg="add mod">
          <ac:chgData name="jung dain" userId="1af4e274da3eae3a" providerId="LiveId" clId="{FDA20E33-A3C3-49DC-BC00-5B4DB09FD1EC}" dt="2022-11-14T02:53:13.306" v="6130"/>
          <ac:cxnSpMkLst>
            <pc:docMk/>
            <pc:sldMk cId="565068052" sldId="468"/>
            <ac:cxnSpMk id="17" creationId="{B157F375-B18B-8E27-34A8-99743E254F30}"/>
          </ac:cxnSpMkLst>
        </pc:cxnChg>
        <pc:cxnChg chg="add mod">
          <ac:chgData name="jung dain" userId="1af4e274da3eae3a" providerId="LiveId" clId="{FDA20E33-A3C3-49DC-BC00-5B4DB09FD1EC}" dt="2022-11-14T02:53:13.306" v="6130"/>
          <ac:cxnSpMkLst>
            <pc:docMk/>
            <pc:sldMk cId="565068052" sldId="468"/>
            <ac:cxnSpMk id="23" creationId="{F6AECB81-232E-8563-0D86-6A0E8DD9D3A4}"/>
          </ac:cxnSpMkLst>
        </pc:cxnChg>
        <pc:cxnChg chg="del mod">
          <ac:chgData name="jung dain" userId="1af4e274da3eae3a" providerId="LiveId" clId="{FDA20E33-A3C3-49DC-BC00-5B4DB09FD1EC}" dt="2022-11-14T02:53:12.826" v="6129" actId="478"/>
          <ac:cxnSpMkLst>
            <pc:docMk/>
            <pc:sldMk cId="565068052" sldId="468"/>
            <ac:cxnSpMk id="105" creationId="{F8AE2717-6B68-4596-9B9C-7DE3C206AB3C}"/>
          </ac:cxnSpMkLst>
        </pc:cxnChg>
        <pc:cxnChg chg="del mod">
          <ac:chgData name="jung dain" userId="1af4e274da3eae3a" providerId="LiveId" clId="{FDA20E33-A3C3-49DC-BC00-5B4DB09FD1EC}" dt="2022-11-14T02:53:12.826" v="6129" actId="478"/>
          <ac:cxnSpMkLst>
            <pc:docMk/>
            <pc:sldMk cId="565068052" sldId="468"/>
            <ac:cxnSpMk id="133" creationId="{F262D383-2CDC-4223-B219-6A82CB20F0F3}"/>
          </ac:cxnSpMkLst>
        </pc:cxnChg>
      </pc:sldChg>
      <pc:sldChg chg="addSp delSp modSp add mod">
        <pc:chgData name="jung dain" userId="1af4e274da3eae3a" providerId="LiveId" clId="{FDA20E33-A3C3-49DC-BC00-5B4DB09FD1EC}" dt="2022-11-14T03:16:31.560" v="6713" actId="20577"/>
        <pc:sldMkLst>
          <pc:docMk/>
          <pc:sldMk cId="1406522623" sldId="469"/>
        </pc:sldMkLst>
        <pc:spChg chg="mod">
          <ac:chgData name="jung dain" userId="1af4e274da3eae3a" providerId="LiveId" clId="{FDA20E33-A3C3-49DC-BC00-5B4DB09FD1EC}" dt="2022-11-14T03:13:26.138" v="6476"/>
          <ac:spMkLst>
            <pc:docMk/>
            <pc:sldMk cId="1406522623" sldId="469"/>
            <ac:spMk id="5" creationId="{57EF4E1C-6EF8-D16B-87FE-F3EA2460B2E1}"/>
          </ac:spMkLst>
        </pc:spChg>
        <pc:spChg chg="mod">
          <ac:chgData name="jung dain" userId="1af4e274da3eae3a" providerId="LiveId" clId="{FDA20E33-A3C3-49DC-BC00-5B4DB09FD1EC}" dt="2022-11-14T03:13:26.138" v="6476"/>
          <ac:spMkLst>
            <pc:docMk/>
            <pc:sldMk cId="1406522623" sldId="469"/>
            <ac:spMk id="7" creationId="{9D7CF39B-8739-A7A1-2625-9ADAF6770332}"/>
          </ac:spMkLst>
        </pc:spChg>
        <pc:spChg chg="mod">
          <ac:chgData name="jung dain" userId="1af4e274da3eae3a" providerId="LiveId" clId="{FDA20E33-A3C3-49DC-BC00-5B4DB09FD1EC}" dt="2022-11-14T03:15:58.581" v="6683" actId="1076"/>
          <ac:spMkLst>
            <pc:docMk/>
            <pc:sldMk cId="1406522623" sldId="469"/>
            <ac:spMk id="10" creationId="{3042927B-2A45-445E-A6C2-A11294A723CB}"/>
          </ac:spMkLst>
        </pc:spChg>
        <pc:spChg chg="add mod">
          <ac:chgData name="jung dain" userId="1af4e274da3eae3a" providerId="LiveId" clId="{FDA20E33-A3C3-49DC-BC00-5B4DB09FD1EC}" dt="2022-11-14T03:13:27.960" v="6478" actId="20577"/>
          <ac:spMkLst>
            <pc:docMk/>
            <pc:sldMk cId="1406522623" sldId="469"/>
            <ac:spMk id="11" creationId="{98AAFB76-7028-4E7A-1CA8-C8B769F81558}"/>
          </ac:spMkLst>
        </pc:spChg>
        <pc:spChg chg="add mod">
          <ac:chgData name="jung dain" userId="1af4e274da3eae3a" providerId="LiveId" clId="{FDA20E33-A3C3-49DC-BC00-5B4DB09FD1EC}" dt="2022-11-14T03:13:39.946" v="6499" actId="20577"/>
          <ac:spMkLst>
            <pc:docMk/>
            <pc:sldMk cId="1406522623" sldId="469"/>
            <ac:spMk id="12" creationId="{E966C222-36B4-7652-D7A1-6050E9E94696}"/>
          </ac:spMkLst>
        </pc:spChg>
        <pc:spChg chg="mod">
          <ac:chgData name="jung dain" userId="1af4e274da3eae3a" providerId="LiveId" clId="{FDA20E33-A3C3-49DC-BC00-5B4DB09FD1EC}" dt="2022-11-14T03:13:58.642" v="6501"/>
          <ac:spMkLst>
            <pc:docMk/>
            <pc:sldMk cId="1406522623" sldId="469"/>
            <ac:spMk id="15" creationId="{90A15600-91A4-2D34-6BE0-A4F911CBB262}"/>
          </ac:spMkLst>
        </pc:spChg>
        <pc:spChg chg="mod">
          <ac:chgData name="jung dain" userId="1af4e274da3eae3a" providerId="LiveId" clId="{FDA20E33-A3C3-49DC-BC00-5B4DB09FD1EC}" dt="2022-11-14T03:13:58.642" v="6501"/>
          <ac:spMkLst>
            <pc:docMk/>
            <pc:sldMk cId="1406522623" sldId="469"/>
            <ac:spMk id="16" creationId="{D93D023F-C37C-691B-E13D-D9692E2F4453}"/>
          </ac:spMkLst>
        </pc:spChg>
        <pc:spChg chg="mod">
          <ac:chgData name="jung dain" userId="1af4e274da3eae3a" providerId="LiveId" clId="{FDA20E33-A3C3-49DC-BC00-5B4DB09FD1EC}" dt="2022-11-14T03:13:58.642" v="6501"/>
          <ac:spMkLst>
            <pc:docMk/>
            <pc:sldMk cId="1406522623" sldId="469"/>
            <ac:spMk id="17" creationId="{8C670D70-8384-A900-A04D-1F86EF834564}"/>
          </ac:spMkLst>
        </pc:spChg>
        <pc:spChg chg="mod">
          <ac:chgData name="jung dain" userId="1af4e274da3eae3a" providerId="LiveId" clId="{FDA20E33-A3C3-49DC-BC00-5B4DB09FD1EC}" dt="2022-11-14T03:13:58.642" v="6501"/>
          <ac:spMkLst>
            <pc:docMk/>
            <pc:sldMk cId="1406522623" sldId="469"/>
            <ac:spMk id="18" creationId="{D2EC6F5E-5C0E-3855-042D-60ADB0D5D281}"/>
          </ac:spMkLst>
        </pc:spChg>
        <pc:spChg chg="mod">
          <ac:chgData name="jung dain" userId="1af4e274da3eae3a" providerId="LiveId" clId="{FDA20E33-A3C3-49DC-BC00-5B4DB09FD1EC}" dt="2022-11-14T03:13:58.642" v="6501"/>
          <ac:spMkLst>
            <pc:docMk/>
            <pc:sldMk cId="1406522623" sldId="469"/>
            <ac:spMk id="19" creationId="{1BAF7818-989E-066E-6F36-A1C71493AEA6}"/>
          </ac:spMkLst>
        </pc:spChg>
        <pc:spChg chg="mod">
          <ac:chgData name="jung dain" userId="1af4e274da3eae3a" providerId="LiveId" clId="{FDA20E33-A3C3-49DC-BC00-5B4DB09FD1EC}" dt="2022-11-14T03:13:58.642" v="6501"/>
          <ac:spMkLst>
            <pc:docMk/>
            <pc:sldMk cId="1406522623" sldId="469"/>
            <ac:spMk id="20" creationId="{A469E6BF-B079-36A1-95DA-227E6C33A8EE}"/>
          </ac:spMkLst>
        </pc:spChg>
        <pc:spChg chg="add del mod">
          <ac:chgData name="jung dain" userId="1af4e274da3eae3a" providerId="LiveId" clId="{FDA20E33-A3C3-49DC-BC00-5B4DB09FD1EC}" dt="2022-11-14T03:13:59.361" v="6502"/>
          <ac:spMkLst>
            <pc:docMk/>
            <pc:sldMk cId="1406522623" sldId="469"/>
            <ac:spMk id="21" creationId="{0DA06F17-5A1F-11C0-47E3-8BE6C8352618}"/>
          </ac:spMkLst>
        </pc:spChg>
        <pc:spChg chg="mod">
          <ac:chgData name="jung dain" userId="1af4e274da3eae3a" providerId="LiveId" clId="{FDA20E33-A3C3-49DC-BC00-5B4DB09FD1EC}" dt="2022-11-14T03:14:01.143" v="6504"/>
          <ac:spMkLst>
            <pc:docMk/>
            <pc:sldMk cId="1406522623" sldId="469"/>
            <ac:spMk id="23" creationId="{5B0C235B-B77A-5F01-759A-BE1E39CE8D4E}"/>
          </ac:spMkLst>
        </pc:spChg>
        <pc:spChg chg="mod">
          <ac:chgData name="jung dain" userId="1af4e274da3eae3a" providerId="LiveId" clId="{FDA20E33-A3C3-49DC-BC00-5B4DB09FD1EC}" dt="2022-11-14T03:14:01.143" v="6504"/>
          <ac:spMkLst>
            <pc:docMk/>
            <pc:sldMk cId="1406522623" sldId="469"/>
            <ac:spMk id="24" creationId="{AE111A2E-86DF-7253-43A4-263B7BC43863}"/>
          </ac:spMkLst>
        </pc:spChg>
        <pc:spChg chg="mod">
          <ac:chgData name="jung dain" userId="1af4e274da3eae3a" providerId="LiveId" clId="{FDA20E33-A3C3-49DC-BC00-5B4DB09FD1EC}" dt="2022-11-14T03:14:01.143" v="6504"/>
          <ac:spMkLst>
            <pc:docMk/>
            <pc:sldMk cId="1406522623" sldId="469"/>
            <ac:spMk id="25" creationId="{BEEC809E-63D2-C5C1-F0DF-9614BE62E4C0}"/>
          </ac:spMkLst>
        </pc:spChg>
        <pc:spChg chg="mod">
          <ac:chgData name="jung dain" userId="1af4e274da3eae3a" providerId="LiveId" clId="{FDA20E33-A3C3-49DC-BC00-5B4DB09FD1EC}" dt="2022-11-14T03:14:01.143" v="6504"/>
          <ac:spMkLst>
            <pc:docMk/>
            <pc:sldMk cId="1406522623" sldId="469"/>
            <ac:spMk id="32" creationId="{33E20DCC-2387-AB69-1EFB-A8BF1EF5D608}"/>
          </ac:spMkLst>
        </pc:spChg>
        <pc:spChg chg="mod">
          <ac:chgData name="jung dain" userId="1af4e274da3eae3a" providerId="LiveId" clId="{FDA20E33-A3C3-49DC-BC00-5B4DB09FD1EC}" dt="2022-11-14T03:14:01.143" v="6504"/>
          <ac:spMkLst>
            <pc:docMk/>
            <pc:sldMk cId="1406522623" sldId="469"/>
            <ac:spMk id="33" creationId="{2EF1E31D-4D96-C6D1-7304-CC91639353A8}"/>
          </ac:spMkLst>
        </pc:spChg>
        <pc:spChg chg="mod">
          <ac:chgData name="jung dain" userId="1af4e274da3eae3a" providerId="LiveId" clId="{FDA20E33-A3C3-49DC-BC00-5B4DB09FD1EC}" dt="2022-11-14T03:14:01.143" v="6504"/>
          <ac:spMkLst>
            <pc:docMk/>
            <pc:sldMk cId="1406522623" sldId="469"/>
            <ac:spMk id="34" creationId="{EA90AF58-26A8-B7E0-64EB-CE959B4D21EE}"/>
          </ac:spMkLst>
        </pc:spChg>
        <pc:spChg chg="add mod">
          <ac:chgData name="jung dain" userId="1af4e274da3eae3a" providerId="LiveId" clId="{FDA20E33-A3C3-49DC-BC00-5B4DB09FD1EC}" dt="2022-11-14T03:14:14.768" v="6521" actId="1076"/>
          <ac:spMkLst>
            <pc:docMk/>
            <pc:sldMk cId="1406522623" sldId="469"/>
            <ac:spMk id="35" creationId="{6E49F5D8-97C6-F6EA-29F4-A878AD681D8E}"/>
          </ac:spMkLst>
        </pc:spChg>
        <pc:spChg chg="add mod">
          <ac:chgData name="jung dain" userId="1af4e274da3eae3a" providerId="LiveId" clId="{FDA20E33-A3C3-49DC-BC00-5B4DB09FD1EC}" dt="2022-11-14T03:16:31.560" v="6713" actId="20577"/>
          <ac:spMkLst>
            <pc:docMk/>
            <pc:sldMk cId="1406522623" sldId="469"/>
            <ac:spMk id="36" creationId="{30DA64C9-52B7-1DC8-CD90-76692604E652}"/>
          </ac:spMkLst>
        </pc:spChg>
        <pc:spChg chg="del">
          <ac:chgData name="jung dain" userId="1af4e274da3eae3a" providerId="LiveId" clId="{FDA20E33-A3C3-49DC-BC00-5B4DB09FD1EC}" dt="2022-11-14T03:13:18.541" v="6475" actId="478"/>
          <ac:spMkLst>
            <pc:docMk/>
            <pc:sldMk cId="1406522623" sldId="469"/>
            <ac:spMk id="78" creationId="{F70841CE-8A56-45B4-8DF7-F92D50CF4465}"/>
          </ac:spMkLst>
        </pc:spChg>
        <pc:spChg chg="del">
          <ac:chgData name="jung dain" userId="1af4e274da3eae3a" providerId="LiveId" clId="{FDA20E33-A3C3-49DC-BC00-5B4DB09FD1EC}" dt="2022-11-14T03:14:00.848" v="6503" actId="478"/>
          <ac:spMkLst>
            <pc:docMk/>
            <pc:sldMk cId="1406522623" sldId="469"/>
            <ac:spMk id="89" creationId="{D1AFF93B-3DE7-4D24-9D05-D376010C50F3}"/>
          </ac:spMkLst>
        </pc:spChg>
        <pc:spChg chg="del">
          <ac:chgData name="jung dain" userId="1af4e274da3eae3a" providerId="LiveId" clId="{FDA20E33-A3C3-49DC-BC00-5B4DB09FD1EC}" dt="2022-11-14T03:13:18.541" v="6475" actId="478"/>
          <ac:spMkLst>
            <pc:docMk/>
            <pc:sldMk cId="1406522623" sldId="469"/>
            <ac:spMk id="118" creationId="{CCABEC55-445E-416A-AF78-F2215784C75C}"/>
          </ac:spMkLst>
        </pc:spChg>
        <pc:grpChg chg="add mod">
          <ac:chgData name="jung dain" userId="1af4e274da3eae3a" providerId="LiveId" clId="{FDA20E33-A3C3-49DC-BC00-5B4DB09FD1EC}" dt="2022-11-14T03:13:26.138" v="6476"/>
          <ac:grpSpMkLst>
            <pc:docMk/>
            <pc:sldMk cId="1406522623" sldId="469"/>
            <ac:grpSpMk id="4" creationId="{F571EE36-013E-B00C-6432-8FF7B9DD379F}"/>
          </ac:grpSpMkLst>
        </pc:grpChg>
        <pc:grpChg chg="del">
          <ac:chgData name="jung dain" userId="1af4e274da3eae3a" providerId="LiveId" clId="{FDA20E33-A3C3-49DC-BC00-5B4DB09FD1EC}" dt="2022-11-14T03:13:18.541" v="6475" actId="478"/>
          <ac:grpSpMkLst>
            <pc:docMk/>
            <pc:sldMk cId="1406522623" sldId="469"/>
            <ac:grpSpMk id="6" creationId="{02D49C34-EF40-4460-80FD-3217DFE32BD3}"/>
          </ac:grpSpMkLst>
        </pc:grpChg>
        <pc:grpChg chg="add del mod">
          <ac:chgData name="jung dain" userId="1af4e274da3eae3a" providerId="LiveId" clId="{FDA20E33-A3C3-49DC-BC00-5B4DB09FD1EC}" dt="2022-11-14T03:13:59.361" v="6502"/>
          <ac:grpSpMkLst>
            <pc:docMk/>
            <pc:sldMk cId="1406522623" sldId="469"/>
            <ac:grpSpMk id="14" creationId="{2C0E2B71-27BA-5831-3E8D-FB95336F2FD7}"/>
          </ac:grpSpMkLst>
        </pc:grpChg>
        <pc:grpChg chg="add mod">
          <ac:chgData name="jung dain" userId="1af4e274da3eae3a" providerId="LiveId" clId="{FDA20E33-A3C3-49DC-BC00-5B4DB09FD1EC}" dt="2022-11-14T03:14:01.143" v="6504"/>
          <ac:grpSpMkLst>
            <pc:docMk/>
            <pc:sldMk cId="1406522623" sldId="469"/>
            <ac:grpSpMk id="22" creationId="{4A5060C1-F117-BBCC-8FAB-50A5200A80E6}"/>
          </ac:grpSpMkLst>
        </pc:grpChg>
        <pc:grpChg chg="del">
          <ac:chgData name="jung dain" userId="1af4e274da3eae3a" providerId="LiveId" clId="{FDA20E33-A3C3-49DC-BC00-5B4DB09FD1EC}" dt="2022-11-14T03:13:18.541" v="6475" actId="478"/>
          <ac:grpSpMkLst>
            <pc:docMk/>
            <pc:sldMk cId="1406522623" sldId="469"/>
            <ac:grpSpMk id="108" creationId="{11F14DDE-7B11-4462-A2CD-E365488779A9}"/>
          </ac:grpSpMkLst>
        </pc:grpChg>
        <pc:graphicFrameChg chg="mod">
          <ac:chgData name="jung dain" userId="1af4e274da3eae3a" providerId="LiveId" clId="{FDA20E33-A3C3-49DC-BC00-5B4DB09FD1EC}" dt="2022-11-14T03:16:15.679" v="6688" actId="1076"/>
          <ac:graphicFrameMkLst>
            <pc:docMk/>
            <pc:sldMk cId="1406522623" sldId="469"/>
            <ac:graphicFrameMk id="9" creationId="{2414C024-2044-4C3F-A4DA-F7BD7105DCEB}"/>
          </ac:graphicFrameMkLst>
        </pc:graphicFrameChg>
        <pc:picChg chg="mod">
          <ac:chgData name="jung dain" userId="1af4e274da3eae3a" providerId="LiveId" clId="{FDA20E33-A3C3-49DC-BC00-5B4DB09FD1EC}" dt="2022-11-14T03:16:09.651" v="6687" actId="1076"/>
          <ac:picMkLst>
            <pc:docMk/>
            <pc:sldMk cId="1406522623" sldId="469"/>
            <ac:picMk id="8" creationId="{5A27D8D8-C6CD-48E9-AD33-A6EE2FF07AD6}"/>
          </ac:picMkLst>
        </pc:picChg>
        <pc:cxnChg chg="add mod">
          <ac:chgData name="jung dain" userId="1af4e274da3eae3a" providerId="LiveId" clId="{FDA20E33-A3C3-49DC-BC00-5B4DB09FD1EC}" dt="2022-11-14T03:13:26.138" v="6476"/>
          <ac:cxnSpMkLst>
            <pc:docMk/>
            <pc:sldMk cId="1406522623" sldId="469"/>
            <ac:cxnSpMk id="2" creationId="{51D62257-206E-39AF-B3C4-D7C28A4ADF32}"/>
          </ac:cxnSpMkLst>
        </pc:cxnChg>
        <pc:cxnChg chg="add mod">
          <ac:chgData name="jung dain" userId="1af4e274da3eae3a" providerId="LiveId" clId="{FDA20E33-A3C3-49DC-BC00-5B4DB09FD1EC}" dt="2022-11-14T03:13:26.138" v="6476"/>
          <ac:cxnSpMkLst>
            <pc:docMk/>
            <pc:sldMk cId="1406522623" sldId="469"/>
            <ac:cxnSpMk id="3" creationId="{BBBC96AE-05F2-C696-F43C-4A0800546703}"/>
          </ac:cxnSpMkLst>
        </pc:cxnChg>
        <pc:cxnChg chg="del mod">
          <ac:chgData name="jung dain" userId="1af4e274da3eae3a" providerId="LiveId" clId="{FDA20E33-A3C3-49DC-BC00-5B4DB09FD1EC}" dt="2022-11-14T03:13:18.541" v="6475" actId="478"/>
          <ac:cxnSpMkLst>
            <pc:docMk/>
            <pc:sldMk cId="1406522623" sldId="469"/>
            <ac:cxnSpMk id="105" creationId="{F8AE2717-6B68-4596-9B9C-7DE3C206AB3C}"/>
          </ac:cxnSpMkLst>
        </pc:cxnChg>
        <pc:cxnChg chg="mod">
          <ac:chgData name="jung dain" userId="1af4e274da3eae3a" providerId="LiveId" clId="{FDA20E33-A3C3-49DC-BC00-5B4DB09FD1EC}" dt="2022-11-14T03:13:44.962" v="6500" actId="14100"/>
          <ac:cxnSpMkLst>
            <pc:docMk/>
            <pc:sldMk cId="1406522623" sldId="469"/>
            <ac:cxnSpMk id="133" creationId="{F262D383-2CDC-4223-B219-6A82CB20F0F3}"/>
          </ac:cxnSpMkLst>
        </pc:cxnChg>
      </pc:sldChg>
      <pc:sldChg chg="addSp delSp modSp add del mod ord">
        <pc:chgData name="jung dain" userId="1af4e274da3eae3a" providerId="LiveId" clId="{FDA20E33-A3C3-49DC-BC00-5B4DB09FD1EC}" dt="2022-11-14T02:35:49.898" v="5730" actId="47"/>
        <pc:sldMkLst>
          <pc:docMk/>
          <pc:sldMk cId="2395187250" sldId="470"/>
        </pc:sldMkLst>
        <pc:spChg chg="mod">
          <ac:chgData name="jung dain" userId="1af4e274da3eae3a" providerId="LiveId" clId="{FDA20E33-A3C3-49DC-BC00-5B4DB09FD1EC}" dt="2022-11-14T02:26:56.461" v="5560" actId="20577"/>
          <ac:spMkLst>
            <pc:docMk/>
            <pc:sldMk cId="2395187250" sldId="470"/>
            <ac:spMk id="4" creationId="{F118C3DD-BA84-723A-8F36-82189953728B}"/>
          </ac:spMkLst>
        </pc:spChg>
        <pc:spChg chg="add mod">
          <ac:chgData name="jung dain" userId="1af4e274da3eae3a" providerId="LiveId" clId="{FDA20E33-A3C3-49DC-BC00-5B4DB09FD1EC}" dt="2022-11-14T02:25:10.361" v="5507" actId="1036"/>
          <ac:spMkLst>
            <pc:docMk/>
            <pc:sldMk cId="2395187250" sldId="470"/>
            <ac:spMk id="5" creationId="{5D6BD8BE-FC11-CD84-3A13-485E3079491E}"/>
          </ac:spMkLst>
        </pc:spChg>
        <pc:spChg chg="add mod">
          <ac:chgData name="jung dain" userId="1af4e274da3eae3a" providerId="LiveId" clId="{FDA20E33-A3C3-49DC-BC00-5B4DB09FD1EC}" dt="2022-11-14T02:33:39.175" v="5719" actId="113"/>
          <ac:spMkLst>
            <pc:docMk/>
            <pc:sldMk cId="2395187250" sldId="470"/>
            <ac:spMk id="7" creationId="{B05166D0-B5A6-25DE-4B32-101CAC2002CD}"/>
          </ac:spMkLst>
        </pc:spChg>
        <pc:spChg chg="add mod">
          <ac:chgData name="jung dain" userId="1af4e274da3eae3a" providerId="LiveId" clId="{FDA20E33-A3C3-49DC-BC00-5B4DB09FD1EC}" dt="2022-11-14T02:33:26.745" v="5718"/>
          <ac:spMkLst>
            <pc:docMk/>
            <pc:sldMk cId="2395187250" sldId="470"/>
            <ac:spMk id="8" creationId="{BB6125AB-481C-9822-105C-1DCDA8D51D2B}"/>
          </ac:spMkLst>
        </pc:spChg>
        <pc:spChg chg="mod">
          <ac:chgData name="jung dain" userId="1af4e274da3eae3a" providerId="LiveId" clId="{FDA20E33-A3C3-49DC-BC00-5B4DB09FD1EC}" dt="2022-11-14T02:33:56.127" v="5723" actId="1076"/>
          <ac:spMkLst>
            <pc:docMk/>
            <pc:sldMk cId="2395187250" sldId="470"/>
            <ac:spMk id="12" creationId="{E1C97782-D1EC-4101-82FE-13D41A54EE9E}"/>
          </ac:spMkLst>
        </pc:spChg>
        <pc:spChg chg="mod">
          <ac:chgData name="jung dain" userId="1af4e274da3eae3a" providerId="LiveId" clId="{FDA20E33-A3C3-49DC-BC00-5B4DB09FD1EC}" dt="2022-11-14T02:07:14.544" v="5145" actId="2711"/>
          <ac:spMkLst>
            <pc:docMk/>
            <pc:sldMk cId="2395187250" sldId="470"/>
            <ac:spMk id="26" creationId="{C6880F23-283D-44C6-9E52-9387EC390B61}"/>
          </ac:spMkLst>
        </pc:spChg>
        <pc:spChg chg="mod">
          <ac:chgData name="jung dain" userId="1af4e274da3eae3a" providerId="LiveId" clId="{FDA20E33-A3C3-49DC-BC00-5B4DB09FD1EC}" dt="2022-11-14T02:07:14.544" v="5145" actId="2711"/>
          <ac:spMkLst>
            <pc:docMk/>
            <pc:sldMk cId="2395187250" sldId="470"/>
            <ac:spMk id="27" creationId="{E25601F1-5EA2-43EB-9B89-89BA2D24035A}"/>
          </ac:spMkLst>
        </pc:spChg>
        <pc:spChg chg="mod">
          <ac:chgData name="jung dain" userId="1af4e274da3eae3a" providerId="LiveId" clId="{FDA20E33-A3C3-49DC-BC00-5B4DB09FD1EC}" dt="2022-11-14T02:07:14.544" v="5145" actId="2711"/>
          <ac:spMkLst>
            <pc:docMk/>
            <pc:sldMk cId="2395187250" sldId="470"/>
            <ac:spMk id="28" creationId="{5DF73130-BD0E-49BA-B169-4D993EC06690}"/>
          </ac:spMkLst>
        </pc:spChg>
        <pc:spChg chg="mod">
          <ac:chgData name="jung dain" userId="1af4e274da3eae3a" providerId="LiveId" clId="{FDA20E33-A3C3-49DC-BC00-5B4DB09FD1EC}" dt="2022-11-14T02:07:14.544" v="5145" actId="2711"/>
          <ac:spMkLst>
            <pc:docMk/>
            <pc:sldMk cId="2395187250" sldId="470"/>
            <ac:spMk id="29" creationId="{7237DCCF-55ED-43AD-BB9C-03B6E8C49D83}"/>
          </ac:spMkLst>
        </pc:spChg>
        <pc:spChg chg="mod">
          <ac:chgData name="jung dain" userId="1af4e274da3eae3a" providerId="LiveId" clId="{FDA20E33-A3C3-49DC-BC00-5B4DB09FD1EC}" dt="2022-11-14T02:07:14.544" v="5145" actId="2711"/>
          <ac:spMkLst>
            <pc:docMk/>
            <pc:sldMk cId="2395187250" sldId="470"/>
            <ac:spMk id="30" creationId="{11D365F7-B9AE-4B25-9913-01E3C1D58FE5}"/>
          </ac:spMkLst>
        </pc:spChg>
        <pc:spChg chg="mod">
          <ac:chgData name="jung dain" userId="1af4e274da3eae3a" providerId="LiveId" clId="{FDA20E33-A3C3-49DC-BC00-5B4DB09FD1EC}" dt="2022-11-14T02:07:14.544" v="5145" actId="2711"/>
          <ac:spMkLst>
            <pc:docMk/>
            <pc:sldMk cId="2395187250" sldId="470"/>
            <ac:spMk id="31" creationId="{8044AB9F-315D-44F5-B1EA-DD829FE524BF}"/>
          </ac:spMkLst>
        </pc:spChg>
        <pc:spChg chg="del mod">
          <ac:chgData name="jung dain" userId="1af4e274da3eae3a" providerId="LiveId" clId="{FDA20E33-A3C3-49DC-BC00-5B4DB09FD1EC}" dt="2022-11-14T02:28:25.681" v="5609" actId="478"/>
          <ac:spMkLst>
            <pc:docMk/>
            <pc:sldMk cId="2395187250" sldId="470"/>
            <ac:spMk id="32" creationId="{608B362B-E0C2-4AE0-A87B-F183CA7BFD2F}"/>
          </ac:spMkLst>
        </pc:spChg>
        <pc:spChg chg="mod">
          <ac:chgData name="jung dain" userId="1af4e274da3eae3a" providerId="LiveId" clId="{FDA20E33-A3C3-49DC-BC00-5B4DB09FD1EC}" dt="2022-11-14T02:33:39.175" v="5719" actId="113"/>
          <ac:spMkLst>
            <pc:docMk/>
            <pc:sldMk cId="2395187250" sldId="470"/>
            <ac:spMk id="34" creationId="{398A36BC-14D6-4D92-8D6F-18540A092ABF}"/>
          </ac:spMkLst>
        </pc:spChg>
        <pc:spChg chg="mod">
          <ac:chgData name="jung dain" userId="1af4e274da3eae3a" providerId="LiveId" clId="{FDA20E33-A3C3-49DC-BC00-5B4DB09FD1EC}" dt="2022-11-14T02:33:39.175" v="5719" actId="113"/>
          <ac:spMkLst>
            <pc:docMk/>
            <pc:sldMk cId="2395187250" sldId="470"/>
            <ac:spMk id="35" creationId="{8A2C27C6-0DB2-47CB-A51E-22CD10BAD682}"/>
          </ac:spMkLst>
        </pc:spChg>
        <pc:spChg chg="mod">
          <ac:chgData name="jung dain" userId="1af4e274da3eae3a" providerId="LiveId" clId="{FDA20E33-A3C3-49DC-BC00-5B4DB09FD1EC}" dt="2022-11-14T02:33:44.478" v="5720" actId="1076"/>
          <ac:spMkLst>
            <pc:docMk/>
            <pc:sldMk cId="2395187250" sldId="470"/>
            <ac:spMk id="36" creationId="{CB1FA3C2-7CFE-4BC5-A163-42E00FFF7C2C}"/>
          </ac:spMkLst>
        </pc:spChg>
        <pc:spChg chg="mod">
          <ac:chgData name="jung dain" userId="1af4e274da3eae3a" providerId="LiveId" clId="{FDA20E33-A3C3-49DC-BC00-5B4DB09FD1EC}" dt="2022-11-14T02:33:59.770" v="5724" actId="1076"/>
          <ac:spMkLst>
            <pc:docMk/>
            <pc:sldMk cId="2395187250" sldId="470"/>
            <ac:spMk id="43" creationId="{6B869AB5-74AC-4AA4-87EC-BB116319AAF6}"/>
          </ac:spMkLst>
        </pc:spChg>
        <pc:spChg chg="mod">
          <ac:chgData name="jung dain" userId="1af4e274da3eae3a" providerId="LiveId" clId="{FDA20E33-A3C3-49DC-BC00-5B4DB09FD1EC}" dt="2022-11-14T02:33:39.175" v="5719" actId="113"/>
          <ac:spMkLst>
            <pc:docMk/>
            <pc:sldMk cId="2395187250" sldId="470"/>
            <ac:spMk id="54" creationId="{D081CE07-252B-4ED0-BB21-36AA57A6F7C0}"/>
          </ac:spMkLst>
        </pc:spChg>
        <pc:spChg chg="mod">
          <ac:chgData name="jung dain" userId="1af4e274da3eae3a" providerId="LiveId" clId="{FDA20E33-A3C3-49DC-BC00-5B4DB09FD1EC}" dt="2022-11-14T02:33:39.175" v="5719" actId="113"/>
          <ac:spMkLst>
            <pc:docMk/>
            <pc:sldMk cId="2395187250" sldId="470"/>
            <ac:spMk id="55" creationId="{55BFA604-B8F8-438C-A4B4-4254F29951CD}"/>
          </ac:spMkLst>
        </pc:spChg>
        <pc:spChg chg="del mod">
          <ac:chgData name="jung dain" userId="1af4e274da3eae3a" providerId="LiveId" clId="{FDA20E33-A3C3-49DC-BC00-5B4DB09FD1EC}" dt="2022-11-14T02:33:26.459" v="5717" actId="478"/>
          <ac:spMkLst>
            <pc:docMk/>
            <pc:sldMk cId="2395187250" sldId="470"/>
            <ac:spMk id="89" creationId="{D1AFF93B-3DE7-4D24-9D05-D376010C50F3}"/>
          </ac:spMkLst>
        </pc:spChg>
        <pc:grpChg chg="mod">
          <ac:chgData name="jung dain" userId="1af4e274da3eae3a" providerId="LiveId" clId="{FDA20E33-A3C3-49DC-BC00-5B4DB09FD1EC}" dt="2022-11-14T02:33:47.722" v="5721" actId="1076"/>
          <ac:grpSpMkLst>
            <pc:docMk/>
            <pc:sldMk cId="2395187250" sldId="470"/>
            <ac:grpSpMk id="33" creationId="{FB97C0E1-DEBE-4BCB-92FB-677A72C75460}"/>
          </ac:grpSpMkLst>
        </pc:grpChg>
      </pc:sldChg>
      <pc:sldChg chg="addSp delSp modSp add del mod ord">
        <pc:chgData name="jung dain" userId="1af4e274da3eae3a" providerId="LiveId" clId="{FDA20E33-A3C3-49DC-BC00-5B4DB09FD1EC}" dt="2022-11-14T02:36:27.033" v="5737" actId="47"/>
        <pc:sldMkLst>
          <pc:docMk/>
          <pc:sldMk cId="1753882463" sldId="471"/>
        </pc:sldMkLst>
        <pc:spChg chg="add del mod">
          <ac:chgData name="jung dain" userId="1af4e274da3eae3a" providerId="LiveId" clId="{FDA20E33-A3C3-49DC-BC00-5B4DB09FD1EC}" dt="2022-11-14T02:35:55.708" v="5732" actId="478"/>
          <ac:spMkLst>
            <pc:docMk/>
            <pc:sldMk cId="1753882463" sldId="471"/>
            <ac:spMk id="2" creationId="{E843FCBD-386D-EB91-7B09-60CDBD24CB02}"/>
          </ac:spMkLst>
        </pc:spChg>
        <pc:spChg chg="add mod">
          <ac:chgData name="jung dain" userId="1af4e274da3eae3a" providerId="LiveId" clId="{FDA20E33-A3C3-49DC-BC00-5B4DB09FD1EC}" dt="2022-11-14T02:20:04.512" v="5300" actId="164"/>
          <ac:spMkLst>
            <pc:docMk/>
            <pc:sldMk cId="1753882463" sldId="471"/>
            <ac:spMk id="8" creationId="{E8DA175F-7D21-F006-9B64-D309592E67B1}"/>
          </ac:spMkLst>
        </pc:spChg>
        <pc:spChg chg="add mod">
          <ac:chgData name="jung dain" userId="1af4e274da3eae3a" providerId="LiveId" clId="{FDA20E33-A3C3-49DC-BC00-5B4DB09FD1EC}" dt="2022-11-14T02:20:04.512" v="5300" actId="164"/>
          <ac:spMkLst>
            <pc:docMk/>
            <pc:sldMk cId="1753882463" sldId="471"/>
            <ac:spMk id="9" creationId="{2E4FBF3D-AEF2-887B-8E44-FFE2D4187DAA}"/>
          </ac:spMkLst>
        </pc:spChg>
        <pc:spChg chg="add mod">
          <ac:chgData name="jung dain" userId="1af4e274da3eae3a" providerId="LiveId" clId="{FDA20E33-A3C3-49DC-BC00-5B4DB09FD1EC}" dt="2022-11-14T02:20:04.512" v="5300" actId="164"/>
          <ac:spMkLst>
            <pc:docMk/>
            <pc:sldMk cId="1753882463" sldId="471"/>
            <ac:spMk id="10" creationId="{89362EAA-B0F3-8D60-6554-44A5D597C7AE}"/>
          </ac:spMkLst>
        </pc:spChg>
        <pc:spChg chg="add mod">
          <ac:chgData name="jung dain" userId="1af4e274da3eae3a" providerId="LiveId" clId="{FDA20E33-A3C3-49DC-BC00-5B4DB09FD1EC}" dt="2022-11-14T02:20:04.512" v="5300" actId="164"/>
          <ac:spMkLst>
            <pc:docMk/>
            <pc:sldMk cId="1753882463" sldId="471"/>
            <ac:spMk id="11" creationId="{854872B2-4EA0-A440-6B25-540EB6B7EB5F}"/>
          </ac:spMkLst>
        </pc:spChg>
        <pc:spChg chg="del">
          <ac:chgData name="jung dain" userId="1af4e274da3eae3a" providerId="LiveId" clId="{FDA20E33-A3C3-49DC-BC00-5B4DB09FD1EC}" dt="2022-11-14T02:35:55.708" v="5732" actId="478"/>
          <ac:spMkLst>
            <pc:docMk/>
            <pc:sldMk cId="1753882463" sldId="471"/>
            <ac:spMk id="12" creationId="{E1C97782-D1EC-4101-82FE-13D41A54EE9E}"/>
          </ac:spMkLst>
        </pc:spChg>
        <pc:spChg chg="mod">
          <ac:chgData name="jung dain" userId="1af4e274da3eae3a" providerId="LiveId" clId="{FDA20E33-A3C3-49DC-BC00-5B4DB09FD1EC}" dt="2022-11-14T02:19:39.831" v="5295"/>
          <ac:spMkLst>
            <pc:docMk/>
            <pc:sldMk cId="1753882463" sldId="471"/>
            <ac:spMk id="14" creationId="{8CB9B48B-6177-7F7D-DFEB-DA527B25EA6C}"/>
          </ac:spMkLst>
        </pc:spChg>
        <pc:spChg chg="mod">
          <ac:chgData name="jung dain" userId="1af4e274da3eae3a" providerId="LiveId" clId="{FDA20E33-A3C3-49DC-BC00-5B4DB09FD1EC}" dt="2022-11-14T02:19:39.831" v="5295"/>
          <ac:spMkLst>
            <pc:docMk/>
            <pc:sldMk cId="1753882463" sldId="471"/>
            <ac:spMk id="15" creationId="{91F4F6F1-2BF8-C52F-A3E7-399AE3223AB8}"/>
          </ac:spMkLst>
        </pc:spChg>
        <pc:spChg chg="add del mod">
          <ac:chgData name="jung dain" userId="1af4e274da3eae3a" providerId="LiveId" clId="{FDA20E33-A3C3-49DC-BC00-5B4DB09FD1EC}" dt="2022-11-14T02:35:55.708" v="5732" actId="478"/>
          <ac:spMkLst>
            <pc:docMk/>
            <pc:sldMk cId="1753882463" sldId="471"/>
            <ac:spMk id="16" creationId="{B03CB4E1-BD90-8A3D-D465-171E0294A0E6}"/>
          </ac:spMkLst>
        </pc:spChg>
        <pc:spChg chg="add mod">
          <ac:chgData name="jung dain" userId="1af4e274da3eae3a" providerId="LiveId" clId="{FDA20E33-A3C3-49DC-BC00-5B4DB09FD1EC}" dt="2022-11-14T02:36:01.502" v="5735"/>
          <ac:spMkLst>
            <pc:docMk/>
            <pc:sldMk cId="1753882463" sldId="471"/>
            <ac:spMk id="18" creationId="{E7A465C4-5FC9-17F1-0780-E99C3464F12F}"/>
          </ac:spMkLst>
        </pc:spChg>
        <pc:spChg chg="add mod">
          <ac:chgData name="jung dain" userId="1af4e274da3eae3a" providerId="LiveId" clId="{FDA20E33-A3C3-49DC-BC00-5B4DB09FD1EC}" dt="2022-11-14T02:36:01.502" v="5735"/>
          <ac:spMkLst>
            <pc:docMk/>
            <pc:sldMk cId="1753882463" sldId="471"/>
            <ac:spMk id="19" creationId="{3EAFB068-66E9-CFE5-E612-C892DF91E5F0}"/>
          </ac:spMkLst>
        </pc:spChg>
        <pc:spChg chg="add mod">
          <ac:chgData name="jung dain" userId="1af4e274da3eae3a" providerId="LiveId" clId="{FDA20E33-A3C3-49DC-BC00-5B4DB09FD1EC}" dt="2022-11-14T02:36:01.502" v="5735"/>
          <ac:spMkLst>
            <pc:docMk/>
            <pc:sldMk cId="1753882463" sldId="471"/>
            <ac:spMk id="20" creationId="{E6CCB401-3FFF-3FAA-6900-B3AD1E2BA727}"/>
          </ac:spMkLst>
        </pc:spChg>
        <pc:spChg chg="mod">
          <ac:chgData name="jung dain" userId="1af4e274da3eae3a" providerId="LiveId" clId="{FDA20E33-A3C3-49DC-BC00-5B4DB09FD1EC}" dt="2022-11-14T02:36:01.502" v="5735"/>
          <ac:spMkLst>
            <pc:docMk/>
            <pc:sldMk cId="1753882463" sldId="471"/>
            <ac:spMk id="23" creationId="{C2C5DB92-3E28-EA55-BA04-0D6CB151C76A}"/>
          </ac:spMkLst>
        </pc:spChg>
        <pc:spChg chg="mod">
          <ac:chgData name="jung dain" userId="1af4e274da3eae3a" providerId="LiveId" clId="{FDA20E33-A3C3-49DC-BC00-5B4DB09FD1EC}" dt="2022-11-14T02:36:01.502" v="5735"/>
          <ac:spMkLst>
            <pc:docMk/>
            <pc:sldMk cId="1753882463" sldId="471"/>
            <ac:spMk id="24" creationId="{E07E1947-8EE8-3447-23B5-ABD4090DC7FB}"/>
          </ac:spMkLst>
        </pc:spChg>
        <pc:spChg chg="mod">
          <ac:chgData name="jung dain" userId="1af4e274da3eae3a" providerId="LiveId" clId="{FDA20E33-A3C3-49DC-BC00-5B4DB09FD1EC}" dt="2022-11-14T02:36:01.502" v="5735"/>
          <ac:spMkLst>
            <pc:docMk/>
            <pc:sldMk cId="1753882463" sldId="471"/>
            <ac:spMk id="25" creationId="{953E1569-163E-7EB2-6B9B-8ABF76D33FAE}"/>
          </ac:spMkLst>
        </pc:spChg>
        <pc:spChg chg="mod">
          <ac:chgData name="jung dain" userId="1af4e274da3eae3a" providerId="LiveId" clId="{FDA20E33-A3C3-49DC-BC00-5B4DB09FD1EC}" dt="2022-11-14T02:22:14.509" v="5347" actId="14100"/>
          <ac:spMkLst>
            <pc:docMk/>
            <pc:sldMk cId="1753882463" sldId="471"/>
            <ac:spMk id="32" creationId="{608B362B-E0C2-4AE0-A87B-F183CA7BFD2F}"/>
          </ac:spMkLst>
        </pc:spChg>
        <pc:spChg chg="mod">
          <ac:chgData name="jung dain" userId="1af4e274da3eae3a" providerId="LiveId" clId="{FDA20E33-A3C3-49DC-BC00-5B4DB09FD1EC}" dt="2022-11-14T02:36:01.502" v="5735"/>
          <ac:spMkLst>
            <pc:docMk/>
            <pc:sldMk cId="1753882463" sldId="471"/>
            <ac:spMk id="38" creationId="{B30DA5CD-9E61-4719-95BD-D9D7CB02E137}"/>
          </ac:spMkLst>
        </pc:spChg>
        <pc:spChg chg="mod">
          <ac:chgData name="jung dain" userId="1af4e274da3eae3a" providerId="LiveId" clId="{FDA20E33-A3C3-49DC-BC00-5B4DB09FD1EC}" dt="2022-11-14T02:36:01.502" v="5735"/>
          <ac:spMkLst>
            <pc:docMk/>
            <pc:sldMk cId="1753882463" sldId="471"/>
            <ac:spMk id="40" creationId="{35239B07-A022-B055-BF9A-26F141FCB8C2}"/>
          </ac:spMkLst>
        </pc:spChg>
        <pc:spChg chg="mod">
          <ac:chgData name="jung dain" userId="1af4e274da3eae3a" providerId="LiveId" clId="{FDA20E33-A3C3-49DC-BC00-5B4DB09FD1EC}" dt="2022-11-14T02:36:01.502" v="5735"/>
          <ac:spMkLst>
            <pc:docMk/>
            <pc:sldMk cId="1753882463" sldId="471"/>
            <ac:spMk id="41" creationId="{70199BAA-4F81-2B35-4460-6754593E462C}"/>
          </ac:spMkLst>
        </pc:spChg>
        <pc:spChg chg="add mod">
          <ac:chgData name="jung dain" userId="1af4e274da3eae3a" providerId="LiveId" clId="{FDA20E33-A3C3-49DC-BC00-5B4DB09FD1EC}" dt="2022-11-14T02:36:01.502" v="5735"/>
          <ac:spMkLst>
            <pc:docMk/>
            <pc:sldMk cId="1753882463" sldId="471"/>
            <ac:spMk id="42" creationId="{5FE069E4-F0B2-72D2-3C2E-84D9C05F67B2}"/>
          </ac:spMkLst>
        </pc:spChg>
        <pc:spChg chg="del">
          <ac:chgData name="jung dain" userId="1af4e274da3eae3a" providerId="LiveId" clId="{FDA20E33-A3C3-49DC-BC00-5B4DB09FD1EC}" dt="2022-11-14T02:35:55.708" v="5732" actId="478"/>
          <ac:spMkLst>
            <pc:docMk/>
            <pc:sldMk cId="1753882463" sldId="471"/>
            <ac:spMk id="43" creationId="{6B869AB5-74AC-4AA4-87EC-BB116319AAF6}"/>
          </ac:spMkLst>
        </pc:spChg>
        <pc:grpChg chg="add del mod">
          <ac:chgData name="jung dain" userId="1af4e274da3eae3a" providerId="LiveId" clId="{FDA20E33-A3C3-49DC-BC00-5B4DB09FD1EC}" dt="2022-11-14T02:35:55.708" v="5732" actId="478"/>
          <ac:grpSpMkLst>
            <pc:docMk/>
            <pc:sldMk cId="1753882463" sldId="471"/>
            <ac:grpSpMk id="13" creationId="{5F01E05C-5C69-832D-CA6B-1F380B30A5A2}"/>
          </ac:grpSpMkLst>
        </pc:grpChg>
        <pc:grpChg chg="add del mod">
          <ac:chgData name="jung dain" userId="1af4e274da3eae3a" providerId="LiveId" clId="{FDA20E33-A3C3-49DC-BC00-5B4DB09FD1EC}" dt="2022-11-14T02:35:55.708" v="5732" actId="478"/>
          <ac:grpSpMkLst>
            <pc:docMk/>
            <pc:sldMk cId="1753882463" sldId="471"/>
            <ac:grpSpMk id="17" creationId="{F7D12277-B862-BA25-2E60-1831CF55B388}"/>
          </ac:grpSpMkLst>
        </pc:grpChg>
        <pc:grpChg chg="add mod">
          <ac:chgData name="jung dain" userId="1af4e274da3eae3a" providerId="LiveId" clId="{FDA20E33-A3C3-49DC-BC00-5B4DB09FD1EC}" dt="2022-11-14T02:36:01.502" v="5735"/>
          <ac:grpSpMkLst>
            <pc:docMk/>
            <pc:sldMk cId="1753882463" sldId="471"/>
            <ac:grpSpMk id="21" creationId="{64FDE295-1D2B-0135-2F27-BCC18905739A}"/>
          </ac:grpSpMkLst>
        </pc:grpChg>
        <pc:grpChg chg="add mod">
          <ac:chgData name="jung dain" userId="1af4e274da3eae3a" providerId="LiveId" clId="{FDA20E33-A3C3-49DC-BC00-5B4DB09FD1EC}" dt="2022-11-14T02:36:01.502" v="5735"/>
          <ac:grpSpMkLst>
            <pc:docMk/>
            <pc:sldMk cId="1753882463" sldId="471"/>
            <ac:grpSpMk id="39" creationId="{A3AB3C57-DE9C-062C-0B99-FBE3368EC801}"/>
          </ac:grpSpMkLst>
        </pc:grpChg>
        <pc:picChg chg="add mod">
          <ac:chgData name="jung dain" userId="1af4e274da3eae3a" providerId="LiveId" clId="{FDA20E33-A3C3-49DC-BC00-5B4DB09FD1EC}" dt="2022-11-14T02:20:04.512" v="5300" actId="164"/>
          <ac:picMkLst>
            <pc:docMk/>
            <pc:sldMk cId="1753882463" sldId="471"/>
            <ac:picMk id="7" creationId="{D0B67873-A459-1AC9-9BCE-9DECDEC4C8DB}"/>
          </ac:picMkLst>
        </pc:picChg>
        <pc:picChg chg="mod">
          <ac:chgData name="jung dain" userId="1af4e274da3eae3a" providerId="LiveId" clId="{FDA20E33-A3C3-49DC-BC00-5B4DB09FD1EC}" dt="2022-11-14T02:36:01.502" v="5735"/>
          <ac:picMkLst>
            <pc:docMk/>
            <pc:sldMk cId="1753882463" sldId="471"/>
            <ac:picMk id="22" creationId="{ED104382-CF85-84AE-CED6-4EEEA30B2423}"/>
          </ac:picMkLst>
        </pc:picChg>
      </pc:sldChg>
      <pc:sldChg chg="addSp delSp modSp add mod">
        <pc:chgData name="jung dain" userId="1af4e274da3eae3a" providerId="LiveId" clId="{FDA20E33-A3C3-49DC-BC00-5B4DB09FD1EC}" dt="2022-11-14T11:07:13.211" v="7388" actId="20577"/>
        <pc:sldMkLst>
          <pc:docMk/>
          <pc:sldMk cId="1023953468" sldId="472"/>
        </pc:sldMkLst>
        <pc:spChg chg="add mod">
          <ac:chgData name="jung dain" userId="1af4e274da3eae3a" providerId="LiveId" clId="{FDA20E33-A3C3-49DC-BC00-5B4DB09FD1EC}" dt="2022-11-14T02:36:36.882" v="5739"/>
          <ac:spMkLst>
            <pc:docMk/>
            <pc:sldMk cId="1023953468" sldId="472"/>
            <ac:spMk id="2" creationId="{07A12E84-DB03-3112-AC97-50E5BF3DB85E}"/>
          </ac:spMkLst>
        </pc:spChg>
        <pc:spChg chg="mod">
          <ac:chgData name="jung dain" userId="1af4e274da3eae3a" providerId="LiveId" clId="{FDA20E33-A3C3-49DC-BC00-5B4DB09FD1EC}" dt="2022-11-14T02:42:09.685" v="5800" actId="688"/>
          <ac:spMkLst>
            <pc:docMk/>
            <pc:sldMk cId="1023953468" sldId="472"/>
            <ac:spMk id="4" creationId="{F118C3DD-BA84-723A-8F36-82189953728B}"/>
          </ac:spMkLst>
        </pc:spChg>
        <pc:spChg chg="mod">
          <ac:chgData name="jung dain" userId="1af4e274da3eae3a" providerId="LiveId" clId="{FDA20E33-A3C3-49DC-BC00-5B4DB09FD1EC}" dt="2022-11-14T11:07:13.211" v="7388" actId="20577"/>
          <ac:spMkLst>
            <pc:docMk/>
            <pc:sldMk cId="1023953468" sldId="472"/>
            <ac:spMk id="5" creationId="{5D6BD8BE-FC11-CD84-3A13-485E3079491E}"/>
          </ac:spMkLst>
        </pc:spChg>
        <pc:spChg chg="mod">
          <ac:chgData name="jung dain" userId="1af4e274da3eae3a" providerId="LiveId" clId="{FDA20E33-A3C3-49DC-BC00-5B4DB09FD1EC}" dt="2022-11-14T02:36:36.882" v="5739"/>
          <ac:spMkLst>
            <pc:docMk/>
            <pc:sldMk cId="1023953468" sldId="472"/>
            <ac:spMk id="11" creationId="{71B33D12-8648-A6C3-7B19-BC86A2721D52}"/>
          </ac:spMkLst>
        </pc:spChg>
        <pc:spChg chg="mod">
          <ac:chgData name="jung dain" userId="1af4e274da3eae3a" providerId="LiveId" clId="{FDA20E33-A3C3-49DC-BC00-5B4DB09FD1EC}" dt="2022-11-14T02:35:16.684" v="5729" actId="1076"/>
          <ac:spMkLst>
            <pc:docMk/>
            <pc:sldMk cId="1023953468" sldId="472"/>
            <ac:spMk id="12" creationId="{E1C97782-D1EC-4101-82FE-13D41A54EE9E}"/>
          </ac:spMkLst>
        </pc:spChg>
        <pc:spChg chg="mod">
          <ac:chgData name="jung dain" userId="1af4e274da3eae3a" providerId="LiveId" clId="{FDA20E33-A3C3-49DC-BC00-5B4DB09FD1EC}" dt="2022-11-14T02:36:36.882" v="5739"/>
          <ac:spMkLst>
            <pc:docMk/>
            <pc:sldMk cId="1023953468" sldId="472"/>
            <ac:spMk id="13" creationId="{643422D9-ED26-F612-BAE8-A37377264CC6}"/>
          </ac:spMkLst>
        </pc:spChg>
        <pc:spChg chg="add mod">
          <ac:chgData name="jung dain" userId="1af4e274da3eae3a" providerId="LiveId" clId="{FDA20E33-A3C3-49DC-BC00-5B4DB09FD1EC}" dt="2022-11-14T02:36:36.882" v="5739"/>
          <ac:spMkLst>
            <pc:docMk/>
            <pc:sldMk cId="1023953468" sldId="472"/>
            <ac:spMk id="14" creationId="{C821684E-08C7-AAA1-6458-2B297BDADA70}"/>
          </ac:spMkLst>
        </pc:spChg>
        <pc:spChg chg="add mod">
          <ac:chgData name="jung dain" userId="1af4e274da3eae3a" providerId="LiveId" clId="{FDA20E33-A3C3-49DC-BC00-5B4DB09FD1EC}" dt="2022-11-14T02:36:36.882" v="5739"/>
          <ac:spMkLst>
            <pc:docMk/>
            <pc:sldMk cId="1023953468" sldId="472"/>
            <ac:spMk id="16" creationId="{5AEC3101-84C2-6D82-B8DA-DF1432CB880C}"/>
          </ac:spMkLst>
        </pc:spChg>
        <pc:spChg chg="mod ord topLvl">
          <ac:chgData name="jung dain" userId="1af4e274da3eae3a" providerId="LiveId" clId="{FDA20E33-A3C3-49DC-BC00-5B4DB09FD1EC}" dt="2022-11-14T02:41:47.708" v="5794" actId="1076"/>
          <ac:spMkLst>
            <pc:docMk/>
            <pc:sldMk cId="1023953468" sldId="472"/>
            <ac:spMk id="18" creationId="{2DD8C2FC-CEDB-DE7F-EF23-A0505C11D93A}"/>
          </ac:spMkLst>
        </pc:spChg>
        <pc:spChg chg="del mod">
          <ac:chgData name="jung dain" userId="1af4e274da3eae3a" providerId="LiveId" clId="{FDA20E33-A3C3-49DC-BC00-5B4DB09FD1EC}" dt="2022-11-14T02:40:51.392" v="5778" actId="478"/>
          <ac:spMkLst>
            <pc:docMk/>
            <pc:sldMk cId="1023953468" sldId="472"/>
            <ac:spMk id="19" creationId="{374C6872-3744-CD1A-6DE9-D77574256722}"/>
          </ac:spMkLst>
        </pc:spChg>
        <pc:spChg chg="del mod topLvl">
          <ac:chgData name="jung dain" userId="1af4e274da3eae3a" providerId="LiveId" clId="{FDA20E33-A3C3-49DC-BC00-5B4DB09FD1EC}" dt="2022-11-14T02:40:53.697" v="5779" actId="478"/>
          <ac:spMkLst>
            <pc:docMk/>
            <pc:sldMk cId="1023953468" sldId="472"/>
            <ac:spMk id="20" creationId="{2D4498F4-F493-C937-8A2E-2A79A6315CA0}"/>
          </ac:spMkLst>
        </pc:spChg>
        <pc:spChg chg="mod">
          <ac:chgData name="jung dain" userId="1af4e274da3eae3a" providerId="LiveId" clId="{FDA20E33-A3C3-49DC-BC00-5B4DB09FD1EC}" dt="2022-11-14T02:42:15.482" v="5801" actId="1076"/>
          <ac:spMkLst>
            <pc:docMk/>
            <pc:sldMk cId="1023953468" sldId="472"/>
            <ac:spMk id="43" creationId="{6B869AB5-74AC-4AA4-87EC-BB116319AAF6}"/>
          </ac:spMkLst>
        </pc:spChg>
        <pc:spChg chg="del">
          <ac:chgData name="jung dain" userId="1af4e274da3eae3a" providerId="LiveId" clId="{FDA20E33-A3C3-49DC-BC00-5B4DB09FD1EC}" dt="2022-11-14T02:36:36.522" v="5738" actId="478"/>
          <ac:spMkLst>
            <pc:docMk/>
            <pc:sldMk cId="1023953468" sldId="472"/>
            <ac:spMk id="78" creationId="{F70841CE-8A56-45B4-8DF7-F92D50CF4465}"/>
          </ac:spMkLst>
        </pc:spChg>
        <pc:spChg chg="del">
          <ac:chgData name="jung dain" userId="1af4e274da3eae3a" providerId="LiveId" clId="{FDA20E33-A3C3-49DC-BC00-5B4DB09FD1EC}" dt="2022-11-14T02:36:36.522" v="5738" actId="478"/>
          <ac:spMkLst>
            <pc:docMk/>
            <pc:sldMk cId="1023953468" sldId="472"/>
            <ac:spMk id="93" creationId="{97CA3A36-28D8-4B59-8687-E5D2C529AA9D}"/>
          </ac:spMkLst>
        </pc:spChg>
        <pc:spChg chg="del">
          <ac:chgData name="jung dain" userId="1af4e274da3eae3a" providerId="LiveId" clId="{FDA20E33-A3C3-49DC-BC00-5B4DB09FD1EC}" dt="2022-11-14T02:36:36.522" v="5738" actId="478"/>
          <ac:spMkLst>
            <pc:docMk/>
            <pc:sldMk cId="1023953468" sldId="472"/>
            <ac:spMk id="118" creationId="{CCABEC55-445E-416A-AF78-F2215784C75C}"/>
          </ac:spMkLst>
        </pc:spChg>
        <pc:grpChg chg="add mod">
          <ac:chgData name="jung dain" userId="1af4e274da3eae3a" providerId="LiveId" clId="{FDA20E33-A3C3-49DC-BC00-5B4DB09FD1EC}" dt="2022-11-14T02:36:36.882" v="5739"/>
          <ac:grpSpMkLst>
            <pc:docMk/>
            <pc:sldMk cId="1023953468" sldId="472"/>
            <ac:grpSpMk id="10" creationId="{21EE4844-FC52-DF99-27DE-42623D1E0887}"/>
          </ac:grpSpMkLst>
        </pc:grpChg>
        <pc:grpChg chg="add del mod">
          <ac:chgData name="jung dain" userId="1af4e274da3eae3a" providerId="LiveId" clId="{FDA20E33-A3C3-49DC-BC00-5B4DB09FD1EC}" dt="2022-11-14T02:40:53.697" v="5779" actId="478"/>
          <ac:grpSpMkLst>
            <pc:docMk/>
            <pc:sldMk cId="1023953468" sldId="472"/>
            <ac:grpSpMk id="17" creationId="{18B90F58-C9E1-03BE-14EC-E532222D10D5}"/>
          </ac:grpSpMkLst>
        </pc:grpChg>
        <pc:grpChg chg="del">
          <ac:chgData name="jung dain" userId="1af4e274da3eae3a" providerId="LiveId" clId="{FDA20E33-A3C3-49DC-BC00-5B4DB09FD1EC}" dt="2022-11-14T02:36:36.522" v="5738" actId="478"/>
          <ac:grpSpMkLst>
            <pc:docMk/>
            <pc:sldMk cId="1023953468" sldId="472"/>
            <ac:grpSpMk id="108" creationId="{11F14DDE-7B11-4462-A2CD-E365488779A9}"/>
          </ac:grpSpMkLst>
        </pc:grpChg>
        <pc:picChg chg="mod">
          <ac:chgData name="jung dain" userId="1af4e274da3eae3a" providerId="LiveId" clId="{FDA20E33-A3C3-49DC-BC00-5B4DB09FD1EC}" dt="2022-11-14T02:41:51.407" v="5795" actId="1076"/>
          <ac:picMkLst>
            <pc:docMk/>
            <pc:sldMk cId="1023953468" sldId="472"/>
            <ac:picMk id="3" creationId="{91D2B73A-E305-161E-A91E-CAED4FCBFCCC}"/>
          </ac:picMkLst>
        </pc:picChg>
        <pc:cxnChg chg="add mod">
          <ac:chgData name="jung dain" userId="1af4e274da3eae3a" providerId="LiveId" clId="{FDA20E33-A3C3-49DC-BC00-5B4DB09FD1EC}" dt="2022-11-14T02:36:36.882" v="5739"/>
          <ac:cxnSpMkLst>
            <pc:docMk/>
            <pc:sldMk cId="1023953468" sldId="472"/>
            <ac:cxnSpMk id="9" creationId="{EB99ACF7-BD17-C56C-7711-179B2C8505A1}"/>
          </ac:cxnSpMkLst>
        </pc:cxnChg>
        <pc:cxnChg chg="add mod">
          <ac:chgData name="jung dain" userId="1af4e274da3eae3a" providerId="LiveId" clId="{FDA20E33-A3C3-49DC-BC00-5B4DB09FD1EC}" dt="2022-11-14T02:36:36.882" v="5739"/>
          <ac:cxnSpMkLst>
            <pc:docMk/>
            <pc:sldMk cId="1023953468" sldId="472"/>
            <ac:cxnSpMk id="15" creationId="{E7EB2EC4-CBF0-892C-0CE1-9576CF6F6FCF}"/>
          </ac:cxnSpMkLst>
        </pc:cxnChg>
        <pc:cxnChg chg="mod">
          <ac:chgData name="jung dain" userId="1af4e274da3eae3a" providerId="LiveId" clId="{FDA20E33-A3C3-49DC-BC00-5B4DB09FD1EC}" dt="2022-11-14T02:41:54.217" v="5796" actId="14100"/>
          <ac:cxnSpMkLst>
            <pc:docMk/>
            <pc:sldMk cId="1023953468" sldId="472"/>
            <ac:cxnSpMk id="37" creationId="{C6726C99-4D83-4AB1-910D-414383C6EEAB}"/>
          </ac:cxnSpMkLst>
        </pc:cxnChg>
        <pc:cxnChg chg="del mod">
          <ac:chgData name="jung dain" userId="1af4e274da3eae3a" providerId="LiveId" clId="{FDA20E33-A3C3-49DC-BC00-5B4DB09FD1EC}" dt="2022-11-14T02:36:36.522" v="5738" actId="478"/>
          <ac:cxnSpMkLst>
            <pc:docMk/>
            <pc:sldMk cId="1023953468" sldId="472"/>
            <ac:cxnSpMk id="105" creationId="{F8AE2717-6B68-4596-9B9C-7DE3C206AB3C}"/>
          </ac:cxnSpMkLst>
        </pc:cxnChg>
        <pc:cxnChg chg="del mod">
          <ac:chgData name="jung dain" userId="1af4e274da3eae3a" providerId="LiveId" clId="{FDA20E33-A3C3-49DC-BC00-5B4DB09FD1EC}" dt="2022-11-14T02:36:36.522" v="5738" actId="478"/>
          <ac:cxnSpMkLst>
            <pc:docMk/>
            <pc:sldMk cId="1023953468" sldId="472"/>
            <ac:cxnSpMk id="133" creationId="{F262D383-2CDC-4223-B219-6A82CB20F0F3}"/>
          </ac:cxnSpMkLst>
        </pc:cxnChg>
      </pc:sldChg>
      <pc:sldChg chg="addSp delSp modSp add del mod">
        <pc:chgData name="jung dain" userId="1af4e274da3eae3a" providerId="LiveId" clId="{FDA20E33-A3C3-49DC-BC00-5B4DB09FD1EC}" dt="2022-11-14T02:43:10.385" v="5804" actId="47"/>
        <pc:sldMkLst>
          <pc:docMk/>
          <pc:sldMk cId="2377660816" sldId="473"/>
        </pc:sldMkLst>
        <pc:spChg chg="add del mod">
          <ac:chgData name="jung dain" userId="1af4e274da3eae3a" providerId="LiveId" clId="{FDA20E33-A3C3-49DC-BC00-5B4DB09FD1EC}" dt="2022-11-14T02:35:59.805" v="5734"/>
          <ac:spMkLst>
            <pc:docMk/>
            <pc:sldMk cId="2377660816" sldId="473"/>
            <ac:spMk id="2" creationId="{B4CC2068-CDBE-4672-0E2E-3063B4B27EED}"/>
          </ac:spMkLst>
        </pc:spChg>
        <pc:spChg chg="add del mod">
          <ac:chgData name="jung dain" userId="1af4e274da3eae3a" providerId="LiveId" clId="{FDA20E33-A3C3-49DC-BC00-5B4DB09FD1EC}" dt="2022-11-14T02:35:59.805" v="5734"/>
          <ac:spMkLst>
            <pc:docMk/>
            <pc:sldMk cId="2377660816" sldId="473"/>
            <ac:spMk id="9" creationId="{DDCDDBD7-15AB-00E2-9032-F8CEFA3163E8}"/>
          </ac:spMkLst>
        </pc:spChg>
        <pc:spChg chg="add del mod">
          <ac:chgData name="jung dain" userId="1af4e274da3eae3a" providerId="LiveId" clId="{FDA20E33-A3C3-49DC-BC00-5B4DB09FD1EC}" dt="2022-11-14T02:35:59.805" v="5734"/>
          <ac:spMkLst>
            <pc:docMk/>
            <pc:sldMk cId="2377660816" sldId="473"/>
            <ac:spMk id="10" creationId="{4223D710-836D-D588-4561-10F4F26E0A02}"/>
          </ac:spMkLst>
        </pc:spChg>
        <pc:spChg chg="add del">
          <ac:chgData name="jung dain" userId="1af4e274da3eae3a" providerId="LiveId" clId="{FDA20E33-A3C3-49DC-BC00-5B4DB09FD1EC}" dt="2022-11-14T02:39:58.684" v="5770" actId="478"/>
          <ac:spMkLst>
            <pc:docMk/>
            <pc:sldMk cId="2377660816" sldId="473"/>
            <ac:spMk id="12" creationId="{E1C97782-D1EC-4101-82FE-13D41A54EE9E}"/>
          </ac:spMkLst>
        </pc:spChg>
        <pc:spChg chg="mod">
          <ac:chgData name="jung dain" userId="1af4e274da3eae3a" providerId="LiveId" clId="{FDA20E33-A3C3-49DC-BC00-5B4DB09FD1EC}" dt="2022-11-14T02:35:58.180" v="5733"/>
          <ac:spMkLst>
            <pc:docMk/>
            <pc:sldMk cId="2377660816" sldId="473"/>
            <ac:spMk id="14" creationId="{4056D7CC-53DB-AA2D-5B1A-0D93345F3B11}"/>
          </ac:spMkLst>
        </pc:spChg>
        <pc:spChg chg="mod">
          <ac:chgData name="jung dain" userId="1af4e274da3eae3a" providerId="LiveId" clId="{FDA20E33-A3C3-49DC-BC00-5B4DB09FD1EC}" dt="2022-11-14T02:35:58.180" v="5733"/>
          <ac:spMkLst>
            <pc:docMk/>
            <pc:sldMk cId="2377660816" sldId="473"/>
            <ac:spMk id="15" creationId="{D3220AF3-5D16-B254-180D-A1CDF81DA8C9}"/>
          </ac:spMkLst>
        </pc:spChg>
        <pc:spChg chg="mod">
          <ac:chgData name="jung dain" userId="1af4e274da3eae3a" providerId="LiveId" clId="{FDA20E33-A3C3-49DC-BC00-5B4DB09FD1EC}" dt="2022-11-14T02:35:58.180" v="5733"/>
          <ac:spMkLst>
            <pc:docMk/>
            <pc:sldMk cId="2377660816" sldId="473"/>
            <ac:spMk id="16" creationId="{E2A36390-BB9D-E72E-AD94-A9907A14A2F7}"/>
          </ac:spMkLst>
        </pc:spChg>
        <pc:spChg chg="mod">
          <ac:chgData name="jung dain" userId="1af4e274da3eae3a" providerId="LiveId" clId="{FDA20E33-A3C3-49DC-BC00-5B4DB09FD1EC}" dt="2022-11-14T02:35:58.180" v="5733"/>
          <ac:spMkLst>
            <pc:docMk/>
            <pc:sldMk cId="2377660816" sldId="473"/>
            <ac:spMk id="17" creationId="{226F9464-9D4D-DA5E-369A-06DDA62509AD}"/>
          </ac:spMkLst>
        </pc:spChg>
        <pc:spChg chg="mod">
          <ac:chgData name="jung dain" userId="1af4e274da3eae3a" providerId="LiveId" clId="{FDA20E33-A3C3-49DC-BC00-5B4DB09FD1EC}" dt="2022-11-14T02:35:58.180" v="5733"/>
          <ac:spMkLst>
            <pc:docMk/>
            <pc:sldMk cId="2377660816" sldId="473"/>
            <ac:spMk id="19" creationId="{76D23642-41EC-6012-5D05-485A733E011D}"/>
          </ac:spMkLst>
        </pc:spChg>
        <pc:spChg chg="mod">
          <ac:chgData name="jung dain" userId="1af4e274da3eae3a" providerId="LiveId" clId="{FDA20E33-A3C3-49DC-BC00-5B4DB09FD1EC}" dt="2022-11-14T02:35:58.180" v="5733"/>
          <ac:spMkLst>
            <pc:docMk/>
            <pc:sldMk cId="2377660816" sldId="473"/>
            <ac:spMk id="20" creationId="{41F68335-F670-4613-C8EC-85F68F2018DD}"/>
          </ac:spMkLst>
        </pc:spChg>
        <pc:spChg chg="add del mod">
          <ac:chgData name="jung dain" userId="1af4e274da3eae3a" providerId="LiveId" clId="{FDA20E33-A3C3-49DC-BC00-5B4DB09FD1EC}" dt="2022-11-14T02:35:59.805" v="5734"/>
          <ac:spMkLst>
            <pc:docMk/>
            <pc:sldMk cId="2377660816" sldId="473"/>
            <ac:spMk id="21" creationId="{325BA3FF-2DD3-1B92-7AC4-ED36DD0FFFA5}"/>
          </ac:spMkLst>
        </pc:spChg>
        <pc:spChg chg="add del mod">
          <ac:chgData name="jung dain" userId="1af4e274da3eae3a" providerId="LiveId" clId="{FDA20E33-A3C3-49DC-BC00-5B4DB09FD1EC}" dt="2022-11-14T02:40:16.531" v="5774" actId="478"/>
          <ac:spMkLst>
            <pc:docMk/>
            <pc:sldMk cId="2377660816" sldId="473"/>
            <ac:spMk id="22" creationId="{DB48BFF8-CE5C-85F9-7408-ADDAD10387CD}"/>
          </ac:spMkLst>
        </pc:spChg>
        <pc:spChg chg="add del mod">
          <ac:chgData name="jung dain" userId="1af4e274da3eae3a" providerId="LiveId" clId="{FDA20E33-A3C3-49DC-BC00-5B4DB09FD1EC}" dt="2022-11-14T02:40:09.396" v="5773" actId="478"/>
          <ac:spMkLst>
            <pc:docMk/>
            <pc:sldMk cId="2377660816" sldId="473"/>
            <ac:spMk id="23" creationId="{25BE0BB8-9B39-1597-7A22-0A98A6882A30}"/>
          </ac:spMkLst>
        </pc:spChg>
        <pc:spChg chg="add del mod">
          <ac:chgData name="jung dain" userId="1af4e274da3eae3a" providerId="LiveId" clId="{FDA20E33-A3C3-49DC-BC00-5B4DB09FD1EC}" dt="2022-11-14T02:40:03.841" v="5771" actId="478"/>
          <ac:spMkLst>
            <pc:docMk/>
            <pc:sldMk cId="2377660816" sldId="473"/>
            <ac:spMk id="24" creationId="{66AD15F0-181E-A522-2044-3F22D257756A}"/>
          </ac:spMkLst>
        </pc:spChg>
        <pc:spChg chg="mod">
          <ac:chgData name="jung dain" userId="1af4e274da3eae3a" providerId="LiveId" clId="{FDA20E33-A3C3-49DC-BC00-5B4DB09FD1EC}" dt="2022-11-14T02:36:07.764" v="5736"/>
          <ac:spMkLst>
            <pc:docMk/>
            <pc:sldMk cId="2377660816" sldId="473"/>
            <ac:spMk id="38" creationId="{020E2E36-910C-8407-C7E6-1B8E58ECE60B}"/>
          </ac:spMkLst>
        </pc:spChg>
        <pc:spChg chg="mod">
          <ac:chgData name="jung dain" userId="1af4e274da3eae3a" providerId="LiveId" clId="{FDA20E33-A3C3-49DC-BC00-5B4DB09FD1EC}" dt="2022-11-14T02:36:07.764" v="5736"/>
          <ac:spMkLst>
            <pc:docMk/>
            <pc:sldMk cId="2377660816" sldId="473"/>
            <ac:spMk id="39" creationId="{C620E216-6923-49D3-471B-DEAFABA8BE99}"/>
          </ac:spMkLst>
        </pc:spChg>
        <pc:spChg chg="mod">
          <ac:chgData name="jung dain" userId="1af4e274da3eae3a" providerId="LiveId" clId="{FDA20E33-A3C3-49DC-BC00-5B4DB09FD1EC}" dt="2022-11-14T02:36:07.764" v="5736"/>
          <ac:spMkLst>
            <pc:docMk/>
            <pc:sldMk cId="2377660816" sldId="473"/>
            <ac:spMk id="40" creationId="{CE2E8010-6F14-4BAA-940E-20763FD1EDE5}"/>
          </ac:spMkLst>
        </pc:spChg>
        <pc:spChg chg="mod">
          <ac:chgData name="jung dain" userId="1af4e274da3eae3a" providerId="LiveId" clId="{FDA20E33-A3C3-49DC-BC00-5B4DB09FD1EC}" dt="2022-11-14T02:36:07.764" v="5736"/>
          <ac:spMkLst>
            <pc:docMk/>
            <pc:sldMk cId="2377660816" sldId="473"/>
            <ac:spMk id="41" creationId="{1C06DCD3-A25A-7DB8-6A8D-F2D8354CAC93}"/>
          </ac:spMkLst>
        </pc:spChg>
        <pc:spChg chg="add del">
          <ac:chgData name="jung dain" userId="1af4e274da3eae3a" providerId="LiveId" clId="{FDA20E33-A3C3-49DC-BC00-5B4DB09FD1EC}" dt="2022-11-14T02:39:58.684" v="5770" actId="478"/>
          <ac:spMkLst>
            <pc:docMk/>
            <pc:sldMk cId="2377660816" sldId="473"/>
            <ac:spMk id="43" creationId="{6B869AB5-74AC-4AA4-87EC-BB116319AAF6}"/>
          </ac:spMkLst>
        </pc:spChg>
        <pc:spChg chg="mod">
          <ac:chgData name="jung dain" userId="1af4e274da3eae3a" providerId="LiveId" clId="{FDA20E33-A3C3-49DC-BC00-5B4DB09FD1EC}" dt="2022-11-14T02:36:07.764" v="5736"/>
          <ac:spMkLst>
            <pc:docMk/>
            <pc:sldMk cId="2377660816" sldId="473"/>
            <ac:spMk id="44" creationId="{4A13A673-D1E5-82F0-D5E8-AE07793AE77A}"/>
          </ac:spMkLst>
        </pc:spChg>
        <pc:spChg chg="mod">
          <ac:chgData name="jung dain" userId="1af4e274da3eae3a" providerId="LiveId" clId="{FDA20E33-A3C3-49DC-BC00-5B4DB09FD1EC}" dt="2022-11-14T02:36:07.764" v="5736"/>
          <ac:spMkLst>
            <pc:docMk/>
            <pc:sldMk cId="2377660816" sldId="473"/>
            <ac:spMk id="45" creationId="{CCBC1AB1-B0D0-892D-EE3D-09A55603B7BB}"/>
          </ac:spMkLst>
        </pc:spChg>
        <pc:spChg chg="add del mod">
          <ac:chgData name="jung dain" userId="1af4e274da3eae3a" providerId="LiveId" clId="{FDA20E33-A3C3-49DC-BC00-5B4DB09FD1EC}" dt="2022-11-14T02:40:03.841" v="5771" actId="478"/>
          <ac:spMkLst>
            <pc:docMk/>
            <pc:sldMk cId="2377660816" sldId="473"/>
            <ac:spMk id="46" creationId="{EE1B4183-4813-48ED-279D-77CFE54B62CF}"/>
          </ac:spMkLst>
        </pc:spChg>
        <pc:spChg chg="add mod">
          <ac:chgData name="jung dain" userId="1af4e274da3eae3a" providerId="LiveId" clId="{FDA20E33-A3C3-49DC-BC00-5B4DB09FD1EC}" dt="2022-11-14T02:36:43.845" v="5741"/>
          <ac:spMkLst>
            <pc:docMk/>
            <pc:sldMk cId="2377660816" sldId="473"/>
            <ac:spMk id="47" creationId="{79DB2EF7-FE36-6548-C74C-08AA0B8035FB}"/>
          </ac:spMkLst>
        </pc:spChg>
        <pc:spChg chg="mod">
          <ac:chgData name="jung dain" userId="1af4e274da3eae3a" providerId="LiveId" clId="{FDA20E33-A3C3-49DC-BC00-5B4DB09FD1EC}" dt="2022-11-14T02:36:43.845" v="5741"/>
          <ac:spMkLst>
            <pc:docMk/>
            <pc:sldMk cId="2377660816" sldId="473"/>
            <ac:spMk id="50" creationId="{5E02D645-8F6F-AAD7-BD43-69EE0BBAC560}"/>
          </ac:spMkLst>
        </pc:spChg>
        <pc:spChg chg="mod">
          <ac:chgData name="jung dain" userId="1af4e274da3eae3a" providerId="LiveId" clId="{FDA20E33-A3C3-49DC-BC00-5B4DB09FD1EC}" dt="2022-11-14T02:36:43.845" v="5741"/>
          <ac:spMkLst>
            <pc:docMk/>
            <pc:sldMk cId="2377660816" sldId="473"/>
            <ac:spMk id="51" creationId="{99C6C001-D69E-05FB-03A5-B0F61BF49109}"/>
          </ac:spMkLst>
        </pc:spChg>
        <pc:spChg chg="add mod">
          <ac:chgData name="jung dain" userId="1af4e274da3eae3a" providerId="LiveId" clId="{FDA20E33-A3C3-49DC-BC00-5B4DB09FD1EC}" dt="2022-11-14T02:36:43.845" v="5741"/>
          <ac:spMkLst>
            <pc:docMk/>
            <pc:sldMk cId="2377660816" sldId="473"/>
            <ac:spMk id="52" creationId="{FAFED90A-DFE4-8172-ED41-5321ECCA9E88}"/>
          </ac:spMkLst>
        </pc:spChg>
        <pc:spChg chg="add mod">
          <ac:chgData name="jung dain" userId="1af4e274da3eae3a" providerId="LiveId" clId="{FDA20E33-A3C3-49DC-BC00-5B4DB09FD1EC}" dt="2022-11-14T02:36:43.845" v="5741"/>
          <ac:spMkLst>
            <pc:docMk/>
            <pc:sldMk cId="2377660816" sldId="473"/>
            <ac:spMk id="57" creationId="{4CDB5C5F-E46F-4691-877C-A94268BFA1FF}"/>
          </ac:spMkLst>
        </pc:spChg>
        <pc:spChg chg="add mod">
          <ac:chgData name="jung dain" userId="1af4e274da3eae3a" providerId="LiveId" clId="{FDA20E33-A3C3-49DC-BC00-5B4DB09FD1EC}" dt="2022-11-14T02:40:16.929" v="5775"/>
          <ac:spMkLst>
            <pc:docMk/>
            <pc:sldMk cId="2377660816" sldId="473"/>
            <ac:spMk id="58" creationId="{AD2A9368-D78B-513D-F448-A1103A7C3647}"/>
          </ac:spMkLst>
        </pc:spChg>
        <pc:spChg chg="mod">
          <ac:chgData name="jung dain" userId="1af4e274da3eae3a" providerId="LiveId" clId="{FDA20E33-A3C3-49DC-BC00-5B4DB09FD1EC}" dt="2022-11-14T02:40:16.929" v="5775"/>
          <ac:spMkLst>
            <pc:docMk/>
            <pc:sldMk cId="2377660816" sldId="473"/>
            <ac:spMk id="61" creationId="{62B4E224-3DD2-C398-467E-F25C62D6386D}"/>
          </ac:spMkLst>
        </pc:spChg>
        <pc:spChg chg="mod">
          <ac:chgData name="jung dain" userId="1af4e274da3eae3a" providerId="LiveId" clId="{FDA20E33-A3C3-49DC-BC00-5B4DB09FD1EC}" dt="2022-11-14T02:40:16.929" v="5775"/>
          <ac:spMkLst>
            <pc:docMk/>
            <pc:sldMk cId="2377660816" sldId="473"/>
            <ac:spMk id="62" creationId="{4EF29E6E-1887-FF86-6192-D2A7366CA8A4}"/>
          </ac:spMkLst>
        </pc:spChg>
        <pc:spChg chg="mod">
          <ac:chgData name="jung dain" userId="1af4e274da3eae3a" providerId="LiveId" clId="{FDA20E33-A3C3-49DC-BC00-5B4DB09FD1EC}" dt="2022-11-14T02:40:16.929" v="5775"/>
          <ac:spMkLst>
            <pc:docMk/>
            <pc:sldMk cId="2377660816" sldId="473"/>
            <ac:spMk id="63" creationId="{1F4F80D9-00B1-D967-AF25-41D2DEAA504A}"/>
          </ac:spMkLst>
        </pc:spChg>
        <pc:spChg chg="mod">
          <ac:chgData name="jung dain" userId="1af4e274da3eae3a" providerId="LiveId" clId="{FDA20E33-A3C3-49DC-BC00-5B4DB09FD1EC}" dt="2022-11-14T02:40:16.929" v="5775"/>
          <ac:spMkLst>
            <pc:docMk/>
            <pc:sldMk cId="2377660816" sldId="473"/>
            <ac:spMk id="64" creationId="{9001BB54-A89B-D588-143A-6282E8E6A5F4}"/>
          </ac:spMkLst>
        </pc:spChg>
        <pc:spChg chg="mod">
          <ac:chgData name="jung dain" userId="1af4e274da3eae3a" providerId="LiveId" clId="{FDA20E33-A3C3-49DC-BC00-5B4DB09FD1EC}" dt="2022-11-14T02:40:16.929" v="5775"/>
          <ac:spMkLst>
            <pc:docMk/>
            <pc:sldMk cId="2377660816" sldId="473"/>
            <ac:spMk id="66" creationId="{528980B0-B37B-604A-CD60-3B52D47221FC}"/>
          </ac:spMkLst>
        </pc:spChg>
        <pc:spChg chg="mod">
          <ac:chgData name="jung dain" userId="1af4e274da3eae3a" providerId="LiveId" clId="{FDA20E33-A3C3-49DC-BC00-5B4DB09FD1EC}" dt="2022-11-14T02:40:16.929" v="5775"/>
          <ac:spMkLst>
            <pc:docMk/>
            <pc:sldMk cId="2377660816" sldId="473"/>
            <ac:spMk id="67" creationId="{2A3904FC-E71C-FCC8-348D-84433DC09E1C}"/>
          </ac:spMkLst>
        </pc:spChg>
        <pc:spChg chg="add mod">
          <ac:chgData name="jung dain" userId="1af4e274da3eae3a" providerId="LiveId" clId="{FDA20E33-A3C3-49DC-BC00-5B4DB09FD1EC}" dt="2022-11-14T02:40:16.929" v="5775"/>
          <ac:spMkLst>
            <pc:docMk/>
            <pc:sldMk cId="2377660816" sldId="473"/>
            <ac:spMk id="68" creationId="{F4686BC2-BEB6-BDF3-C25C-19B925585EE6}"/>
          </ac:spMkLst>
        </pc:spChg>
        <pc:spChg chg="del">
          <ac:chgData name="jung dain" userId="1af4e274da3eae3a" providerId="LiveId" clId="{FDA20E33-A3C3-49DC-BC00-5B4DB09FD1EC}" dt="2022-11-14T02:36:42.790" v="5740" actId="478"/>
          <ac:spMkLst>
            <pc:docMk/>
            <pc:sldMk cId="2377660816" sldId="473"/>
            <ac:spMk id="78" creationId="{F70841CE-8A56-45B4-8DF7-F92D50CF4465}"/>
          </ac:spMkLst>
        </pc:spChg>
        <pc:spChg chg="del">
          <ac:chgData name="jung dain" userId="1af4e274da3eae3a" providerId="LiveId" clId="{FDA20E33-A3C3-49DC-BC00-5B4DB09FD1EC}" dt="2022-11-14T02:36:42.790" v="5740" actId="478"/>
          <ac:spMkLst>
            <pc:docMk/>
            <pc:sldMk cId="2377660816" sldId="473"/>
            <ac:spMk id="93" creationId="{97CA3A36-28D8-4B59-8687-E5D2C529AA9D}"/>
          </ac:spMkLst>
        </pc:spChg>
        <pc:spChg chg="del">
          <ac:chgData name="jung dain" userId="1af4e274da3eae3a" providerId="LiveId" clId="{FDA20E33-A3C3-49DC-BC00-5B4DB09FD1EC}" dt="2022-11-14T02:36:42.790" v="5740" actId="478"/>
          <ac:spMkLst>
            <pc:docMk/>
            <pc:sldMk cId="2377660816" sldId="473"/>
            <ac:spMk id="118" creationId="{CCABEC55-445E-416A-AF78-F2215784C75C}"/>
          </ac:spMkLst>
        </pc:spChg>
        <pc:grpChg chg="add del mod">
          <ac:chgData name="jung dain" userId="1af4e274da3eae3a" providerId="LiveId" clId="{FDA20E33-A3C3-49DC-BC00-5B4DB09FD1EC}" dt="2022-11-14T02:35:59.805" v="5734"/>
          <ac:grpSpMkLst>
            <pc:docMk/>
            <pc:sldMk cId="2377660816" sldId="473"/>
            <ac:grpSpMk id="11" creationId="{AD73EAAF-6F5F-10B3-E0F6-70824953FF0B}"/>
          </ac:grpSpMkLst>
        </pc:grpChg>
        <pc:grpChg chg="add del mod">
          <ac:chgData name="jung dain" userId="1af4e274da3eae3a" providerId="LiveId" clId="{FDA20E33-A3C3-49DC-BC00-5B4DB09FD1EC}" dt="2022-11-14T02:35:59.805" v="5734"/>
          <ac:grpSpMkLst>
            <pc:docMk/>
            <pc:sldMk cId="2377660816" sldId="473"/>
            <ac:grpSpMk id="18" creationId="{FE72AB43-DC7A-15FA-25B7-57A5DBEB1DA1}"/>
          </ac:grpSpMkLst>
        </pc:grpChg>
        <pc:grpChg chg="add del mod">
          <ac:chgData name="jung dain" userId="1af4e274da3eae3a" providerId="LiveId" clId="{FDA20E33-A3C3-49DC-BC00-5B4DB09FD1EC}" dt="2022-11-14T02:40:03.841" v="5771" actId="478"/>
          <ac:grpSpMkLst>
            <pc:docMk/>
            <pc:sldMk cId="2377660816" sldId="473"/>
            <ac:grpSpMk id="25" creationId="{E07866A3-4CB6-5A46-84D0-5FBDA88B4AAA}"/>
          </ac:grpSpMkLst>
        </pc:grpChg>
        <pc:grpChg chg="add del mod">
          <ac:chgData name="jung dain" userId="1af4e274da3eae3a" providerId="LiveId" clId="{FDA20E33-A3C3-49DC-BC00-5B4DB09FD1EC}" dt="2022-11-14T02:40:03.841" v="5771" actId="478"/>
          <ac:grpSpMkLst>
            <pc:docMk/>
            <pc:sldMk cId="2377660816" sldId="473"/>
            <ac:grpSpMk id="42" creationId="{7C59B7F8-D47D-9B3A-37BA-52465620DCF4}"/>
          </ac:grpSpMkLst>
        </pc:grpChg>
        <pc:grpChg chg="add mod">
          <ac:chgData name="jung dain" userId="1af4e274da3eae3a" providerId="LiveId" clId="{FDA20E33-A3C3-49DC-BC00-5B4DB09FD1EC}" dt="2022-11-14T02:36:43.845" v="5741"/>
          <ac:grpSpMkLst>
            <pc:docMk/>
            <pc:sldMk cId="2377660816" sldId="473"/>
            <ac:grpSpMk id="49" creationId="{9C86AD36-F078-F02F-95AB-67E42A3347B6}"/>
          </ac:grpSpMkLst>
        </pc:grpChg>
        <pc:grpChg chg="add mod">
          <ac:chgData name="jung dain" userId="1af4e274da3eae3a" providerId="LiveId" clId="{FDA20E33-A3C3-49DC-BC00-5B4DB09FD1EC}" dt="2022-11-14T02:40:16.929" v="5775"/>
          <ac:grpSpMkLst>
            <pc:docMk/>
            <pc:sldMk cId="2377660816" sldId="473"/>
            <ac:grpSpMk id="59" creationId="{05D9AD8D-954C-EA15-BB5E-DF803DDC7CFA}"/>
          </ac:grpSpMkLst>
        </pc:grpChg>
        <pc:grpChg chg="add mod">
          <ac:chgData name="jung dain" userId="1af4e274da3eae3a" providerId="LiveId" clId="{FDA20E33-A3C3-49DC-BC00-5B4DB09FD1EC}" dt="2022-11-14T02:40:16.929" v="5775"/>
          <ac:grpSpMkLst>
            <pc:docMk/>
            <pc:sldMk cId="2377660816" sldId="473"/>
            <ac:grpSpMk id="65" creationId="{E5715EF4-0C1E-0D17-092D-759EE20C5F19}"/>
          </ac:grpSpMkLst>
        </pc:grpChg>
        <pc:grpChg chg="del">
          <ac:chgData name="jung dain" userId="1af4e274da3eae3a" providerId="LiveId" clId="{FDA20E33-A3C3-49DC-BC00-5B4DB09FD1EC}" dt="2022-11-14T02:36:42.790" v="5740" actId="478"/>
          <ac:grpSpMkLst>
            <pc:docMk/>
            <pc:sldMk cId="2377660816" sldId="473"/>
            <ac:grpSpMk id="108" creationId="{11F14DDE-7B11-4462-A2CD-E365488779A9}"/>
          </ac:grpSpMkLst>
        </pc:grpChg>
        <pc:picChg chg="mod">
          <ac:chgData name="jung dain" userId="1af4e274da3eae3a" providerId="LiveId" clId="{FDA20E33-A3C3-49DC-BC00-5B4DB09FD1EC}" dt="2022-11-14T02:35:58.180" v="5733"/>
          <ac:picMkLst>
            <pc:docMk/>
            <pc:sldMk cId="2377660816" sldId="473"/>
            <ac:picMk id="13" creationId="{EA617F3D-6BA2-09A5-28FE-7EAB7A7C5F1E}"/>
          </ac:picMkLst>
        </pc:picChg>
        <pc:picChg chg="mod">
          <ac:chgData name="jung dain" userId="1af4e274da3eae3a" providerId="LiveId" clId="{FDA20E33-A3C3-49DC-BC00-5B4DB09FD1EC}" dt="2022-11-14T02:36:07.764" v="5736"/>
          <ac:picMkLst>
            <pc:docMk/>
            <pc:sldMk cId="2377660816" sldId="473"/>
            <ac:picMk id="32" creationId="{22C73F09-DA70-53EE-66C8-28DA47583834}"/>
          </ac:picMkLst>
        </pc:picChg>
        <pc:picChg chg="mod">
          <ac:chgData name="jung dain" userId="1af4e274da3eae3a" providerId="LiveId" clId="{FDA20E33-A3C3-49DC-BC00-5B4DB09FD1EC}" dt="2022-11-14T02:40:16.929" v="5775"/>
          <ac:picMkLst>
            <pc:docMk/>
            <pc:sldMk cId="2377660816" sldId="473"/>
            <ac:picMk id="60" creationId="{75921C41-EAAB-9882-C9E3-9800A6749B4C}"/>
          </ac:picMkLst>
        </pc:picChg>
        <pc:cxnChg chg="add mod">
          <ac:chgData name="jung dain" userId="1af4e274da3eae3a" providerId="LiveId" clId="{FDA20E33-A3C3-49DC-BC00-5B4DB09FD1EC}" dt="2022-11-14T02:36:43.845" v="5741"/>
          <ac:cxnSpMkLst>
            <pc:docMk/>
            <pc:sldMk cId="2377660816" sldId="473"/>
            <ac:cxnSpMk id="48" creationId="{694DD69B-75F2-6A79-0B3A-A09CCFF859B7}"/>
          </ac:cxnSpMkLst>
        </pc:cxnChg>
        <pc:cxnChg chg="add mod">
          <ac:chgData name="jung dain" userId="1af4e274da3eae3a" providerId="LiveId" clId="{FDA20E33-A3C3-49DC-BC00-5B4DB09FD1EC}" dt="2022-11-14T02:36:43.845" v="5741"/>
          <ac:cxnSpMkLst>
            <pc:docMk/>
            <pc:sldMk cId="2377660816" sldId="473"/>
            <ac:cxnSpMk id="56" creationId="{318EA7EB-D081-D6DF-DD01-B10A382BA478}"/>
          </ac:cxnSpMkLst>
        </pc:cxnChg>
        <pc:cxnChg chg="del mod">
          <ac:chgData name="jung dain" userId="1af4e274da3eae3a" providerId="LiveId" clId="{FDA20E33-A3C3-49DC-BC00-5B4DB09FD1EC}" dt="2022-11-14T02:36:42.790" v="5740" actId="478"/>
          <ac:cxnSpMkLst>
            <pc:docMk/>
            <pc:sldMk cId="2377660816" sldId="473"/>
            <ac:cxnSpMk id="105" creationId="{F8AE2717-6B68-4596-9B9C-7DE3C206AB3C}"/>
          </ac:cxnSpMkLst>
        </pc:cxnChg>
        <pc:cxnChg chg="del mod">
          <ac:chgData name="jung dain" userId="1af4e274da3eae3a" providerId="LiveId" clId="{FDA20E33-A3C3-49DC-BC00-5B4DB09FD1EC}" dt="2022-11-14T02:36:42.790" v="5740" actId="478"/>
          <ac:cxnSpMkLst>
            <pc:docMk/>
            <pc:sldMk cId="2377660816" sldId="473"/>
            <ac:cxnSpMk id="133" creationId="{F262D383-2CDC-4223-B219-6A82CB20F0F3}"/>
          </ac:cxnSpMkLst>
        </pc:cxnChg>
      </pc:sldChg>
      <pc:sldChg chg="addSp delSp modSp add mod">
        <pc:chgData name="jung dain" userId="1af4e274da3eae3a" providerId="LiveId" clId="{FDA20E33-A3C3-49DC-BC00-5B4DB09FD1EC}" dt="2022-11-14T13:32:26.934" v="7489" actId="1076"/>
        <pc:sldMkLst>
          <pc:docMk/>
          <pc:sldMk cId="1955074799" sldId="474"/>
        </pc:sldMkLst>
        <pc:spChg chg="mod">
          <ac:chgData name="jung dain" userId="1af4e274da3eae3a" providerId="LiveId" clId="{FDA20E33-A3C3-49DC-BC00-5B4DB09FD1EC}" dt="2022-11-14T11:10:58.936" v="7472" actId="20577"/>
          <ac:spMkLst>
            <pc:docMk/>
            <pc:sldMk cId="1955074799" sldId="474"/>
            <ac:spMk id="5" creationId="{5D6BD8BE-FC11-CD84-3A13-485E3079491E}"/>
          </ac:spMkLst>
        </pc:spChg>
        <pc:spChg chg="add mod">
          <ac:chgData name="jung dain" userId="1af4e274da3eae3a" providerId="LiveId" clId="{FDA20E33-A3C3-49DC-BC00-5B4DB09FD1EC}" dt="2022-11-14T02:42:32.957" v="5803"/>
          <ac:spMkLst>
            <pc:docMk/>
            <pc:sldMk cId="1955074799" sldId="474"/>
            <ac:spMk id="17" creationId="{8A5F9F0B-B6D4-2B6B-0F87-0BD6557A9C96}"/>
          </ac:spMkLst>
        </pc:spChg>
        <pc:spChg chg="mod">
          <ac:chgData name="jung dain" userId="1af4e274da3eae3a" providerId="LiveId" clId="{FDA20E33-A3C3-49DC-BC00-5B4DB09FD1EC}" dt="2022-11-14T02:42:32.957" v="5803"/>
          <ac:spMkLst>
            <pc:docMk/>
            <pc:sldMk cId="1955074799" sldId="474"/>
            <ac:spMk id="21" creationId="{CE0D024D-930E-6977-4F80-C87BA2E90AD9}"/>
          </ac:spMkLst>
        </pc:spChg>
        <pc:spChg chg="mod">
          <ac:chgData name="jung dain" userId="1af4e274da3eae3a" providerId="LiveId" clId="{FDA20E33-A3C3-49DC-BC00-5B4DB09FD1EC}" dt="2022-11-14T02:42:32.957" v="5803"/>
          <ac:spMkLst>
            <pc:docMk/>
            <pc:sldMk cId="1955074799" sldId="474"/>
            <ac:spMk id="22" creationId="{76044200-BC15-ECCD-1CAF-6C619A1112D1}"/>
          </ac:spMkLst>
        </pc:spChg>
        <pc:spChg chg="add del mod">
          <ac:chgData name="jung dain" userId="1af4e274da3eae3a" providerId="LiveId" clId="{FDA20E33-A3C3-49DC-BC00-5B4DB09FD1EC}" dt="2022-11-14T13:32:08.530" v="7481" actId="478"/>
          <ac:spMkLst>
            <pc:docMk/>
            <pc:sldMk cId="1955074799" sldId="474"/>
            <ac:spMk id="23" creationId="{FBD29A3E-FE79-7605-E782-D985ECC973D5}"/>
          </ac:spMkLst>
        </pc:spChg>
        <pc:spChg chg="mod">
          <ac:chgData name="jung dain" userId="1af4e274da3eae3a" providerId="LiveId" clId="{FDA20E33-A3C3-49DC-BC00-5B4DB09FD1EC}" dt="2022-11-14T02:42:32.957" v="5803"/>
          <ac:spMkLst>
            <pc:docMk/>
            <pc:sldMk cId="1955074799" sldId="474"/>
            <ac:spMk id="24" creationId="{E7D18FC1-8272-0A6B-AEE3-252660944226}"/>
          </ac:spMkLst>
        </pc:spChg>
        <pc:spChg chg="mod">
          <ac:chgData name="jung dain" userId="1af4e274da3eae3a" providerId="LiveId" clId="{FDA20E33-A3C3-49DC-BC00-5B4DB09FD1EC}" dt="2022-11-14T02:42:32.957" v="5803"/>
          <ac:spMkLst>
            <pc:docMk/>
            <pc:sldMk cId="1955074799" sldId="474"/>
            <ac:spMk id="32" creationId="{E2AA5234-993B-739E-AF27-3C7CA1B0AF52}"/>
          </ac:spMkLst>
        </pc:spChg>
        <pc:spChg chg="mod">
          <ac:chgData name="jung dain" userId="1af4e274da3eae3a" providerId="LiveId" clId="{FDA20E33-A3C3-49DC-BC00-5B4DB09FD1EC}" dt="2022-11-14T02:42:32.957" v="5803"/>
          <ac:spMkLst>
            <pc:docMk/>
            <pc:sldMk cId="1955074799" sldId="474"/>
            <ac:spMk id="38" creationId="{9C67A5C6-EC11-C132-482E-B0ABBBAA8E80}"/>
          </ac:spMkLst>
        </pc:spChg>
        <pc:spChg chg="add mod">
          <ac:chgData name="jung dain" userId="1af4e274da3eae3a" providerId="LiveId" clId="{FDA20E33-A3C3-49DC-BC00-5B4DB09FD1EC}" dt="2022-11-14T02:42:32.957" v="5803"/>
          <ac:spMkLst>
            <pc:docMk/>
            <pc:sldMk cId="1955074799" sldId="474"/>
            <ac:spMk id="39" creationId="{933FD0BF-28F3-7A3D-FCA7-4D476632FB23}"/>
          </ac:spMkLst>
        </pc:spChg>
        <pc:grpChg chg="add del mod">
          <ac:chgData name="jung dain" userId="1af4e274da3eae3a" providerId="LiveId" clId="{FDA20E33-A3C3-49DC-BC00-5B4DB09FD1EC}" dt="2022-11-14T13:32:18.410" v="7485" actId="478"/>
          <ac:grpSpMkLst>
            <pc:docMk/>
            <pc:sldMk cId="1955074799" sldId="474"/>
            <ac:grpSpMk id="19" creationId="{CEE745AF-5D26-8B22-C6DB-A82314DBE5DA}"/>
          </ac:grpSpMkLst>
        </pc:grpChg>
        <pc:grpChg chg="add mod">
          <ac:chgData name="jung dain" userId="1af4e274da3eae3a" providerId="LiveId" clId="{FDA20E33-A3C3-49DC-BC00-5B4DB09FD1EC}" dt="2022-11-14T02:42:32.957" v="5803"/>
          <ac:grpSpMkLst>
            <pc:docMk/>
            <pc:sldMk cId="1955074799" sldId="474"/>
            <ac:grpSpMk id="25" creationId="{3B48AE5A-1C0C-C873-4EDB-AE0130C86A2B}"/>
          </ac:grpSpMkLst>
        </pc:grpChg>
        <pc:picChg chg="mod">
          <ac:chgData name="jung dain" userId="1af4e274da3eae3a" providerId="LiveId" clId="{FDA20E33-A3C3-49DC-BC00-5B4DB09FD1EC}" dt="2022-11-14T02:42:32.957" v="5803"/>
          <ac:picMkLst>
            <pc:docMk/>
            <pc:sldMk cId="1955074799" sldId="474"/>
            <ac:picMk id="20" creationId="{777FEB27-DE28-DA97-CCFE-4A228CCDFABE}"/>
          </ac:picMkLst>
        </pc:picChg>
        <pc:picChg chg="add mod">
          <ac:chgData name="jung dain" userId="1af4e274da3eae3a" providerId="LiveId" clId="{FDA20E33-A3C3-49DC-BC00-5B4DB09FD1EC}" dt="2022-11-14T13:32:26.934" v="7489" actId="1076"/>
          <ac:picMkLst>
            <pc:docMk/>
            <pc:sldMk cId="1955074799" sldId="474"/>
            <ac:picMk id="41" creationId="{C4E8B6E0-C2E2-6995-87CA-113F471C5EF9}"/>
          </ac:picMkLst>
        </pc:picChg>
      </pc:sldChg>
      <pc:sldChg chg="addSp delSp modSp add mod modNotesTx">
        <pc:chgData name="jung dain" userId="1af4e274da3eae3a" providerId="LiveId" clId="{FDA20E33-A3C3-49DC-BC00-5B4DB09FD1EC}" dt="2022-11-14T08:32:42.937" v="7380" actId="113"/>
        <pc:sldMkLst>
          <pc:docMk/>
          <pc:sldMk cId="3811386066" sldId="475"/>
        </pc:sldMkLst>
        <pc:spChg chg="add mod">
          <ac:chgData name="jung dain" userId="1af4e274da3eae3a" providerId="LiveId" clId="{FDA20E33-A3C3-49DC-BC00-5B4DB09FD1EC}" dt="2022-11-14T03:18:21.610" v="6811" actId="1076"/>
          <ac:spMkLst>
            <pc:docMk/>
            <pc:sldMk cId="3811386066" sldId="475"/>
            <ac:spMk id="6" creationId="{7FAF4005-65F8-0A56-C677-FD9F7FE7428F}"/>
          </ac:spMkLst>
        </pc:spChg>
        <pc:spChg chg="del">
          <ac:chgData name="jung dain" userId="1af4e274da3eae3a" providerId="LiveId" clId="{FDA20E33-A3C3-49DC-BC00-5B4DB09FD1EC}" dt="2022-11-14T03:17:15.097" v="6734" actId="478"/>
          <ac:spMkLst>
            <pc:docMk/>
            <pc:sldMk cId="3811386066" sldId="475"/>
            <ac:spMk id="10" creationId="{3042927B-2A45-445E-A6C2-A11294A723CB}"/>
          </ac:spMkLst>
        </pc:spChg>
        <pc:spChg chg="mod">
          <ac:chgData name="jung dain" userId="1af4e274da3eae3a" providerId="LiveId" clId="{FDA20E33-A3C3-49DC-BC00-5B4DB09FD1EC}" dt="2022-11-14T03:17:08.103" v="6720" actId="20577"/>
          <ac:spMkLst>
            <pc:docMk/>
            <pc:sldMk cId="3811386066" sldId="475"/>
            <ac:spMk id="11" creationId="{98AAFB76-7028-4E7A-1CA8-C8B769F81558}"/>
          </ac:spMkLst>
        </pc:spChg>
        <pc:spChg chg="mod">
          <ac:chgData name="jung dain" userId="1af4e274da3eae3a" providerId="LiveId" clId="{FDA20E33-A3C3-49DC-BC00-5B4DB09FD1EC}" dt="2022-11-14T03:17:13.720" v="6733"/>
          <ac:spMkLst>
            <pc:docMk/>
            <pc:sldMk cId="3811386066" sldId="475"/>
            <ac:spMk id="12" creationId="{E966C222-36B4-7652-D7A1-6050E9E94696}"/>
          </ac:spMkLst>
        </pc:spChg>
        <pc:spChg chg="mod">
          <ac:chgData name="jung dain" userId="1af4e274da3eae3a" providerId="LiveId" clId="{FDA20E33-A3C3-49DC-BC00-5B4DB09FD1EC}" dt="2022-11-14T03:21:22.917" v="6815"/>
          <ac:spMkLst>
            <pc:docMk/>
            <pc:sldMk cId="3811386066" sldId="475"/>
            <ac:spMk id="14" creationId="{E1472467-771F-9AE0-F6F3-B1139A0CE6AE}"/>
          </ac:spMkLst>
        </pc:spChg>
        <pc:spChg chg="mod">
          <ac:chgData name="jung dain" userId="1af4e274da3eae3a" providerId="LiveId" clId="{FDA20E33-A3C3-49DC-BC00-5B4DB09FD1EC}" dt="2022-11-14T03:21:22.917" v="6815"/>
          <ac:spMkLst>
            <pc:docMk/>
            <pc:sldMk cId="3811386066" sldId="475"/>
            <ac:spMk id="15" creationId="{17291B0D-4EC1-196C-6368-FDAEAB5F93F2}"/>
          </ac:spMkLst>
        </pc:spChg>
        <pc:spChg chg="mod">
          <ac:chgData name="jung dain" userId="1af4e274da3eae3a" providerId="LiveId" clId="{FDA20E33-A3C3-49DC-BC00-5B4DB09FD1EC}" dt="2022-11-14T03:21:22.917" v="6815"/>
          <ac:spMkLst>
            <pc:docMk/>
            <pc:sldMk cId="3811386066" sldId="475"/>
            <ac:spMk id="16" creationId="{C31008B4-E0F9-A37C-A66C-40E6151E1999}"/>
          </ac:spMkLst>
        </pc:spChg>
        <pc:spChg chg="mod">
          <ac:chgData name="jung dain" userId="1af4e274da3eae3a" providerId="LiveId" clId="{FDA20E33-A3C3-49DC-BC00-5B4DB09FD1EC}" dt="2022-11-14T03:21:22.917" v="6815"/>
          <ac:spMkLst>
            <pc:docMk/>
            <pc:sldMk cId="3811386066" sldId="475"/>
            <ac:spMk id="17" creationId="{EB1EE04F-760F-F9B5-5413-5CD86F09D548}"/>
          </ac:spMkLst>
        </pc:spChg>
        <pc:spChg chg="mod">
          <ac:chgData name="jung dain" userId="1af4e274da3eae3a" providerId="LiveId" clId="{FDA20E33-A3C3-49DC-BC00-5B4DB09FD1EC}" dt="2022-11-14T03:21:22.917" v="6815"/>
          <ac:spMkLst>
            <pc:docMk/>
            <pc:sldMk cId="3811386066" sldId="475"/>
            <ac:spMk id="18" creationId="{01479782-8E7E-E1C2-56D0-9BEA3E0177AA}"/>
          </ac:spMkLst>
        </pc:spChg>
        <pc:spChg chg="mod">
          <ac:chgData name="jung dain" userId="1af4e274da3eae3a" providerId="LiveId" clId="{FDA20E33-A3C3-49DC-BC00-5B4DB09FD1EC}" dt="2022-11-14T03:21:22.917" v="6815"/>
          <ac:spMkLst>
            <pc:docMk/>
            <pc:sldMk cId="3811386066" sldId="475"/>
            <ac:spMk id="19" creationId="{29A728ED-795E-EB56-62AF-7A3F5202885C}"/>
          </ac:spMkLst>
        </pc:spChg>
        <pc:spChg chg="add mod">
          <ac:chgData name="jung dain" userId="1af4e274da3eae3a" providerId="LiveId" clId="{FDA20E33-A3C3-49DC-BC00-5B4DB09FD1EC}" dt="2022-11-14T08:32:34.465" v="7378" actId="1076"/>
          <ac:spMkLst>
            <pc:docMk/>
            <pc:sldMk cId="3811386066" sldId="475"/>
            <ac:spMk id="26" creationId="{D5AD231E-23F8-FF26-2B11-9656AA423C2B}"/>
          </ac:spMkLst>
        </pc:spChg>
        <pc:spChg chg="add del mod">
          <ac:chgData name="jung dain" userId="1af4e274da3eae3a" providerId="LiveId" clId="{FDA20E33-A3C3-49DC-BC00-5B4DB09FD1EC}" dt="2022-11-14T03:27:32.788" v="7211" actId="478"/>
          <ac:spMkLst>
            <pc:docMk/>
            <pc:sldMk cId="3811386066" sldId="475"/>
            <ac:spMk id="27" creationId="{39FDECE7-1ACB-D8A4-2094-E22720F56E80}"/>
          </ac:spMkLst>
        </pc:spChg>
        <pc:spChg chg="add del mod">
          <ac:chgData name="jung dain" userId="1af4e274da3eae3a" providerId="LiveId" clId="{FDA20E33-A3C3-49DC-BC00-5B4DB09FD1EC}" dt="2022-11-14T03:23:20.446" v="6964" actId="478"/>
          <ac:spMkLst>
            <pc:docMk/>
            <pc:sldMk cId="3811386066" sldId="475"/>
            <ac:spMk id="28" creationId="{0109BB79-67AC-6B6E-C005-F84CEF6F1C89}"/>
          </ac:spMkLst>
        </pc:spChg>
        <pc:spChg chg="add mod">
          <ac:chgData name="jung dain" userId="1af4e274da3eae3a" providerId="LiveId" clId="{FDA20E33-A3C3-49DC-BC00-5B4DB09FD1EC}" dt="2022-11-14T03:23:36.087" v="6969" actId="1076"/>
          <ac:spMkLst>
            <pc:docMk/>
            <pc:sldMk cId="3811386066" sldId="475"/>
            <ac:spMk id="29" creationId="{3AE95C37-E18D-FA93-3CCD-C4C0988DB494}"/>
          </ac:spMkLst>
        </pc:spChg>
        <pc:spChg chg="mod">
          <ac:chgData name="jung dain" userId="1af4e274da3eae3a" providerId="LiveId" clId="{FDA20E33-A3C3-49DC-BC00-5B4DB09FD1EC}" dt="2022-11-14T03:21:22.917" v="6815"/>
          <ac:spMkLst>
            <pc:docMk/>
            <pc:sldMk cId="3811386066" sldId="475"/>
            <ac:spMk id="31" creationId="{394AAEA5-155B-2FC6-103C-7B22A491D758}"/>
          </ac:spMkLst>
        </pc:spChg>
        <pc:spChg chg="del">
          <ac:chgData name="jung dain" userId="1af4e274da3eae3a" providerId="LiveId" clId="{FDA20E33-A3C3-49DC-BC00-5B4DB09FD1EC}" dt="2022-11-14T03:17:45.298" v="6736" actId="478"/>
          <ac:spMkLst>
            <pc:docMk/>
            <pc:sldMk cId="3811386066" sldId="475"/>
            <ac:spMk id="35" creationId="{6E49F5D8-97C6-F6EA-29F4-A878AD681D8E}"/>
          </ac:spMkLst>
        </pc:spChg>
        <pc:spChg chg="del">
          <ac:chgData name="jung dain" userId="1af4e274da3eae3a" providerId="LiveId" clId="{FDA20E33-A3C3-49DC-BC00-5B4DB09FD1EC}" dt="2022-11-14T03:17:17.195" v="6735" actId="478"/>
          <ac:spMkLst>
            <pc:docMk/>
            <pc:sldMk cId="3811386066" sldId="475"/>
            <ac:spMk id="36" creationId="{30DA64C9-52B7-1DC8-CD90-76692604E652}"/>
          </ac:spMkLst>
        </pc:spChg>
        <pc:spChg chg="mod">
          <ac:chgData name="jung dain" userId="1af4e274da3eae3a" providerId="LiveId" clId="{FDA20E33-A3C3-49DC-BC00-5B4DB09FD1EC}" dt="2022-11-14T03:21:22.917" v="6815"/>
          <ac:spMkLst>
            <pc:docMk/>
            <pc:sldMk cId="3811386066" sldId="475"/>
            <ac:spMk id="37" creationId="{CEAFFFAB-8B64-8E79-A160-AECDD1E7B636}"/>
          </ac:spMkLst>
        </pc:spChg>
        <pc:spChg chg="add del mod">
          <ac:chgData name="jung dain" userId="1af4e274da3eae3a" providerId="LiveId" clId="{FDA20E33-A3C3-49DC-BC00-5B4DB09FD1EC}" dt="2022-11-14T03:21:54.892" v="6820" actId="478"/>
          <ac:spMkLst>
            <pc:docMk/>
            <pc:sldMk cId="3811386066" sldId="475"/>
            <ac:spMk id="38" creationId="{901655BF-7E7C-67BA-35AE-5E1B94008B7B}"/>
          </ac:spMkLst>
        </pc:spChg>
        <pc:spChg chg="mod">
          <ac:chgData name="jung dain" userId="1af4e274da3eae3a" providerId="LiveId" clId="{FDA20E33-A3C3-49DC-BC00-5B4DB09FD1EC}" dt="2022-11-14T03:21:22.917" v="6815"/>
          <ac:spMkLst>
            <pc:docMk/>
            <pc:sldMk cId="3811386066" sldId="475"/>
            <ac:spMk id="40" creationId="{480BA659-FCD2-1C70-D8CF-FD5E9C83AA2D}"/>
          </ac:spMkLst>
        </pc:spChg>
        <pc:spChg chg="mod">
          <ac:chgData name="jung dain" userId="1af4e274da3eae3a" providerId="LiveId" clId="{FDA20E33-A3C3-49DC-BC00-5B4DB09FD1EC}" dt="2022-11-14T03:21:22.917" v="6815"/>
          <ac:spMkLst>
            <pc:docMk/>
            <pc:sldMk cId="3811386066" sldId="475"/>
            <ac:spMk id="41" creationId="{60A3427B-2162-3D35-E4C6-E54DD5F16F85}"/>
          </ac:spMkLst>
        </pc:spChg>
        <pc:spChg chg="add mod">
          <ac:chgData name="jung dain" userId="1af4e274da3eae3a" providerId="LiveId" clId="{FDA20E33-A3C3-49DC-BC00-5B4DB09FD1EC}" dt="2022-11-14T08:32:34.465" v="7378" actId="1076"/>
          <ac:spMkLst>
            <pc:docMk/>
            <pc:sldMk cId="3811386066" sldId="475"/>
            <ac:spMk id="42" creationId="{D7F7981C-BBB4-FE40-8785-3AFB3D59A80A}"/>
          </ac:spMkLst>
        </pc:spChg>
        <pc:spChg chg="add mod">
          <ac:chgData name="jung dain" userId="1af4e274da3eae3a" providerId="LiveId" clId="{FDA20E33-A3C3-49DC-BC00-5B4DB09FD1EC}" dt="2022-11-14T08:32:42.937" v="7380" actId="113"/>
          <ac:spMkLst>
            <pc:docMk/>
            <pc:sldMk cId="3811386066" sldId="475"/>
            <ac:spMk id="44" creationId="{7616FB39-676E-AC45-18CC-9001822EABDE}"/>
          </ac:spMkLst>
        </pc:spChg>
        <pc:spChg chg="add del mod">
          <ac:chgData name="jung dain" userId="1af4e274da3eae3a" providerId="LiveId" clId="{FDA20E33-A3C3-49DC-BC00-5B4DB09FD1EC}" dt="2022-11-14T03:23:22.908" v="6965" actId="478"/>
          <ac:spMkLst>
            <pc:docMk/>
            <pc:sldMk cId="3811386066" sldId="475"/>
            <ac:spMk id="45" creationId="{D74777BA-E72F-6E08-EC2F-546F68A7104B}"/>
          </ac:spMkLst>
        </pc:spChg>
        <pc:spChg chg="add mod">
          <ac:chgData name="jung dain" userId="1af4e274da3eae3a" providerId="LiveId" clId="{FDA20E33-A3C3-49DC-BC00-5B4DB09FD1EC}" dt="2022-11-14T03:32:11.449" v="7376" actId="404"/>
          <ac:spMkLst>
            <pc:docMk/>
            <pc:sldMk cId="3811386066" sldId="475"/>
            <ac:spMk id="46" creationId="{0A2CD545-0345-8C9E-674C-E766C35F2E63}"/>
          </ac:spMkLst>
        </pc:spChg>
        <pc:spChg chg="add del mod">
          <ac:chgData name="jung dain" userId="1af4e274da3eae3a" providerId="LiveId" clId="{FDA20E33-A3C3-49DC-BC00-5B4DB09FD1EC}" dt="2022-11-14T03:31:40.639" v="7363" actId="478"/>
          <ac:spMkLst>
            <pc:docMk/>
            <pc:sldMk cId="3811386066" sldId="475"/>
            <ac:spMk id="47" creationId="{0B55607C-09FC-7E8B-DD08-83B5526F99F1}"/>
          </ac:spMkLst>
        </pc:spChg>
        <pc:spChg chg="add mod">
          <ac:chgData name="jung dain" userId="1af4e274da3eae3a" providerId="LiveId" clId="{FDA20E33-A3C3-49DC-BC00-5B4DB09FD1EC}" dt="2022-11-14T08:32:34.465" v="7378" actId="1076"/>
          <ac:spMkLst>
            <pc:docMk/>
            <pc:sldMk cId="3811386066" sldId="475"/>
            <ac:spMk id="48" creationId="{97C4C383-6BF7-047C-CC64-231EDFE04ECC}"/>
          </ac:spMkLst>
        </pc:spChg>
        <pc:grpChg chg="add mod">
          <ac:chgData name="jung dain" userId="1af4e274da3eae3a" providerId="LiveId" clId="{FDA20E33-A3C3-49DC-BC00-5B4DB09FD1EC}" dt="2022-11-14T03:21:22.917" v="6815"/>
          <ac:grpSpMkLst>
            <pc:docMk/>
            <pc:sldMk cId="3811386066" sldId="475"/>
            <ac:grpSpMk id="13" creationId="{BE3F0544-8F11-2B93-055F-B4847DAFFE37}"/>
          </ac:grpSpMkLst>
        </pc:grpChg>
        <pc:grpChg chg="add mod">
          <ac:chgData name="jung dain" userId="1af4e274da3eae3a" providerId="LiveId" clId="{FDA20E33-A3C3-49DC-BC00-5B4DB09FD1EC}" dt="2022-11-14T03:23:36.087" v="6969" actId="1076"/>
          <ac:grpSpMkLst>
            <pc:docMk/>
            <pc:sldMk cId="3811386066" sldId="475"/>
            <ac:grpSpMk id="30" creationId="{D9FD5F55-CF96-5EE5-5922-FE240337B8E2}"/>
          </ac:grpSpMkLst>
        </pc:grpChg>
        <pc:grpChg chg="add del mod">
          <ac:chgData name="jung dain" userId="1af4e274da3eae3a" providerId="LiveId" clId="{FDA20E33-A3C3-49DC-BC00-5B4DB09FD1EC}" dt="2022-11-14T03:21:54.892" v="6820" actId="478"/>
          <ac:grpSpMkLst>
            <pc:docMk/>
            <pc:sldMk cId="3811386066" sldId="475"/>
            <ac:grpSpMk id="39" creationId="{22EC9955-FC14-3028-3477-AC1044652487}"/>
          </ac:grpSpMkLst>
        </pc:grpChg>
        <pc:graphicFrameChg chg="del">
          <ac:chgData name="jung dain" userId="1af4e274da3eae3a" providerId="LiveId" clId="{FDA20E33-A3C3-49DC-BC00-5B4DB09FD1EC}" dt="2022-11-14T03:17:15.097" v="6734" actId="478"/>
          <ac:graphicFrameMkLst>
            <pc:docMk/>
            <pc:sldMk cId="3811386066" sldId="475"/>
            <ac:graphicFrameMk id="9" creationId="{2414C024-2044-4C3F-A4DA-F7BD7105DCEB}"/>
          </ac:graphicFrameMkLst>
        </pc:graphicFrameChg>
        <pc:picChg chg="del">
          <ac:chgData name="jung dain" userId="1af4e274da3eae3a" providerId="LiveId" clId="{FDA20E33-A3C3-49DC-BC00-5B4DB09FD1EC}" dt="2022-11-14T03:17:15.097" v="6734" actId="478"/>
          <ac:picMkLst>
            <pc:docMk/>
            <pc:sldMk cId="3811386066" sldId="475"/>
            <ac:picMk id="8" creationId="{5A27D8D8-C6CD-48E9-AD33-A6EE2FF07AD6}"/>
          </ac:picMkLst>
        </pc:picChg>
        <pc:picChg chg="add mod">
          <ac:chgData name="jung dain" userId="1af4e274da3eae3a" providerId="LiveId" clId="{FDA20E33-A3C3-49DC-BC00-5B4DB09FD1EC}" dt="2022-11-14T03:21:33.181" v="6816" actId="1076"/>
          <ac:picMkLst>
            <pc:docMk/>
            <pc:sldMk cId="3811386066" sldId="475"/>
            <ac:picMk id="20" creationId="{E1DAE262-9C87-1A5E-31C6-13DADEFD99CF}"/>
          </ac:picMkLst>
        </pc:picChg>
        <pc:picChg chg="add mod">
          <ac:chgData name="jung dain" userId="1af4e274da3eae3a" providerId="LiveId" clId="{FDA20E33-A3C3-49DC-BC00-5B4DB09FD1EC}" dt="2022-11-14T08:32:34.465" v="7378" actId="1076"/>
          <ac:picMkLst>
            <pc:docMk/>
            <pc:sldMk cId="3811386066" sldId="475"/>
            <ac:picMk id="21" creationId="{C1825AD7-FE99-501B-C219-FBD5A0E65C65}"/>
          </ac:picMkLst>
        </pc:picChg>
        <pc:picChg chg="add mod">
          <ac:chgData name="jung dain" userId="1af4e274da3eae3a" providerId="LiveId" clId="{FDA20E33-A3C3-49DC-BC00-5B4DB09FD1EC}" dt="2022-11-14T08:32:34.465" v="7378" actId="1076"/>
          <ac:picMkLst>
            <pc:docMk/>
            <pc:sldMk cId="3811386066" sldId="475"/>
            <ac:picMk id="43" creationId="{FA22FD66-AFBA-3D11-6FEA-07F2C899859C}"/>
          </ac:picMkLst>
        </pc:picChg>
      </pc:sldChg>
      <pc:sldMasterChg chg="del delSldLayout">
        <pc:chgData name="jung dain" userId="1af4e274da3eae3a" providerId="LiveId" clId="{FDA20E33-A3C3-49DC-BC00-5B4DB09FD1EC}" dt="2022-11-13T13:52:46.202" v="4872" actId="47"/>
        <pc:sldMasterMkLst>
          <pc:docMk/>
          <pc:sldMasterMk cId="2484707430" sldId="2147483697"/>
        </pc:sldMasterMkLst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122832560" sldId="2147483698"/>
          </pc:sldLayoutMkLst>
        </pc:sldLayoutChg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3032557949" sldId="2147483699"/>
          </pc:sldLayoutMkLst>
        </pc:sldLayoutChg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1603606778" sldId="2147483700"/>
          </pc:sldLayoutMkLst>
        </pc:sldLayoutChg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4220626282" sldId="2147483701"/>
          </pc:sldLayoutMkLst>
        </pc:sldLayoutChg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2378271498" sldId="2147483702"/>
          </pc:sldLayoutMkLst>
        </pc:sldLayoutChg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1582211775" sldId="2147483703"/>
          </pc:sldLayoutMkLst>
        </pc:sldLayoutChg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1788152818" sldId="2147483704"/>
          </pc:sldLayoutMkLst>
        </pc:sldLayoutChg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3028754972" sldId="2147483705"/>
          </pc:sldLayoutMkLst>
        </pc:sldLayoutChg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4017535563" sldId="2147483706"/>
          </pc:sldLayoutMkLst>
        </pc:sldLayoutChg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2838492968" sldId="2147483707"/>
          </pc:sldLayoutMkLst>
        </pc:sldLayoutChg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1258168956" sldId="2147483708"/>
          </pc:sldLayoutMkLst>
        </pc:sldLayoutChg>
        <pc:sldLayoutChg chg="del">
          <pc:chgData name="jung dain" userId="1af4e274da3eae3a" providerId="LiveId" clId="{FDA20E33-A3C3-49DC-BC00-5B4DB09FD1EC}" dt="2022-11-13T13:52:46.202" v="4872" actId="47"/>
          <pc:sldLayoutMkLst>
            <pc:docMk/>
            <pc:sldMasterMk cId="2484707430" sldId="2147483697"/>
            <pc:sldLayoutMk cId="3681572859" sldId="214748373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in\Downloads\&#49884;&#46020;&#48324;_&#45824;&#51473;&#44368;&#53685;&#53685;&#54665;&#47785;&#51201;_2022111319065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in\Downloads\&#44368;&#53685;&#51060;&#50857;+&#47564;&#51313;&#46020;(2005&#45380;+&#51060;&#54980;)_20221113191957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in\Downloads\&#44368;&#53685;&#51060;&#50857;+&#47564;&#51313;&#46020;(2005&#45380;+&#51060;&#54980;)_20221113191957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82452674379187"/>
          <c:y val="0.17417622389592605"/>
          <c:w val="0.47660234960892789"/>
          <c:h val="0.73760281284153528"/>
        </c:manualLayout>
      </c:layout>
      <c:pieChart>
        <c:varyColors val="1"/>
        <c:ser>
          <c:idx val="0"/>
          <c:order val="0"/>
          <c:tx>
            <c:strRef>
              <c:f>시도별_대중교통통행목적_20221113190653!$K$4</c:f>
              <c:strCache>
                <c:ptCount val="1"/>
                <c:pt idx="0">
                  <c:v>서울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2F-406A-B75B-D7B7F7CE28B3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2F-406A-B75B-D7B7F7CE28B3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2F-406A-B75B-D7B7F7CE28B3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2F-406A-B75B-D7B7F7CE28B3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2F-406A-B75B-D7B7F7CE28B3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2F-406A-B75B-D7B7F7CE28B3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2F-406A-B75B-D7B7F7CE28B3}"/>
              </c:ext>
            </c:extLst>
          </c:dPt>
          <c:dLbls>
            <c:dLbl>
              <c:idx val="0"/>
              <c:layout>
                <c:manualLayout>
                  <c:x val="-0.12867400216647701"/>
                  <c:y val="0.1354512704529167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EC2F98B-D889-4C53-A573-2F38CC8906EC}" type="CATEGORYNAME">
                      <a:rPr lang="ko-KR" altLang="en-US" sz="1200">
                        <a:solidFill>
                          <a:srgbClr val="FFD966"/>
                        </a:solidFill>
                      </a:rPr>
                      <a:pPr>
                        <a:defRPr sz="1200" b="1">
                          <a:solidFill>
                            <a:srgbClr val="C00000"/>
                          </a:solidFill>
                        </a:defRPr>
                      </a:pPr>
                      <a:t>[범주 이름]</a:t>
                    </a:fld>
                    <a:r>
                      <a:rPr lang="ko-KR" altLang="en-US" sz="1200" baseline="0" dirty="0">
                        <a:solidFill>
                          <a:srgbClr val="C00000"/>
                        </a:solidFill>
                      </a:rPr>
                      <a:t>
</a:t>
                    </a:r>
                    <a:fld id="{9DE1E45B-45ED-4728-A342-A1E02E5DEDAA}" type="PERCENTAGE">
                      <a:rPr lang="en-US" altLang="ko-KR" sz="1200" baseline="0">
                        <a:solidFill>
                          <a:schemeClr val="tx1"/>
                        </a:solidFill>
                      </a:rPr>
                      <a:pPr>
                        <a:defRPr sz="1200" b="1">
                          <a:solidFill>
                            <a:srgbClr val="C00000"/>
                          </a:solidFill>
                        </a:defRPr>
                      </a:pPr>
                      <a:t>[백분율]</a:t>
                    </a:fld>
                    <a:endParaRPr lang="ko-KR" altLang="en-US" sz="1200" baseline="0" dirty="0">
                      <a:solidFill>
                        <a:srgbClr val="C0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22F-406A-B75B-D7B7F7CE28B3}"/>
                </c:ext>
              </c:extLst>
            </c:dLbl>
            <c:dLbl>
              <c:idx val="1"/>
              <c:layout>
                <c:manualLayout>
                  <c:x val="-0.10114438287716469"/>
                  <c:y val="-0.1435822199733955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E9AAADF-F501-4E6C-84DF-03B962866510}" type="CATEGORYNAME">
                      <a:rPr lang="ko-KR" altLang="en-US" sz="1200">
                        <a:solidFill>
                          <a:srgbClr val="FFD966"/>
                        </a:solidFill>
                      </a:rPr>
                      <a:pPr>
                        <a:defRPr sz="1200" b="1"/>
                      </a:pPr>
                      <a:t>[범주 이름]</a:t>
                    </a:fld>
                    <a:r>
                      <a:rPr lang="ko-KR" altLang="en-US" sz="1200" baseline="0" dirty="0"/>
                      <a:t>
</a:t>
                    </a:r>
                    <a:fld id="{F01A4951-5FDA-423C-B449-DC58A28782C1}" type="PERCENTAGE">
                      <a:rPr lang="en-US" altLang="ko-KR" sz="1200" baseline="0"/>
                      <a:pPr>
                        <a:defRPr sz="1200" b="1"/>
                      </a:pPr>
                      <a:t>[백분율]</a:t>
                    </a:fld>
                    <a:endParaRPr lang="ko-KR" altLang="en-US" sz="12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22F-406A-B75B-D7B7F7CE28B3}"/>
                </c:ext>
              </c:extLst>
            </c:dLbl>
            <c:dLbl>
              <c:idx val="2"/>
              <c:layout>
                <c:manualLayout>
                  <c:x val="-6.6628979930375845E-3"/>
                  <c:y val="-0.1321215622503708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4219D67-364F-4B64-B422-7F13137C9114}" type="CATEGORYNAME">
                      <a:rPr lang="ko-KR" altLang="en-US" sz="1200">
                        <a:solidFill>
                          <a:srgbClr val="FFD966"/>
                        </a:solidFill>
                      </a:rPr>
                      <a:pPr>
                        <a:defRPr sz="1200" b="1"/>
                      </a:pPr>
                      <a:t>[범주 이름]</a:t>
                    </a:fld>
                    <a:r>
                      <a:rPr lang="ko-KR" altLang="en-US" sz="1200" baseline="0" dirty="0"/>
                      <a:t>
</a:t>
                    </a:r>
                    <a:fld id="{115C7A9C-DFBB-45EB-BF74-65660F02471E}" type="PERCENTAGE">
                      <a:rPr lang="en-US" altLang="ko-KR" sz="1200" baseline="0"/>
                      <a:pPr>
                        <a:defRPr sz="1200" b="1"/>
                      </a:pPr>
                      <a:t>[백분율]</a:t>
                    </a:fld>
                    <a:endParaRPr lang="ko-KR" altLang="en-US" sz="12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7907334368015"/>
                      <c:h val="0.1385689749206377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22F-406A-B75B-D7B7F7CE28B3}"/>
                </c:ext>
              </c:extLst>
            </c:dLbl>
            <c:dLbl>
              <c:idx val="3"/>
              <c:layout>
                <c:manualLayout>
                  <c:x val="0.11795593771323862"/>
                  <c:y val="-0.166894868903429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2F-406A-B75B-D7B7F7CE28B3}"/>
                </c:ext>
              </c:extLst>
            </c:dLbl>
            <c:dLbl>
              <c:idx val="4"/>
              <c:layout>
                <c:manualLayout>
                  <c:x val="0.12722589630045028"/>
                  <c:y val="0.1247730161131543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22F-406A-B75B-D7B7F7CE28B3}"/>
                </c:ext>
              </c:extLst>
            </c:dLbl>
            <c:dLbl>
              <c:idx val="5"/>
              <c:layout>
                <c:manualLayout>
                  <c:x val="-1.2176560121765601E-2"/>
                  <c:y val="2.053388090349074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22F-406A-B75B-D7B7F7CE28B3}"/>
                </c:ext>
              </c:extLst>
            </c:dLbl>
            <c:dLbl>
              <c:idx val="6"/>
              <c:layout>
                <c:manualLayout>
                  <c:x val="2.6382546930492135E-2"/>
                  <c:y val="1.232032854209445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22F-406A-B75B-D7B7F7CE28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시도별_대중교통통행목적_20221113190653!$L$3:$R$3</c:f>
              <c:strCache>
                <c:ptCount val="7"/>
                <c:pt idx="0">
                  <c:v>출퇴근</c:v>
                </c:pt>
                <c:pt idx="1">
                  <c:v>등하교</c:v>
                </c:pt>
                <c:pt idx="2">
                  <c:v>업무</c:v>
                </c:pt>
                <c:pt idx="3">
                  <c:v>쇼핑</c:v>
                </c:pt>
                <c:pt idx="4">
                  <c:v>여가</c:v>
                </c:pt>
                <c:pt idx="5">
                  <c:v>학원</c:v>
                </c:pt>
                <c:pt idx="6">
                  <c:v>기타</c:v>
                </c:pt>
              </c:strCache>
            </c:strRef>
          </c:cat>
          <c:val>
            <c:numRef>
              <c:f>시도별_대중교통통행목적_20221113190653!$L$4:$R$4</c:f>
              <c:numCache>
                <c:formatCode>General</c:formatCode>
                <c:ptCount val="7"/>
                <c:pt idx="0">
                  <c:v>30.7</c:v>
                </c:pt>
                <c:pt idx="1">
                  <c:v>11.6</c:v>
                </c:pt>
                <c:pt idx="2">
                  <c:v>14.1</c:v>
                </c:pt>
                <c:pt idx="3">
                  <c:v>14.6</c:v>
                </c:pt>
                <c:pt idx="4">
                  <c:v>25.8</c:v>
                </c:pt>
                <c:pt idx="5">
                  <c:v>2.9</c:v>
                </c:pt>
                <c:pt idx="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22F-406A-B75B-D7B7F7CE28B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구 별 지하철 만족도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23-494F-9298-E891C35CC192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D23-494F-9298-E891C35CC192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D23-494F-9298-E891C35CC192}"/>
              </c:ext>
            </c:extLst>
          </c:dPt>
          <c:dPt>
            <c:idx val="1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23-494F-9298-E891C35CC192}"/>
              </c:ext>
            </c:extLst>
          </c:dPt>
          <c:dPt>
            <c:idx val="2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D23-494F-9298-E891C35CC192}"/>
              </c:ext>
            </c:extLst>
          </c:dPt>
          <c:dPt>
            <c:idx val="2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23-494F-9298-E891C35CC192}"/>
              </c:ext>
            </c:extLst>
          </c:dPt>
          <c:cat>
            <c:strRef>
              <c:f>'교통이용+만족도(2005년+이후)_202211131919'!$C$29:$C$53</c:f>
              <c:strCache>
                <c:ptCount val="25"/>
                <c:pt idx="0">
                  <c:v>종로구</c:v>
                </c:pt>
                <c:pt idx="1">
                  <c:v>중구</c:v>
                </c:pt>
                <c:pt idx="2">
                  <c:v>용산구</c:v>
                </c:pt>
                <c:pt idx="3">
                  <c:v>성동구</c:v>
                </c:pt>
                <c:pt idx="4">
                  <c:v>광진구</c:v>
                </c:pt>
                <c:pt idx="5">
                  <c:v>동대문구</c:v>
                </c:pt>
                <c:pt idx="6">
                  <c:v>중랑구</c:v>
                </c:pt>
                <c:pt idx="7">
                  <c:v>성북구</c:v>
                </c:pt>
                <c:pt idx="8">
                  <c:v>강북구</c:v>
                </c:pt>
                <c:pt idx="9">
                  <c:v>도봉구</c:v>
                </c:pt>
                <c:pt idx="10">
                  <c:v>노원구</c:v>
                </c:pt>
                <c:pt idx="11">
                  <c:v>은평구</c:v>
                </c:pt>
                <c:pt idx="12">
                  <c:v>서대문구</c:v>
                </c:pt>
                <c:pt idx="13">
                  <c:v>마포구</c:v>
                </c:pt>
                <c:pt idx="14">
                  <c:v>양천구</c:v>
                </c:pt>
                <c:pt idx="15">
                  <c:v>강서구</c:v>
                </c:pt>
                <c:pt idx="16">
                  <c:v>구로구</c:v>
                </c:pt>
                <c:pt idx="17">
                  <c:v>금천구</c:v>
                </c:pt>
                <c:pt idx="18">
                  <c:v>영등포구</c:v>
                </c:pt>
                <c:pt idx="19">
                  <c:v>동작구</c:v>
                </c:pt>
                <c:pt idx="20">
                  <c:v>관악구</c:v>
                </c:pt>
                <c:pt idx="21">
                  <c:v>서초구</c:v>
                </c:pt>
                <c:pt idx="22">
                  <c:v>강남구</c:v>
                </c:pt>
                <c:pt idx="23">
                  <c:v>송파구</c:v>
                </c:pt>
                <c:pt idx="24">
                  <c:v>강동구</c:v>
                </c:pt>
              </c:strCache>
            </c:strRef>
          </c:cat>
          <c:val>
            <c:numRef>
              <c:f>'교통이용+만족도(2005년+이후)_202211131919'!$G$29:$G$53</c:f>
              <c:numCache>
                <c:formatCode>General</c:formatCode>
                <c:ptCount val="25"/>
                <c:pt idx="0">
                  <c:v>5.71</c:v>
                </c:pt>
                <c:pt idx="1">
                  <c:v>6.21</c:v>
                </c:pt>
                <c:pt idx="2">
                  <c:v>6.15</c:v>
                </c:pt>
                <c:pt idx="3">
                  <c:v>6.13</c:v>
                </c:pt>
                <c:pt idx="4">
                  <c:v>6.01</c:v>
                </c:pt>
                <c:pt idx="5">
                  <c:v>5.93</c:v>
                </c:pt>
                <c:pt idx="6">
                  <c:v>5.88</c:v>
                </c:pt>
                <c:pt idx="7">
                  <c:v>6.05</c:v>
                </c:pt>
                <c:pt idx="8">
                  <c:v>6.01</c:v>
                </c:pt>
                <c:pt idx="9">
                  <c:v>6.13</c:v>
                </c:pt>
                <c:pt idx="10">
                  <c:v>5.91</c:v>
                </c:pt>
                <c:pt idx="11">
                  <c:v>5.91</c:v>
                </c:pt>
                <c:pt idx="12">
                  <c:v>6.26</c:v>
                </c:pt>
                <c:pt idx="13">
                  <c:v>6.1</c:v>
                </c:pt>
                <c:pt idx="14">
                  <c:v>5.77</c:v>
                </c:pt>
                <c:pt idx="15">
                  <c:v>6.03</c:v>
                </c:pt>
                <c:pt idx="16">
                  <c:v>5.88</c:v>
                </c:pt>
                <c:pt idx="17">
                  <c:v>6.21</c:v>
                </c:pt>
                <c:pt idx="18">
                  <c:v>5.83</c:v>
                </c:pt>
                <c:pt idx="19">
                  <c:v>5.79</c:v>
                </c:pt>
                <c:pt idx="20">
                  <c:v>5.83</c:v>
                </c:pt>
                <c:pt idx="21">
                  <c:v>5.85</c:v>
                </c:pt>
                <c:pt idx="22">
                  <c:v>6.15</c:v>
                </c:pt>
                <c:pt idx="23">
                  <c:v>6.19</c:v>
                </c:pt>
                <c:pt idx="24">
                  <c:v>6.08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3-494F-9298-E891C35CC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2"/>
        <c:overlap val="-27"/>
        <c:axId val="756001392"/>
        <c:axId val="755999728"/>
      </c:barChart>
      <c:catAx>
        <c:axId val="7560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999728"/>
        <c:crosses val="autoZero"/>
        <c:auto val="1"/>
        <c:lblAlgn val="ctr"/>
        <c:lblOffset val="100"/>
        <c:noMultiLvlLbl val="0"/>
      </c:catAx>
      <c:valAx>
        <c:axId val="75599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60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구 별 지하철 만족도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23-494F-9298-E891C35CC192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D23-494F-9298-E891C35CC192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D23-494F-9298-E891C35CC192}"/>
              </c:ext>
            </c:extLst>
          </c:dPt>
          <c:dPt>
            <c:idx val="1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23-494F-9298-E891C35CC192}"/>
              </c:ext>
            </c:extLst>
          </c:dPt>
          <c:dPt>
            <c:idx val="2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D23-494F-9298-E891C35CC192}"/>
              </c:ext>
            </c:extLst>
          </c:dPt>
          <c:dPt>
            <c:idx val="2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23-494F-9298-E891C35CC192}"/>
              </c:ext>
            </c:extLst>
          </c:dPt>
          <c:cat>
            <c:strRef>
              <c:f>'교통이용+만족도(2005년+이후)_202211131919'!$C$29:$C$53</c:f>
              <c:strCache>
                <c:ptCount val="25"/>
                <c:pt idx="0">
                  <c:v>종로구</c:v>
                </c:pt>
                <c:pt idx="1">
                  <c:v>중구</c:v>
                </c:pt>
                <c:pt idx="2">
                  <c:v>용산구</c:v>
                </c:pt>
                <c:pt idx="3">
                  <c:v>성동구</c:v>
                </c:pt>
                <c:pt idx="4">
                  <c:v>광진구</c:v>
                </c:pt>
                <c:pt idx="5">
                  <c:v>동대문구</c:v>
                </c:pt>
                <c:pt idx="6">
                  <c:v>중랑구</c:v>
                </c:pt>
                <c:pt idx="7">
                  <c:v>성북구</c:v>
                </c:pt>
                <c:pt idx="8">
                  <c:v>강북구</c:v>
                </c:pt>
                <c:pt idx="9">
                  <c:v>도봉구</c:v>
                </c:pt>
                <c:pt idx="10">
                  <c:v>노원구</c:v>
                </c:pt>
                <c:pt idx="11">
                  <c:v>은평구</c:v>
                </c:pt>
                <c:pt idx="12">
                  <c:v>서대문구</c:v>
                </c:pt>
                <c:pt idx="13">
                  <c:v>마포구</c:v>
                </c:pt>
                <c:pt idx="14">
                  <c:v>양천구</c:v>
                </c:pt>
                <c:pt idx="15">
                  <c:v>강서구</c:v>
                </c:pt>
                <c:pt idx="16">
                  <c:v>구로구</c:v>
                </c:pt>
                <c:pt idx="17">
                  <c:v>금천구</c:v>
                </c:pt>
                <c:pt idx="18">
                  <c:v>영등포구</c:v>
                </c:pt>
                <c:pt idx="19">
                  <c:v>동작구</c:v>
                </c:pt>
                <c:pt idx="20">
                  <c:v>관악구</c:v>
                </c:pt>
                <c:pt idx="21">
                  <c:v>서초구</c:v>
                </c:pt>
                <c:pt idx="22">
                  <c:v>강남구</c:v>
                </c:pt>
                <c:pt idx="23">
                  <c:v>송파구</c:v>
                </c:pt>
                <c:pt idx="24">
                  <c:v>강동구</c:v>
                </c:pt>
              </c:strCache>
            </c:strRef>
          </c:cat>
          <c:val>
            <c:numRef>
              <c:f>'교통이용+만족도(2005년+이후)_202211131919'!$G$29:$G$53</c:f>
              <c:numCache>
                <c:formatCode>General</c:formatCode>
                <c:ptCount val="25"/>
                <c:pt idx="0">
                  <c:v>5.71</c:v>
                </c:pt>
                <c:pt idx="1">
                  <c:v>6.21</c:v>
                </c:pt>
                <c:pt idx="2">
                  <c:v>6.15</c:v>
                </c:pt>
                <c:pt idx="3">
                  <c:v>6.13</c:v>
                </c:pt>
                <c:pt idx="4">
                  <c:v>6.01</c:v>
                </c:pt>
                <c:pt idx="5">
                  <c:v>5.93</c:v>
                </c:pt>
                <c:pt idx="6">
                  <c:v>5.88</c:v>
                </c:pt>
                <c:pt idx="7">
                  <c:v>6.05</c:v>
                </c:pt>
                <c:pt idx="8">
                  <c:v>6.01</c:v>
                </c:pt>
                <c:pt idx="9">
                  <c:v>6.13</c:v>
                </c:pt>
                <c:pt idx="10">
                  <c:v>5.91</c:v>
                </c:pt>
                <c:pt idx="11">
                  <c:v>5.91</c:v>
                </c:pt>
                <c:pt idx="12">
                  <c:v>6.26</c:v>
                </c:pt>
                <c:pt idx="13">
                  <c:v>6.1</c:v>
                </c:pt>
                <c:pt idx="14">
                  <c:v>5.77</c:v>
                </c:pt>
                <c:pt idx="15">
                  <c:v>6.03</c:v>
                </c:pt>
                <c:pt idx="16">
                  <c:v>5.88</c:v>
                </c:pt>
                <c:pt idx="17">
                  <c:v>6.21</c:v>
                </c:pt>
                <c:pt idx="18">
                  <c:v>5.83</c:v>
                </c:pt>
                <c:pt idx="19">
                  <c:v>5.79</c:v>
                </c:pt>
                <c:pt idx="20">
                  <c:v>5.83</c:v>
                </c:pt>
                <c:pt idx="21">
                  <c:v>5.85</c:v>
                </c:pt>
                <c:pt idx="22">
                  <c:v>6.15</c:v>
                </c:pt>
                <c:pt idx="23">
                  <c:v>6.19</c:v>
                </c:pt>
                <c:pt idx="24">
                  <c:v>6.08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3-494F-9298-E891C35CC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2"/>
        <c:overlap val="-27"/>
        <c:axId val="756001392"/>
        <c:axId val="755999728"/>
      </c:barChart>
      <c:catAx>
        <c:axId val="7560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999728"/>
        <c:crosses val="autoZero"/>
        <c:auto val="1"/>
        <c:lblAlgn val="ctr"/>
        <c:lblOffset val="100"/>
        <c:noMultiLvlLbl val="0"/>
      </c:catAx>
      <c:valAx>
        <c:axId val="75599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60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14T10:46:41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4737 9025 1210 0,'-3'-8'-30'0,"2"0"-38"0,2 1-65 0,10 10-249 16,1 3-13-16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7920-CDE8-44FD-A080-52FD465EE037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9996D-848A-4FFA-9A46-8BF50250B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사진출처</a:t>
            </a:r>
            <a:r>
              <a:rPr lang="en-US" altLang="ko-KR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대전찰칵</a:t>
            </a:r>
            <a:r>
              <a:rPr lang="en-US" altLang="ko-KR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2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옛도청사</a:t>
            </a:r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야간 조명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2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표를 채우며 각 모델 평가할 예정</a:t>
            </a:r>
            <a:r>
              <a:rPr lang="en-US" altLang="ko-KR" dirty="0"/>
              <a:t>. RMSE</a:t>
            </a:r>
            <a:r>
              <a:rPr lang="ko-KR" altLang="en-US" dirty="0"/>
              <a:t>와 </a:t>
            </a:r>
            <a:r>
              <a:rPr lang="en-US" altLang="ko-KR" dirty="0"/>
              <a:t>MAE</a:t>
            </a:r>
            <a:r>
              <a:rPr lang="ko-KR" altLang="en-US" dirty="0"/>
              <a:t>값 비교하며 최적 모델 선정</a:t>
            </a:r>
            <a:r>
              <a:rPr lang="en-US" altLang="ko-KR" dirty="0"/>
              <a:t>. (</a:t>
            </a:r>
            <a:r>
              <a:rPr lang="ko-KR" altLang="en-US" dirty="0"/>
              <a:t>참고 논문 출처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2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 방법은 크게 두 가지 </a:t>
            </a:r>
            <a:r>
              <a:rPr lang="en-US" altLang="ko-KR" dirty="0"/>
              <a:t>: multi-regression, DNN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89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 방법은 크게 두 가지 </a:t>
            </a:r>
            <a:r>
              <a:rPr lang="en-US" altLang="ko-KR" dirty="0"/>
              <a:t>: multi-regression, DNN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45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Batch normalization </a:t>
            </a:r>
            <a:r>
              <a:rPr lang="ko-KR" altLang="en-US" dirty="0"/>
              <a:t>그림은 </a:t>
            </a:r>
            <a:r>
              <a:rPr lang="en-US" altLang="ko-KR" dirty="0" err="1"/>
              <a:t>mnist</a:t>
            </a:r>
            <a:r>
              <a:rPr lang="ko-KR" altLang="en-US" dirty="0"/>
              <a:t>에서 배치정규화 실험한 그래프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72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앙상블 기법에는 </a:t>
            </a:r>
            <a:r>
              <a:rPr lang="ko-KR" altLang="en-US" dirty="0" err="1"/>
              <a:t>보팅</a:t>
            </a:r>
            <a:r>
              <a:rPr lang="en-US" altLang="ko-KR" dirty="0"/>
              <a:t>, </a:t>
            </a:r>
            <a:r>
              <a:rPr lang="ko-KR" altLang="en-US" dirty="0" err="1"/>
              <a:t>배깅</a:t>
            </a:r>
            <a:r>
              <a:rPr lang="en-US" altLang="ko-KR" dirty="0"/>
              <a:t>, </a:t>
            </a:r>
            <a:r>
              <a:rPr lang="ko-KR" altLang="en-US" dirty="0" err="1"/>
              <a:t>부스팅</a:t>
            </a:r>
            <a:r>
              <a:rPr lang="en-US" altLang="ko-KR" dirty="0"/>
              <a:t>, </a:t>
            </a:r>
            <a:r>
              <a:rPr lang="ko-KR" altLang="en-US" dirty="0" err="1"/>
              <a:t>스태킹</a:t>
            </a:r>
            <a:r>
              <a:rPr lang="ko-KR" altLang="en-US" dirty="0"/>
              <a:t> 등이 있지만 여기서는 </a:t>
            </a:r>
            <a:r>
              <a:rPr lang="ko-KR" altLang="en-US" dirty="0" err="1"/>
              <a:t>배깅만</a:t>
            </a:r>
            <a:r>
              <a:rPr lang="ko-KR" altLang="en-US" dirty="0"/>
              <a:t>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85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RMSE :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민감도가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MSE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MAE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사이에 위치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모델 학습 시 이상치에 가중치를 부여할 경우 채택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MAE :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훈련 데이터에 이상치가 포함되어 있어도 이를 무시하고 적합하게 학습되어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과적합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방지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PPT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없는 내용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70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74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열차 운행을 고려한 이용 가능</a:t>
            </a:r>
            <a:endParaRPr lang="en-US" altLang="ko-KR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endParaRPr lang="en-US" altLang="ko-KR" sz="12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Helvetica Neue"/>
              </a:rPr>
              <a:t>-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Helvetica Neue"/>
              </a:rPr>
              <a:t>예측하여 이용객을 분산시킴으로써 만족도를 향상</a:t>
            </a:r>
            <a:endParaRPr lang="en-US" altLang="ko-KR" sz="12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Helvetica Neue"/>
              </a:rPr>
              <a:t>(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Helvetica Neue"/>
              </a:rPr>
              <a:t>혼잡하다고 예상하면 일부는 다른 교통수단을 이용할 가능성 있으니까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Helvetica Neue"/>
              </a:rPr>
              <a:t>?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신체 압박으로 인한 사고 위험 방지</a:t>
            </a:r>
            <a:endParaRPr lang="en-US" altLang="ko-KR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나눔스퀘어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6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0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6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1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4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예측하여 이용객을 분산시킴으로써 만족도를 향상시키고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혼잡하다고 예상하면 일부는 다른 교통수단을 이용할 가능성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) 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신체 압박으로 인한 사고 위험 방지</a:t>
            </a:r>
            <a:endParaRPr lang="en-US" altLang="ko-KR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나눔스퀘어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열차 운행을 고려한 이용 가능</a:t>
            </a:r>
            <a:endParaRPr lang="en-US" altLang="ko-KR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나눔스퀘어_ac" panose="020B0600000101010101" charset="-127"/>
                <a:ea typeface="나눔스퀘어_ac" panose="020B0600000101010101" charset="-127"/>
              </a:rPr>
              <a:t>지하철 수요를 예측하는 </a:t>
            </a:r>
            <a:endParaRPr lang="en-US" altLang="ko-KR" kern="0" dirty="0">
              <a:latin typeface="나눔스퀘어_ac" panose="020B0600000101010101" charset="-127"/>
              <a:ea typeface="나눔스퀘어_ac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kern="0" dirty="0">
                <a:latin typeface="나눔스퀘어_ac" panose="020B0600000101010101" charset="-127"/>
                <a:ea typeface="나눔스퀘어_ac" panose="020B0600000101010101" charset="-127"/>
              </a:rPr>
              <a:t>    </a:t>
            </a:r>
            <a:r>
              <a:rPr lang="ko-KR" altLang="en-US" kern="0" dirty="0">
                <a:latin typeface="나눔스퀘어_ac" panose="020B0600000101010101" charset="-127"/>
                <a:ea typeface="나눔스퀘어_ac" panose="020B0600000101010101" charset="-127"/>
              </a:rPr>
              <a:t>최적의 모델 필요성</a:t>
            </a:r>
            <a:endParaRPr lang="en-US" altLang="ko-KR" kern="0" dirty="0">
              <a:latin typeface="나눔스퀘어_ac" panose="020B0600000101010101" charset="-127"/>
              <a:ea typeface="나눔스퀘어_ac" panose="020B0600000101010101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7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4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3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0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9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84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515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83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62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871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1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1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2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17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08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E97D2-9477-4AB7-82F3-256B6D8C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DD2-79A1-4324-822D-F062E78AAC85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735E2-FFA3-41AB-BB4D-A530D510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DCC05-B902-44D3-ADEE-39FE68C5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191A-1767-4B25-84EA-5947CF6D9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47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7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27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0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91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978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81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42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2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12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48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3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3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5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0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9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5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0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5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3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8B8545-E035-4541-88B1-B1B4602F66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FCF24B04-AF67-417F-AFF3-5A4D9245C502}"/>
              </a:ext>
            </a:extLst>
          </p:cNvPr>
          <p:cNvSpPr/>
          <p:nvPr/>
        </p:nvSpPr>
        <p:spPr>
          <a:xfrm rot="18900000">
            <a:off x="16714324" y="4104561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68EF0F13-4A9E-4DC0-A992-9124ADE4C9B0}"/>
              </a:ext>
            </a:extLst>
          </p:cNvPr>
          <p:cNvSpPr/>
          <p:nvPr/>
        </p:nvSpPr>
        <p:spPr>
          <a:xfrm rot="8100000">
            <a:off x="17965812" y="2853073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9FD4CA10-2F56-49F8-862E-52885D934188}"/>
              </a:ext>
            </a:extLst>
          </p:cNvPr>
          <p:cNvSpPr/>
          <p:nvPr/>
        </p:nvSpPr>
        <p:spPr>
          <a:xfrm rot="18900000">
            <a:off x="14211349" y="6617063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50586098-8246-49A3-9A6F-EAB44C8A2250}"/>
              </a:ext>
            </a:extLst>
          </p:cNvPr>
          <p:cNvSpPr/>
          <p:nvPr/>
        </p:nvSpPr>
        <p:spPr>
          <a:xfrm rot="8100000">
            <a:off x="15462837" y="5365575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3A1F0C-417B-4057-A715-B8521CF64EE7}"/>
              </a:ext>
            </a:extLst>
          </p:cNvPr>
          <p:cNvSpPr/>
          <p:nvPr/>
        </p:nvSpPr>
        <p:spPr>
          <a:xfrm>
            <a:off x="0" y="-53426"/>
            <a:ext cx="12192000" cy="6911426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A5D9F6-57FB-44B2-B5EB-7CE81F101E2C}"/>
              </a:ext>
            </a:extLst>
          </p:cNvPr>
          <p:cNvSpPr/>
          <p:nvPr/>
        </p:nvSpPr>
        <p:spPr>
          <a:xfrm>
            <a:off x="2085270" y="745008"/>
            <a:ext cx="7413928" cy="5008092"/>
          </a:xfrm>
          <a:prstGeom prst="rect">
            <a:avLst/>
          </a:prstGeom>
          <a:noFill/>
          <a:ln w="190500">
            <a:solidFill>
              <a:srgbClr val="FAD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E788CB-B362-4ACA-AC7D-2DD80D48FF27}"/>
              </a:ext>
            </a:extLst>
          </p:cNvPr>
          <p:cNvSpPr/>
          <p:nvPr/>
        </p:nvSpPr>
        <p:spPr>
          <a:xfrm>
            <a:off x="2568272" y="1232893"/>
            <a:ext cx="7413928" cy="5008092"/>
          </a:xfrm>
          <a:prstGeom prst="rect">
            <a:avLst/>
          </a:prstGeom>
          <a:noFill/>
          <a:ln w="190500">
            <a:solidFill>
              <a:srgbClr val="EBE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98849" y="1438276"/>
            <a:ext cx="6483002" cy="4095750"/>
          </a:xfrm>
          <a:prstGeom prst="rect">
            <a:avLst/>
          </a:prstGeom>
          <a:solidFill>
            <a:srgbClr val="F9F9F9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AC86FE-37B9-4A05-8B2E-8575B1C70462}"/>
              </a:ext>
            </a:extLst>
          </p:cNvPr>
          <p:cNvSpPr/>
          <p:nvPr/>
        </p:nvSpPr>
        <p:spPr>
          <a:xfrm>
            <a:off x="2568272" y="2553151"/>
            <a:ext cx="6930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219170"/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서울시 시위 데이터를 고려한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 defTabSz="1219170"/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수요예측 최적 모델을 통한</a:t>
            </a:r>
          </a:p>
          <a:p>
            <a:pPr lvl="0" algn="ctr" defTabSz="1219170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예측 정보 지원</a:t>
            </a:r>
            <a:endParaRPr lang="ko-KR" altLang="en-US" sz="3200" b="1" dirty="0">
              <a:solidFill>
                <a:srgbClr val="F2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46331-E902-4FDE-B2F1-03DF0D41214B}"/>
              </a:ext>
            </a:extLst>
          </p:cNvPr>
          <p:cNvSpPr txBox="1"/>
          <p:nvPr/>
        </p:nvSpPr>
        <p:spPr>
          <a:xfrm>
            <a:off x="5703133" y="4872599"/>
            <a:ext cx="3731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5959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r>
              <a:rPr lang="ko-KR" altLang="en-US" sz="2000" dirty="0">
                <a:solidFill>
                  <a:srgbClr val="5959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F2C57A-B6FC-40F7-A8CB-5D911CA3CC69}"/>
              </a:ext>
            </a:extLst>
          </p:cNvPr>
          <p:cNvCxnSpPr/>
          <p:nvPr/>
        </p:nvCxnSpPr>
        <p:spPr>
          <a:xfrm>
            <a:off x="3337037" y="4355190"/>
            <a:ext cx="53933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1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CDD89A-3925-44C5-BD9C-60C9D43C878E}"/>
              </a:ext>
            </a:extLst>
          </p:cNvPr>
          <p:cNvSpPr/>
          <p:nvPr/>
        </p:nvSpPr>
        <p:spPr>
          <a:xfrm>
            <a:off x="21551" y="1090810"/>
            <a:ext cx="12192000" cy="57743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A21B8A-378D-4735-8C06-2E6B098384C6}"/>
              </a:ext>
            </a:extLst>
          </p:cNvPr>
          <p:cNvSpPr txBox="1"/>
          <p:nvPr/>
        </p:nvSpPr>
        <p:spPr>
          <a:xfrm>
            <a:off x="2275097" y="2656508"/>
            <a:ext cx="56300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나눔스퀘어_ac Bold" panose="020B0600000101010101" charset="-127"/>
                <a:ea typeface="나눔스퀘어_ac Bold" panose="020B0600000101010101" charset="-127"/>
              </a:rPr>
              <a:t>-</a:t>
            </a:r>
            <a:endParaRPr lang="ko-KR" altLang="en-US" sz="1300" b="1" dirty="0">
              <a:solidFill>
                <a:srgbClr val="F7C552"/>
              </a:solidFill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FECB76-EDC0-49D9-B847-4588DB8CB4F6}"/>
              </a:ext>
            </a:extLst>
          </p:cNvPr>
          <p:cNvSpPr/>
          <p:nvPr/>
        </p:nvSpPr>
        <p:spPr>
          <a:xfrm>
            <a:off x="321750" y="1745829"/>
            <a:ext cx="3771220" cy="4789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308D462-5C09-47D1-B821-0405BF2C67FA}"/>
              </a:ext>
            </a:extLst>
          </p:cNvPr>
          <p:cNvSpPr/>
          <p:nvPr/>
        </p:nvSpPr>
        <p:spPr>
          <a:xfrm>
            <a:off x="4095042" y="1724212"/>
            <a:ext cx="2783215" cy="4789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A5F921-ED3A-4447-816E-926FA92F3D62}"/>
              </a:ext>
            </a:extLst>
          </p:cNvPr>
          <p:cNvGrpSpPr/>
          <p:nvPr/>
        </p:nvGrpSpPr>
        <p:grpSpPr>
          <a:xfrm>
            <a:off x="1434706" y="1416555"/>
            <a:ext cx="1850774" cy="489426"/>
            <a:chOff x="-45647" y="1915756"/>
            <a:chExt cx="2388340" cy="5075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1FC354-4CDE-40FC-A40C-F8697235C29B}"/>
                </a:ext>
              </a:extLst>
            </p:cNvPr>
            <p:cNvSpPr/>
            <p:nvPr/>
          </p:nvSpPr>
          <p:spPr>
            <a:xfrm>
              <a:off x="-45647" y="1915756"/>
              <a:ext cx="2388340" cy="5075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D1D35E-CFAA-4EC0-9B49-C4BFA7AF3001}"/>
                </a:ext>
              </a:extLst>
            </p:cNvPr>
            <p:cNvSpPr txBox="1"/>
            <p:nvPr/>
          </p:nvSpPr>
          <p:spPr>
            <a:xfrm>
              <a:off x="125032" y="1984470"/>
              <a:ext cx="2039740" cy="351076"/>
            </a:xfrm>
            <a:prstGeom prst="rect">
              <a:avLst/>
            </a:prstGeom>
            <a:solidFill>
              <a:schemeClr val="bg2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수집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F62AFD-F9E5-454B-A670-B6978B211874}"/>
              </a:ext>
            </a:extLst>
          </p:cNvPr>
          <p:cNvGrpSpPr/>
          <p:nvPr/>
        </p:nvGrpSpPr>
        <p:grpSpPr>
          <a:xfrm>
            <a:off x="4530249" y="1400535"/>
            <a:ext cx="1850774" cy="489426"/>
            <a:chOff x="748340" y="1904871"/>
            <a:chExt cx="2388340" cy="50752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CF880FD-9424-4B2E-9E0F-ADD1B59E5925}"/>
                </a:ext>
              </a:extLst>
            </p:cNvPr>
            <p:cNvSpPr/>
            <p:nvPr/>
          </p:nvSpPr>
          <p:spPr>
            <a:xfrm>
              <a:off x="748340" y="1904871"/>
              <a:ext cx="2388340" cy="5075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E26DC4-57EE-4A08-A878-D7C06772DF2D}"/>
                </a:ext>
              </a:extLst>
            </p:cNvPr>
            <p:cNvSpPr txBox="1"/>
            <p:nvPr/>
          </p:nvSpPr>
          <p:spPr>
            <a:xfrm>
              <a:off x="917485" y="2020571"/>
              <a:ext cx="2039740" cy="35107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r>
                <a:rPr lang="ko-KR" altLang="en-US" sz="16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5695EE2-20D4-421B-A28A-360A91EA9FAD}"/>
              </a:ext>
            </a:extLst>
          </p:cNvPr>
          <p:cNvSpPr/>
          <p:nvPr/>
        </p:nvSpPr>
        <p:spPr>
          <a:xfrm>
            <a:off x="6866021" y="1715054"/>
            <a:ext cx="2663876" cy="47893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5143216-BE42-4BE6-AD32-EA1A77D2AB7D}"/>
              </a:ext>
            </a:extLst>
          </p:cNvPr>
          <p:cNvSpPr/>
          <p:nvPr/>
        </p:nvSpPr>
        <p:spPr>
          <a:xfrm>
            <a:off x="9517661" y="1724212"/>
            <a:ext cx="2386589" cy="47893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F332542-D2CF-49D1-B67D-A814381F5589}"/>
              </a:ext>
            </a:extLst>
          </p:cNvPr>
          <p:cNvGrpSpPr/>
          <p:nvPr/>
        </p:nvGrpSpPr>
        <p:grpSpPr>
          <a:xfrm>
            <a:off x="7211444" y="1400535"/>
            <a:ext cx="1850774" cy="489426"/>
            <a:chOff x="972528" y="1923883"/>
            <a:chExt cx="2388340" cy="50752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A5EA48A-F619-4EB8-AA09-4937667E90FF}"/>
                </a:ext>
              </a:extLst>
            </p:cNvPr>
            <p:cNvSpPr/>
            <p:nvPr/>
          </p:nvSpPr>
          <p:spPr>
            <a:xfrm>
              <a:off x="972528" y="1923883"/>
              <a:ext cx="2388340" cy="5075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8E7BA9-865A-41BE-AD52-B2266FC6B7F5}"/>
                </a:ext>
              </a:extLst>
            </p:cNvPr>
            <p:cNvSpPr txBox="1"/>
            <p:nvPr/>
          </p:nvSpPr>
          <p:spPr>
            <a:xfrm>
              <a:off x="1104180" y="2017950"/>
              <a:ext cx="2039740" cy="35107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분석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9BD630D-0E33-4F96-9483-5A1C2C4FE40A}"/>
              </a:ext>
            </a:extLst>
          </p:cNvPr>
          <p:cNvGrpSpPr/>
          <p:nvPr/>
        </p:nvGrpSpPr>
        <p:grpSpPr>
          <a:xfrm>
            <a:off x="9788105" y="1379741"/>
            <a:ext cx="1850774" cy="476128"/>
            <a:chOff x="874670" y="1821988"/>
            <a:chExt cx="2388340" cy="7061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7DEFF6D-A7BF-4B76-ABBB-6FBA3C072336}"/>
                </a:ext>
              </a:extLst>
            </p:cNvPr>
            <p:cNvSpPr/>
            <p:nvPr/>
          </p:nvSpPr>
          <p:spPr>
            <a:xfrm>
              <a:off x="874670" y="1821988"/>
              <a:ext cx="2388340" cy="70613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AC271A-D15F-4553-B131-E75F0CF31E89}"/>
                </a:ext>
              </a:extLst>
            </p:cNvPr>
            <p:cNvSpPr txBox="1"/>
            <p:nvPr/>
          </p:nvSpPr>
          <p:spPr>
            <a:xfrm>
              <a:off x="1079038" y="1871854"/>
              <a:ext cx="2039740" cy="35107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모형 개발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B83DCF-FAAC-4A34-A997-0CAF071DFC39}"/>
              </a:ext>
            </a:extLst>
          </p:cNvPr>
          <p:cNvSpPr/>
          <p:nvPr/>
        </p:nvSpPr>
        <p:spPr>
          <a:xfrm>
            <a:off x="4470569" y="2690623"/>
            <a:ext cx="2117122" cy="45082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869AE48-6CEE-4DD2-A67D-670E5A144A1A}"/>
              </a:ext>
            </a:extLst>
          </p:cNvPr>
          <p:cNvSpPr/>
          <p:nvPr/>
        </p:nvSpPr>
        <p:spPr>
          <a:xfrm>
            <a:off x="4470569" y="3717081"/>
            <a:ext cx="2117122" cy="45082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열데이터 추출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/ 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결합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2546D0B-9049-4D2B-9514-819498C45AC0}"/>
              </a:ext>
            </a:extLst>
          </p:cNvPr>
          <p:cNvSpPr/>
          <p:nvPr/>
        </p:nvSpPr>
        <p:spPr>
          <a:xfrm>
            <a:off x="4468859" y="5074987"/>
            <a:ext cx="2117122" cy="1157531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A9CCBB0-F314-4B8F-84C2-259ED4433FEC}"/>
              </a:ext>
            </a:extLst>
          </p:cNvPr>
          <p:cNvSpPr/>
          <p:nvPr/>
        </p:nvSpPr>
        <p:spPr>
          <a:xfrm>
            <a:off x="7036063" y="2822258"/>
            <a:ext cx="1035817" cy="578650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통계 모형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D636BED-7E91-4A1F-B9DD-4BA3EB891988}"/>
              </a:ext>
            </a:extLst>
          </p:cNvPr>
          <p:cNvSpPr/>
          <p:nvPr/>
        </p:nvSpPr>
        <p:spPr>
          <a:xfrm>
            <a:off x="7687819" y="3722278"/>
            <a:ext cx="1035817" cy="387435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앙상블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7134A05-C896-4B7E-9B65-E85585949E53}"/>
              </a:ext>
            </a:extLst>
          </p:cNvPr>
          <p:cNvSpPr/>
          <p:nvPr/>
        </p:nvSpPr>
        <p:spPr>
          <a:xfrm>
            <a:off x="7262291" y="5660935"/>
            <a:ext cx="1967620" cy="482553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예측 모델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5877F99-B56C-4350-B141-46E40A94CC6F}"/>
              </a:ext>
            </a:extLst>
          </p:cNvPr>
          <p:cNvSpPr/>
          <p:nvPr/>
        </p:nvSpPr>
        <p:spPr>
          <a:xfrm>
            <a:off x="9782672" y="3543995"/>
            <a:ext cx="1920684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예측 모델 비교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80FCE11-D0D0-41F9-9E1B-4275BE15FDD1}"/>
              </a:ext>
            </a:extLst>
          </p:cNvPr>
          <p:cNvSpPr/>
          <p:nvPr/>
        </p:nvSpPr>
        <p:spPr>
          <a:xfrm>
            <a:off x="9795875" y="4554002"/>
            <a:ext cx="1920684" cy="537952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최종 예측 모델</a:t>
            </a:r>
            <a:endParaRPr lang="en-US" altLang="ko-KR" sz="13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-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 지하철 수요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-</a:t>
            </a:r>
            <a:endParaRPr lang="ko-KR" altLang="en-US" sz="13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CB40945-4544-4EDB-AC42-70A727F826D7}"/>
              </a:ext>
            </a:extLst>
          </p:cNvPr>
          <p:cNvSpPr/>
          <p:nvPr/>
        </p:nvSpPr>
        <p:spPr>
          <a:xfrm>
            <a:off x="2000929" y="2248106"/>
            <a:ext cx="1665180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5552ECC-6ACF-498C-875D-FB786D27ABD4}"/>
              </a:ext>
            </a:extLst>
          </p:cNvPr>
          <p:cNvSpPr/>
          <p:nvPr/>
        </p:nvSpPr>
        <p:spPr>
          <a:xfrm>
            <a:off x="1999478" y="2984355"/>
            <a:ext cx="1645825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83A7A07-23CA-43ED-958D-271A1D01B3B6}"/>
              </a:ext>
            </a:extLst>
          </p:cNvPr>
          <p:cNvSpPr/>
          <p:nvPr/>
        </p:nvSpPr>
        <p:spPr>
          <a:xfrm>
            <a:off x="1953213" y="3687657"/>
            <a:ext cx="1705302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23FB163-CBBC-4D13-B91C-64001CA2EFFB}"/>
              </a:ext>
            </a:extLst>
          </p:cNvPr>
          <p:cNvSpPr/>
          <p:nvPr/>
        </p:nvSpPr>
        <p:spPr>
          <a:xfrm>
            <a:off x="2047474" y="4376635"/>
            <a:ext cx="1560095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AF17421-E19B-46F6-807E-2E726EAFE82A}"/>
              </a:ext>
            </a:extLst>
          </p:cNvPr>
          <p:cNvSpPr/>
          <p:nvPr/>
        </p:nvSpPr>
        <p:spPr>
          <a:xfrm>
            <a:off x="2022908" y="5089086"/>
            <a:ext cx="1622396" cy="419973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46C9117-9E5B-4542-8DA1-E23D882AEF6E}"/>
              </a:ext>
            </a:extLst>
          </p:cNvPr>
          <p:cNvSpPr/>
          <p:nvPr/>
        </p:nvSpPr>
        <p:spPr>
          <a:xfrm>
            <a:off x="2042350" y="5789113"/>
            <a:ext cx="1622396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D5DF7D4-9C15-4C35-801B-0EE799D547C5}"/>
              </a:ext>
            </a:extLst>
          </p:cNvPr>
          <p:cNvCxnSpPr>
            <a:cxnSpLocks/>
          </p:cNvCxnSpPr>
          <p:nvPr/>
        </p:nvCxnSpPr>
        <p:spPr>
          <a:xfrm>
            <a:off x="5493884" y="4240925"/>
            <a:ext cx="0" cy="74483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A39460C-7F8A-4675-8057-B0C2F7E8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4774213"/>
            <a:ext cx="472899" cy="4927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E56E42-A9A7-4BB6-9724-DA9BB681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037" y="2081579"/>
            <a:ext cx="375917" cy="3776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B8606D-FC01-439A-B681-825938E89731}"/>
              </a:ext>
            </a:extLst>
          </p:cNvPr>
          <p:cNvSpPr txBox="1"/>
          <p:nvPr/>
        </p:nvSpPr>
        <p:spPr>
          <a:xfrm>
            <a:off x="2191038" y="2315149"/>
            <a:ext cx="12861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강수량 </a:t>
            </a:r>
            <a:r>
              <a:rPr lang="en-US" altLang="ko-KR" sz="1300" dirty="0">
                <a:latin typeface="나눔스퀘어_ac Bold" panose="020B0600000101010101" charset="-127"/>
                <a:ea typeface="나눔스퀘어_ac Bold" panose="020B0600000101010101" charset="-127"/>
              </a:rPr>
              <a:t>&amp; </a:t>
            </a:r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기온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76BCA0-5A68-4998-986C-73A91A994A84}"/>
              </a:ext>
            </a:extLst>
          </p:cNvPr>
          <p:cNvSpPr txBox="1"/>
          <p:nvPr/>
        </p:nvSpPr>
        <p:spPr>
          <a:xfrm>
            <a:off x="2191039" y="3039475"/>
            <a:ext cx="12861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습도 </a:t>
            </a:r>
            <a:r>
              <a:rPr lang="en-US" altLang="ko-KR" sz="1300" dirty="0">
                <a:latin typeface="나눔스퀘어_ac Bold" panose="020B0600000101010101" charset="-127"/>
                <a:ea typeface="나눔스퀘어_ac Bold" panose="020B0600000101010101" charset="-127"/>
              </a:rPr>
              <a:t>/ </a:t>
            </a:r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풍속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660746B-DF97-469B-947A-85A26934D2B6}"/>
              </a:ext>
            </a:extLst>
          </p:cNvPr>
          <p:cNvSpPr txBox="1"/>
          <p:nvPr/>
        </p:nvSpPr>
        <p:spPr>
          <a:xfrm>
            <a:off x="2074838" y="3761212"/>
            <a:ext cx="15427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코로나 </a:t>
            </a:r>
            <a:r>
              <a:rPr lang="ko-KR" altLang="en-US" sz="1300" dirty="0" err="1">
                <a:latin typeface="나눔스퀘어_ac Bold" panose="020B0600000101010101" charset="-127"/>
                <a:ea typeface="나눔스퀘어_ac Bold" panose="020B0600000101010101" charset="-127"/>
              </a:rPr>
              <a:t>확진자</a:t>
            </a:r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 수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D19464-86B1-46B0-9B7C-6F5E1AD9F132}"/>
              </a:ext>
            </a:extLst>
          </p:cNvPr>
          <p:cNvSpPr txBox="1"/>
          <p:nvPr/>
        </p:nvSpPr>
        <p:spPr>
          <a:xfrm>
            <a:off x="2156562" y="4431755"/>
            <a:ext cx="145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ko-KR" altLang="en-US" sz="140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승차 인원수 </a:t>
            </a:r>
            <a:endParaRPr lang="ko-KR" altLang="en-US" sz="1300" dirty="0"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CE817F-96F9-4EA1-8958-ED9331CA28F1}"/>
              </a:ext>
            </a:extLst>
          </p:cNvPr>
          <p:cNvSpPr txBox="1"/>
          <p:nvPr/>
        </p:nvSpPr>
        <p:spPr>
          <a:xfrm>
            <a:off x="2125529" y="5153980"/>
            <a:ext cx="14553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국가 공휴일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82FE0D-917B-4EE5-A6A9-7EC3DE1FAA23}"/>
              </a:ext>
            </a:extLst>
          </p:cNvPr>
          <p:cNvSpPr txBox="1"/>
          <p:nvPr/>
        </p:nvSpPr>
        <p:spPr>
          <a:xfrm>
            <a:off x="2179018" y="5851100"/>
            <a:ext cx="14285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시위 일자 </a:t>
            </a:r>
            <a:r>
              <a:rPr lang="en-US" altLang="ko-KR" sz="1300" dirty="0">
                <a:latin typeface="나눔스퀘어_ac Bold" panose="020B0600000101010101" charset="-127"/>
                <a:ea typeface="나눔스퀘어_ac Bold" panose="020B0600000101010101" charset="-127"/>
              </a:rPr>
              <a:t>/ </a:t>
            </a:r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호선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AF7E9A5-D9DC-422C-8610-36959A38723A}"/>
              </a:ext>
            </a:extLst>
          </p:cNvPr>
          <p:cNvSpPr txBox="1"/>
          <p:nvPr/>
        </p:nvSpPr>
        <p:spPr>
          <a:xfrm>
            <a:off x="4635677" y="2751766"/>
            <a:ext cx="17453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원천 데이터셋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AFA1511E-FC4E-415F-B3B1-80862B4C4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854" y="2443022"/>
            <a:ext cx="522696" cy="525164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3B73B5F5-5A8B-4C5E-B4CA-D720E2D8B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97" y="3374489"/>
            <a:ext cx="413169" cy="43052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72355693-5601-4E59-B5DC-FBBB03CC2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94" y="3366188"/>
            <a:ext cx="398187" cy="41261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8F4E6EB-15B2-4013-A0EA-B9FD0366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693" y="3406649"/>
            <a:ext cx="403579" cy="40548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8A0532D7-2A80-419D-9321-558A186E2F67}"/>
              </a:ext>
            </a:extLst>
          </p:cNvPr>
          <p:cNvSpPr txBox="1"/>
          <p:nvPr/>
        </p:nvSpPr>
        <p:spPr>
          <a:xfrm>
            <a:off x="4621914" y="5144236"/>
            <a:ext cx="174534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데이터 </a:t>
            </a:r>
            <a:r>
              <a:rPr lang="ko-KR" altLang="en-US" sz="1300" dirty="0" err="1">
                <a:latin typeface="나눔스퀘어_ac Bold" panose="020B0600000101010101" charset="-127"/>
                <a:ea typeface="나눔스퀘어_ac Bold" panose="020B0600000101010101" charset="-127"/>
              </a:rPr>
              <a:t>전처리</a:t>
            </a:r>
            <a:endParaRPr lang="en-US" altLang="ko-KR" sz="1300" dirty="0"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pPr algn="ctr"/>
            <a:endParaRPr lang="en-US" altLang="ko-KR" sz="500" dirty="0"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r>
              <a:rPr lang="en-US" altLang="ko-KR" sz="1300" dirty="0">
                <a:latin typeface="나눔스퀘어_ac Bold" panose="020B0600000101010101" charset="-127"/>
                <a:ea typeface="나눔스퀘어_ac Bold" panose="020B0600000101010101" charset="-127"/>
              </a:rPr>
              <a:t>- </a:t>
            </a:r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이상치 </a:t>
            </a:r>
            <a:r>
              <a:rPr lang="en-US" altLang="ko-KR" sz="1300" dirty="0">
                <a:latin typeface="나눔스퀘어_ac Bold" panose="020B0600000101010101" charset="-127"/>
                <a:ea typeface="나눔스퀘어_ac Bold" panose="020B0600000101010101" charset="-127"/>
              </a:rPr>
              <a:t>/ </a:t>
            </a:r>
            <a:r>
              <a:rPr lang="ko-KR" altLang="en-US" sz="1300" dirty="0" err="1">
                <a:latin typeface="나눔스퀘어_ac Bold" panose="020B0600000101010101" charset="-127"/>
                <a:ea typeface="나눔스퀘어_ac Bold" panose="020B0600000101010101" charset="-127"/>
              </a:rPr>
              <a:t>결측치</a:t>
            </a:r>
            <a:endParaRPr lang="en-US" altLang="ko-KR" sz="1200" dirty="0"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r>
              <a:rPr lang="en-US" altLang="ko-KR" sz="1300" dirty="0">
                <a:latin typeface="나눔스퀘어_ac Bold" panose="020B0600000101010101" charset="-127"/>
                <a:ea typeface="나눔스퀘어_ac Bold" panose="020B0600000101010101" charset="-127"/>
              </a:rPr>
              <a:t>- Minmax </a:t>
            </a:r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정규화</a:t>
            </a:r>
            <a:endParaRPr lang="en-US" altLang="ko-KR" sz="1300" dirty="0"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r>
              <a:rPr lang="en-US" altLang="ko-KR" sz="1300" dirty="0">
                <a:latin typeface="나눔스퀘어_ac Bold" panose="020B0600000101010101" charset="-127"/>
                <a:ea typeface="나눔스퀘어_ac Bold" panose="020B0600000101010101" charset="-127"/>
              </a:rPr>
              <a:t>- </a:t>
            </a:r>
            <a:r>
              <a:rPr lang="ko-KR" altLang="en-US" sz="1300" dirty="0">
                <a:latin typeface="나눔스퀘어_ac Bold" panose="020B0600000101010101" charset="-127"/>
                <a:ea typeface="나눔스퀘어_ac Bold" panose="020B0600000101010101" charset="-127"/>
              </a:rPr>
              <a:t>더미변수 변환</a:t>
            </a:r>
            <a:endParaRPr lang="en-US" altLang="ko-KR" sz="1300" dirty="0"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025C740-1D1C-4A3F-AF20-DB160CA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87" y="2489240"/>
            <a:ext cx="409139" cy="426319"/>
          </a:xfrm>
          <a:prstGeom prst="rect">
            <a:avLst/>
          </a:prstGeom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4E725C-72DF-47FD-ACA0-7D8354779364}"/>
              </a:ext>
            </a:extLst>
          </p:cNvPr>
          <p:cNvCxnSpPr>
            <a:cxnSpLocks/>
          </p:cNvCxnSpPr>
          <p:nvPr/>
        </p:nvCxnSpPr>
        <p:spPr>
          <a:xfrm>
            <a:off x="10712559" y="4012693"/>
            <a:ext cx="0" cy="46645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00B0040-028B-4939-81A4-302410DF0081}"/>
              </a:ext>
            </a:extLst>
          </p:cNvPr>
          <p:cNvCxnSpPr>
            <a:cxnSpLocks/>
          </p:cNvCxnSpPr>
          <p:nvPr/>
        </p:nvCxnSpPr>
        <p:spPr>
          <a:xfrm>
            <a:off x="5419909" y="3118128"/>
            <a:ext cx="0" cy="5322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177565C-C7D1-4458-876B-5D2FF5EB9AE4}"/>
              </a:ext>
            </a:extLst>
          </p:cNvPr>
          <p:cNvCxnSpPr>
            <a:cxnSpLocks/>
          </p:cNvCxnSpPr>
          <p:nvPr/>
        </p:nvCxnSpPr>
        <p:spPr>
          <a:xfrm flipV="1">
            <a:off x="1503303" y="4653665"/>
            <a:ext cx="524815" cy="31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BB3BEF-9377-4814-BCC7-DAC33875C6BD}"/>
              </a:ext>
            </a:extLst>
          </p:cNvPr>
          <p:cNvGrpSpPr/>
          <p:nvPr/>
        </p:nvGrpSpPr>
        <p:grpSpPr>
          <a:xfrm>
            <a:off x="107814" y="1153786"/>
            <a:ext cx="759236" cy="434819"/>
            <a:chOff x="37626" y="1178441"/>
            <a:chExt cx="670417" cy="413516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7972193-8472-401D-85E0-8461EDFD285B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24D8B48-18E5-418B-83C5-F03084CCA3A6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8" name="현 37">
              <a:extLst>
                <a:ext uri="{FF2B5EF4-FFF2-40B4-BE49-F238E27FC236}">
                  <a16:creationId xmlns:a16="http://schemas.microsoft.com/office/drawing/2014/main" id="{E8B122C4-1DFC-481B-A493-D067DE0236A8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64FCE9A-A493-49A3-A1F5-2ECEDA40DB6C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D2BEEA3-D8BE-445A-9D43-ED0990A411F6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53CE794-DB7D-4011-B43A-46EE2137E7E4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6F16DFB-4026-43B1-B3D9-7CAD8CD114E5}"/>
              </a:ext>
            </a:extLst>
          </p:cNvPr>
          <p:cNvSpPr/>
          <p:nvPr/>
        </p:nvSpPr>
        <p:spPr>
          <a:xfrm>
            <a:off x="573323" y="2625990"/>
            <a:ext cx="916080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기상정보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C339D814-DE60-4C42-BF80-3FDABA39A0F7}"/>
              </a:ext>
            </a:extLst>
          </p:cNvPr>
          <p:cNvSpPr/>
          <p:nvPr/>
        </p:nvSpPr>
        <p:spPr>
          <a:xfrm>
            <a:off x="577515" y="4417096"/>
            <a:ext cx="931760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승차인원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E3EFCF3-B335-448B-BE52-F0EEA2477CF9}"/>
              </a:ext>
            </a:extLst>
          </p:cNvPr>
          <p:cNvSpPr/>
          <p:nvPr/>
        </p:nvSpPr>
        <p:spPr>
          <a:xfrm>
            <a:off x="575259" y="5144236"/>
            <a:ext cx="918705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공휴일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63A5B96-791A-43B1-BC36-77A6D629EC1C}"/>
              </a:ext>
            </a:extLst>
          </p:cNvPr>
          <p:cNvSpPr/>
          <p:nvPr/>
        </p:nvSpPr>
        <p:spPr>
          <a:xfrm>
            <a:off x="576114" y="5808005"/>
            <a:ext cx="931732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시위</a:t>
            </a: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227C23F0-29EB-49A4-A833-7A86709CC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90" y="2815554"/>
            <a:ext cx="375917" cy="377692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D64F764C-B7BE-43AB-9EDF-112320EB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949" y="3533432"/>
            <a:ext cx="375917" cy="377692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3D9885FB-C960-493A-AFA8-85E50F490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558" y="4221449"/>
            <a:ext cx="375917" cy="377692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552C9DC0-8726-4F6C-AC42-816AC8003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794" y="4931193"/>
            <a:ext cx="375917" cy="377692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7F09153B-4A1A-47EE-974A-721EEC60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412" y="5609669"/>
            <a:ext cx="375917" cy="37769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BEA433-031F-4163-A152-A0C8C77371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489403" y="2838247"/>
            <a:ext cx="14896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F816B97-0C8F-441D-9DC6-3D4F2B3EAE6F}"/>
              </a:ext>
            </a:extLst>
          </p:cNvPr>
          <p:cNvCxnSpPr>
            <a:cxnSpLocks/>
            <a:endCxn id="132" idx="2"/>
          </p:cNvCxnSpPr>
          <p:nvPr/>
        </p:nvCxnSpPr>
        <p:spPr>
          <a:xfrm rot="16200000" flipH="1">
            <a:off x="1622762" y="2790759"/>
            <a:ext cx="732938" cy="72036"/>
          </a:xfrm>
          <a:prstGeom prst="bentConnector5">
            <a:avLst>
              <a:gd name="adj1" fmla="val -2500"/>
              <a:gd name="adj2" fmla="val -391629"/>
              <a:gd name="adj3" fmla="val 102674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6593345-A2A2-41C1-A5B6-D37EE0B6D41E}"/>
              </a:ext>
            </a:extLst>
          </p:cNvPr>
          <p:cNvCxnSpPr>
            <a:cxnSpLocks/>
          </p:cNvCxnSpPr>
          <p:nvPr/>
        </p:nvCxnSpPr>
        <p:spPr>
          <a:xfrm flipV="1">
            <a:off x="1506911" y="6059896"/>
            <a:ext cx="525555" cy="32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53E60337-D4C0-443F-99F1-D746C8BD2C86}"/>
              </a:ext>
            </a:extLst>
          </p:cNvPr>
          <p:cNvCxnSpPr>
            <a:cxnSpLocks/>
          </p:cNvCxnSpPr>
          <p:nvPr/>
        </p:nvCxnSpPr>
        <p:spPr>
          <a:xfrm flipV="1">
            <a:off x="1493965" y="5438758"/>
            <a:ext cx="524815" cy="31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FF7DFC3A-A31E-4F06-B762-6AFC53F1815E}"/>
              </a:ext>
            </a:extLst>
          </p:cNvPr>
          <p:cNvSpPr/>
          <p:nvPr/>
        </p:nvSpPr>
        <p:spPr>
          <a:xfrm>
            <a:off x="8264833" y="2807440"/>
            <a:ext cx="1155946" cy="593468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DNN 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회귀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213D73-F1FA-47C7-A77C-E0B42B30F383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F47F8E9-D039-4B4A-B654-6A4E36C9B07B}"/>
              </a:ext>
            </a:extLst>
          </p:cNvPr>
          <p:cNvCxnSpPr>
            <a:cxnSpLocks/>
            <a:endCxn id="112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BBE8CA8-C769-4AA4-BF5E-FEA4579FC576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82D1B38-567D-4347-9116-20999D584C9D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2" name="원형: 비어 있음 111">
              <a:extLst>
                <a:ext uri="{FF2B5EF4-FFF2-40B4-BE49-F238E27FC236}">
                  <a16:creationId xmlns:a16="http://schemas.microsoft.com/office/drawing/2014/main" id="{D0664955-5F98-446A-96BA-10B0465F0781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F384445A-C48D-4566-A09A-132F99C76353}"/>
              </a:ext>
            </a:extLst>
          </p:cNvPr>
          <p:cNvSpPr txBox="1"/>
          <p:nvPr/>
        </p:nvSpPr>
        <p:spPr>
          <a:xfrm>
            <a:off x="419236" y="26806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03</a:t>
            </a:r>
            <a:endParaRPr lang="ko-KR" altLang="en-US" sz="3600" dirty="0">
              <a:solidFill>
                <a:srgbClr val="595959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7BD4F-7174-437A-8946-E1D0DB3B15CE}"/>
              </a:ext>
            </a:extLst>
          </p:cNvPr>
          <p:cNvSpPr txBox="1"/>
          <p:nvPr/>
        </p:nvSpPr>
        <p:spPr>
          <a:xfrm>
            <a:off x="1231530" y="225418"/>
            <a:ext cx="371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r>
              <a:rPr lang="en-US" altLang="ko-KR" sz="3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8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흐름도</a:t>
            </a:r>
            <a:endParaRPr lang="ko-KR" altLang="en-US" sz="36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072C24A-B16D-458A-A9DE-D8F5C2364056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3447466" y="536713"/>
            <a:ext cx="8744534" cy="5452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AC1C7C9-8607-6468-275C-06232AD33133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236190" y="4138481"/>
            <a:ext cx="9911" cy="15224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8" name="그림 107">
            <a:extLst>
              <a:ext uri="{FF2B5EF4-FFF2-40B4-BE49-F238E27FC236}">
                <a16:creationId xmlns:a16="http://schemas.microsoft.com/office/drawing/2014/main" id="{5A5A6FB3-26D5-41B4-97B4-DE688F6EF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600" y="2492444"/>
            <a:ext cx="409139" cy="42631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D7C417B-8184-1BBD-9DB1-9C13542C4BAA}"/>
              </a:ext>
            </a:extLst>
          </p:cNvPr>
          <p:cNvCxnSpPr>
            <a:cxnSpLocks/>
          </p:cNvCxnSpPr>
          <p:nvPr/>
        </p:nvCxnSpPr>
        <p:spPr>
          <a:xfrm>
            <a:off x="8913196" y="3444729"/>
            <a:ext cx="0" cy="22545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6FCF76-E6F1-7280-D100-42379107FE4B}"/>
              </a:ext>
            </a:extLst>
          </p:cNvPr>
          <p:cNvCxnSpPr>
            <a:cxnSpLocks/>
          </p:cNvCxnSpPr>
          <p:nvPr/>
        </p:nvCxnSpPr>
        <p:spPr>
          <a:xfrm>
            <a:off x="7553971" y="3444729"/>
            <a:ext cx="0" cy="22545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FABF8D6-E239-47ED-8CEC-A6CA2DC438A7}"/>
              </a:ext>
            </a:extLst>
          </p:cNvPr>
          <p:cNvSpPr/>
          <p:nvPr/>
        </p:nvSpPr>
        <p:spPr>
          <a:xfrm>
            <a:off x="7687818" y="4922722"/>
            <a:ext cx="1798755" cy="482553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* Drop out </a:t>
            </a:r>
          </a:p>
          <a:p>
            <a:pPr algn="ctr"/>
            <a:r>
              <a:rPr lang="en-US" altLang="ko-KR" sz="12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*Batch normalization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9BECE6-1860-68C6-AEF7-09CD444D6B9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499111" y="3895698"/>
            <a:ext cx="454102" cy="42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3836B10-A03D-B28C-0162-4CDD08F88098}"/>
              </a:ext>
            </a:extLst>
          </p:cNvPr>
          <p:cNvSpPr/>
          <p:nvPr/>
        </p:nvSpPr>
        <p:spPr>
          <a:xfrm>
            <a:off x="573323" y="3655982"/>
            <a:ext cx="931760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스퀘어_ac Bold" panose="020B0600000101010101" charset="-127"/>
                <a:ea typeface="나눔스퀘어_ac Bold" panose="020B0600000101010101" charset="-127"/>
              </a:rPr>
              <a:t>코로나</a:t>
            </a:r>
          </a:p>
        </p:txBody>
      </p:sp>
    </p:spTree>
    <p:extLst>
      <p:ext uri="{BB962C8B-B14F-4D97-AF65-F5344CB8AC3E}">
        <p14:creationId xmlns:p14="http://schemas.microsoft.com/office/powerpoint/2010/main" val="219475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9DA879-0835-6646-9C12-D2C696D06150}"/>
              </a:ext>
            </a:extLst>
          </p:cNvPr>
          <p:cNvSpPr/>
          <p:nvPr/>
        </p:nvSpPr>
        <p:spPr>
          <a:xfrm>
            <a:off x="5393324" y="2384348"/>
            <a:ext cx="6552480" cy="3669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D49C34-EF40-4460-80FD-3217DFE32BD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880F23-283D-44C6-9E52-9387EC390B61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601F1-5EA2-43EB-9B89-89BA2D24035A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5DF73130-BD0E-49BA-B169-4D993EC0669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37DCCF-55ED-43AD-BB9C-03B6E8C49D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D365F7-B9AE-4B25-9913-01E3C1D58FE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44AB9F-315D-44F5-B1EA-DD829FE524B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1AFF93B-3DE7-4D24-9D05-D376010C50F3}"/>
              </a:ext>
            </a:extLst>
          </p:cNvPr>
          <p:cNvSpPr txBox="1"/>
          <p:nvPr/>
        </p:nvSpPr>
        <p:spPr>
          <a:xfrm>
            <a:off x="791729" y="12143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분석 모델 및 평가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8AE2717-6B68-4596-9B9C-7DE3C206AB3C}"/>
              </a:ext>
            </a:extLst>
          </p:cNvPr>
          <p:cNvCxnSpPr>
            <a:cxnSpLocks/>
            <a:endCxn id="11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1F14DDE-7B11-4462-A2CD-E365488779A9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80DF341-A211-442C-97CF-E369A3E91E2E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248EB235-A929-44CB-86FF-49F7DBB98F1B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CABEC55-445E-416A-AF78-F2215784C75C}"/>
              </a:ext>
            </a:extLst>
          </p:cNvPr>
          <p:cNvSpPr txBox="1"/>
          <p:nvPr/>
        </p:nvSpPr>
        <p:spPr>
          <a:xfrm>
            <a:off x="413710" y="231352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03</a:t>
            </a:r>
            <a:endParaRPr lang="ko-KR" altLang="en-US" sz="3600" dirty="0">
              <a:solidFill>
                <a:srgbClr val="595959"/>
              </a:solidFill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4572000" y="525494"/>
            <a:ext cx="7620000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10C6A42-27D2-4F74-88EA-217C6463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63942"/>
              </p:ext>
            </p:extLst>
          </p:nvPr>
        </p:nvGraphicFramePr>
        <p:xfrm>
          <a:off x="1019552" y="2357316"/>
          <a:ext cx="4261332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598">
                  <a:extLst>
                    <a:ext uri="{9D8B030D-6E8A-4147-A177-3AD203B41FA5}">
                      <a16:colId xmlns:a16="http://schemas.microsoft.com/office/drawing/2014/main" val="4232613014"/>
                    </a:ext>
                  </a:extLst>
                </a:gridCol>
                <a:gridCol w="1302367">
                  <a:extLst>
                    <a:ext uri="{9D8B030D-6E8A-4147-A177-3AD203B41FA5}">
                      <a16:colId xmlns:a16="http://schemas.microsoft.com/office/drawing/2014/main" val="2068194602"/>
                    </a:ext>
                  </a:extLst>
                </a:gridCol>
                <a:gridCol w="1302367">
                  <a:extLst>
                    <a:ext uri="{9D8B030D-6E8A-4147-A177-3AD203B41FA5}">
                      <a16:colId xmlns:a16="http://schemas.microsoft.com/office/drawing/2014/main" val="2976317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9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통계모형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0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D_DNN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0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B_DNN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7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DB_DNN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2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E_DNN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6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E_D_DNN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9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E_B_DNN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E_DB_DNN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861413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9FC81C79-21A3-4E0A-83BC-78E6B7DAC7A6}"/>
              </a:ext>
            </a:extLst>
          </p:cNvPr>
          <p:cNvSpPr txBox="1"/>
          <p:nvPr/>
        </p:nvSpPr>
        <p:spPr>
          <a:xfrm>
            <a:off x="5522566" y="2526395"/>
            <a:ext cx="6552480" cy="352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모델 설명</a:t>
            </a:r>
            <a:endParaRPr lang="en-US" altLang="ko-KR" sz="1600" b="1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600" b="1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통계모형</a:t>
            </a:r>
            <a:r>
              <a:rPr lang="en-US" altLang="ko-KR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: Regression model 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DNN : Basic DNN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D_DNN : Dropout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B_DNN : Batch normalization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DB_DNN : Dropout + Batch normalization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E_DNN : Ensemble Method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E_D_DNN : Ensemble Method + Dropout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E_B_DNN : Ensemble Method + Batch normalization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E_DB_DNN : Ensemble Method + Batch normalization + Dropout + DNN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B62F0CA-E5C1-4FBB-82D4-4C86C449FD7D}"/>
              </a:ext>
            </a:extLst>
          </p:cNvPr>
          <p:cNvGrpSpPr/>
          <p:nvPr/>
        </p:nvGrpSpPr>
        <p:grpSpPr>
          <a:xfrm rot="691937">
            <a:off x="825251" y="1899418"/>
            <a:ext cx="204869" cy="356037"/>
            <a:chOff x="-1273870" y="1644397"/>
            <a:chExt cx="167218" cy="4016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D4B2A-B5CD-4F29-8B4D-FE91171D7F0D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A62D1CB-72C7-485C-B56A-FB37F451EA09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20DBEF7-86F2-4E31-B7F7-B4C20AFE1C1B}"/>
              </a:ext>
            </a:extLst>
          </p:cNvPr>
          <p:cNvSpPr txBox="1"/>
          <p:nvPr/>
        </p:nvSpPr>
        <p:spPr>
          <a:xfrm>
            <a:off x="862268" y="1853591"/>
            <a:ext cx="194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20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모델 평가표</a:t>
            </a:r>
            <a:endParaRPr lang="en-US" altLang="ko-KR" sz="20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E59B1-E269-42CA-BA99-C67BF5B7F68F}"/>
              </a:ext>
            </a:extLst>
          </p:cNvPr>
          <p:cNvSpPr txBox="1"/>
          <p:nvPr/>
        </p:nvSpPr>
        <p:spPr>
          <a:xfrm>
            <a:off x="2223405" y="6599487"/>
            <a:ext cx="101008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박동주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(Dong Ju Park),</a:t>
            </a:r>
            <a:r>
              <a:rPr lang="ko-KR" altLang="en-US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김병우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7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Byeong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Woo Kim),</a:t>
            </a:r>
            <a:r>
              <a:rPr lang="ko-KR" altLang="en-US" sz="7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정영선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(Young-</a:t>
            </a:r>
            <a:r>
              <a:rPr lang="en-US" altLang="ko-KR" sz="7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Seon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7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Jeong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),and </a:t>
            </a:r>
            <a:r>
              <a:rPr lang="ko-KR" altLang="en-US" sz="7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안창욱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(Chang </a:t>
            </a:r>
            <a:r>
              <a:rPr lang="en-US" altLang="ko-KR" sz="7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Wook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7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Ahn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). "Deep Neural Network </a:t>
            </a:r>
            <a:r>
              <a:rPr lang="ko-KR" altLang="en-US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기반 프로야구 일일 관중 수 예측 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광주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-</a:t>
            </a:r>
            <a:r>
              <a:rPr lang="ko-KR" altLang="en-US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기아 </a:t>
            </a:r>
            <a:r>
              <a:rPr lang="ko-KR" altLang="en-US" sz="7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챔피언스</a:t>
            </a:r>
            <a:r>
              <a:rPr lang="ko-KR" altLang="en-US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필드를 중심으로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." </a:t>
            </a:r>
            <a:r>
              <a:rPr lang="ko-KR" altLang="en-US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스마트미디어저널 </a:t>
            </a:r>
            <a:r>
              <a:rPr lang="en-US" altLang="ko-KR" sz="7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7.1 (2018): 1-8.</a:t>
            </a:r>
            <a:endParaRPr lang="ko-KR" altLang="en-US" sz="6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90946-CC10-0091-6ACB-A8FA10CAD8FF}"/>
              </a:ext>
            </a:extLst>
          </p:cNvPr>
          <p:cNvSpPr txBox="1"/>
          <p:nvPr/>
        </p:nvSpPr>
        <p:spPr>
          <a:xfrm>
            <a:off x="1231530" y="225418"/>
            <a:ext cx="371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r>
              <a:rPr lang="en-US" altLang="ko-KR" sz="3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8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분석방법</a:t>
            </a:r>
            <a:endParaRPr lang="ko-KR" altLang="en-US" sz="36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39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2DD8C2FC-CEDB-DE7F-EF23-A0505C11D93A}"/>
              </a:ext>
            </a:extLst>
          </p:cNvPr>
          <p:cNvSpPr/>
          <p:nvPr/>
        </p:nvSpPr>
        <p:spPr>
          <a:xfrm>
            <a:off x="1972672" y="2234967"/>
            <a:ext cx="7916944" cy="2808560"/>
          </a:xfrm>
          <a:prstGeom prst="foldedCorner">
            <a:avLst/>
          </a:prstGeom>
          <a:solidFill>
            <a:srgbClr val="F0F6FA"/>
          </a:solidFill>
          <a:ln>
            <a:noFill/>
          </a:ln>
          <a:effectLst>
            <a:outerShdw blurRad="50800" dist="50800" dir="5400000" sx="103000" sy="103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D49C34-EF40-4460-80FD-3217DFE32BD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880F23-283D-44C6-9E52-9387EC390B61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601F1-5EA2-43EB-9B89-89BA2D24035A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5DF73130-BD0E-49BA-B169-4D993EC0669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37DCCF-55ED-43AD-BB9C-03B6E8C49D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D365F7-B9AE-4B25-9913-01E3C1D58FE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44AB9F-315D-44F5-B1EA-DD829FE524B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DC52A8-1327-450C-89D1-CD6B1FDCBB03}"/>
              </a:ext>
            </a:extLst>
          </p:cNvPr>
          <p:cNvGrpSpPr/>
          <p:nvPr/>
        </p:nvGrpSpPr>
        <p:grpSpPr>
          <a:xfrm rot="691937">
            <a:off x="780928" y="1832623"/>
            <a:ext cx="204869" cy="356037"/>
            <a:chOff x="-1273870" y="1644397"/>
            <a:chExt cx="167218" cy="4016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81CE07-252B-4ED0-BB21-36AA57A6F7C0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FA604-B8F8-438C-A4B4-4254F29951CD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B97C0E1-DEBE-4BCB-92FB-677A72C75460}"/>
              </a:ext>
            </a:extLst>
          </p:cNvPr>
          <p:cNvGrpSpPr/>
          <p:nvPr/>
        </p:nvGrpSpPr>
        <p:grpSpPr>
          <a:xfrm rot="691937">
            <a:off x="6354037" y="1796416"/>
            <a:ext cx="204869" cy="356037"/>
            <a:chOff x="-1273870" y="1644397"/>
            <a:chExt cx="167218" cy="40168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98A36BC-14D6-4D92-8D6F-18540A092ABF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A2C27C6-0DB2-47CB-A51E-22CD10BAD682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B1FA3C2-7CFE-4BC5-A163-42E00FFF7C2C}"/>
              </a:ext>
            </a:extLst>
          </p:cNvPr>
          <p:cNvSpPr txBox="1"/>
          <p:nvPr/>
        </p:nvSpPr>
        <p:spPr>
          <a:xfrm>
            <a:off x="6617479" y="1804122"/>
            <a:ext cx="2796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DNN(Deep Neural Network)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6726C99-4D83-4AB1-910D-414383C6EEAB}"/>
              </a:ext>
            </a:extLst>
          </p:cNvPr>
          <p:cNvCxnSpPr>
            <a:cxnSpLocks/>
          </p:cNvCxnSpPr>
          <p:nvPr/>
        </p:nvCxnSpPr>
        <p:spPr>
          <a:xfrm>
            <a:off x="5581234" y="1804122"/>
            <a:ext cx="0" cy="44426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C97782-D1EC-4101-82FE-13D41A54EE9E}"/>
              </a:ext>
            </a:extLst>
          </p:cNvPr>
          <p:cNvSpPr txBox="1"/>
          <p:nvPr/>
        </p:nvSpPr>
        <p:spPr>
          <a:xfrm>
            <a:off x="1091860" y="5209970"/>
            <a:ext cx="326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설명변수가 </a:t>
            </a:r>
            <a:r>
              <a:rPr lang="en-US" altLang="ko-KR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개 이상인 회귀모형</a:t>
            </a:r>
            <a:endParaRPr lang="en-US" altLang="ko-KR" sz="14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869AB5-74AC-4AA4-87EC-BB116319AAF6}"/>
              </a:ext>
            </a:extLst>
          </p:cNvPr>
          <p:cNvSpPr txBox="1"/>
          <p:nvPr/>
        </p:nvSpPr>
        <p:spPr>
          <a:xfrm>
            <a:off x="5614581" y="5077757"/>
            <a:ext cx="6133425" cy="162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층이 깊어질수록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단순하고 구체적인 특징에서부터 복잡하고 추상적인 특징을 추출 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=&gt; 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데이터의 잠재적 구조 파악 가능</a:t>
            </a:r>
            <a:endParaRPr lang="en-US" altLang="ko-KR" sz="12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층이 </a:t>
            </a:r>
            <a:r>
              <a:rPr lang="ko-KR" altLang="en-US" sz="12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깊어짐으로부터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과적합문제 발생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-&gt; </a:t>
            </a:r>
            <a:r>
              <a:rPr lang="en-US" altLang="ko-KR" sz="1600" dirty="0">
                <a:highlight>
                  <a:srgbClr val="FFD966"/>
                </a:highlight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Dropout,</a:t>
            </a:r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>
                <a:highlight>
                  <a:srgbClr val="FFD966"/>
                </a:highlight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Batch normalization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기울기 소실 문제 발생 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-&gt; </a:t>
            </a:r>
            <a:r>
              <a:rPr lang="en-US" altLang="ko-KR" sz="12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ReLU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D2B73A-E305-161E-A91E-CAED4FCB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73" y="2269197"/>
            <a:ext cx="7299961" cy="2666008"/>
          </a:xfrm>
          <a:prstGeom prst="rect">
            <a:avLst/>
          </a:prstGeom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F118C3DD-BA84-723A-8F36-82189953728B}"/>
              </a:ext>
            </a:extLst>
          </p:cNvPr>
          <p:cNvSpPr/>
          <p:nvPr/>
        </p:nvSpPr>
        <p:spPr>
          <a:xfrm rot="822715">
            <a:off x="9223261" y="2185487"/>
            <a:ext cx="2737326" cy="68323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다양한 변수 추가</a:t>
            </a:r>
            <a:endParaRPr lang="en-US" altLang="ko-KR" sz="1600" b="1" dirty="0">
              <a:solidFill>
                <a:srgbClr val="C00000"/>
              </a:solidFill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월</a:t>
            </a:r>
            <a:r>
              <a:rPr lang="en-US" altLang="ko-KR" sz="1600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요일</a:t>
            </a:r>
            <a:r>
              <a:rPr lang="en-US" altLang="ko-KR" sz="1600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BD8BE-FC11-CD84-3A13-485E3079491E}"/>
              </a:ext>
            </a:extLst>
          </p:cNvPr>
          <p:cNvSpPr txBox="1"/>
          <p:nvPr/>
        </p:nvSpPr>
        <p:spPr>
          <a:xfrm rot="823413">
            <a:off x="9465718" y="1787089"/>
            <a:ext cx="26905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0" i="0" dirty="0">
                <a:effectLst/>
                <a:latin typeface="나눔스퀘어_ac Bold" panose="020B0600000101010101" charset="-127"/>
                <a:ea typeface="나눔스퀘어_ac Bold" panose="020B0600000101010101" charset="-127"/>
              </a:rPr>
              <a:t>통계모형에서 선형성 등의 </a:t>
            </a:r>
            <a:endParaRPr lang="en-US" altLang="ko-KR" sz="1050" b="0" i="0" dirty="0">
              <a:effectLst/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pPr algn="ctr"/>
            <a:r>
              <a:rPr lang="ko-KR" altLang="en-US" sz="1050" b="0" i="0" dirty="0">
                <a:effectLst/>
                <a:latin typeface="나눔스퀘어_ac Bold" panose="020B0600000101010101" charset="-127"/>
                <a:ea typeface="나눔스퀘어_ac Bold" panose="020B0600000101010101" charset="-127"/>
              </a:rPr>
              <a:t>문제로 고려하지 못하는</a:t>
            </a:r>
            <a:endParaRPr lang="ko-KR" altLang="en-US" sz="1050" dirty="0"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166D0-B5A6-25DE-4B32-101CAC2002CD}"/>
              </a:ext>
            </a:extLst>
          </p:cNvPr>
          <p:cNvSpPr txBox="1"/>
          <p:nvPr/>
        </p:nvSpPr>
        <p:spPr>
          <a:xfrm>
            <a:off x="1091860" y="1829422"/>
            <a:ext cx="4335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통계모형 </a:t>
            </a:r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선형회귀모델 </a:t>
            </a:r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(Regression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25AB-481C-9822-105C-1DCDA8D51D2B}"/>
              </a:ext>
            </a:extLst>
          </p:cNvPr>
          <p:cNvSpPr txBox="1"/>
          <p:nvPr/>
        </p:nvSpPr>
        <p:spPr>
          <a:xfrm>
            <a:off x="791729" y="12143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분석 모델 및 평가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A12E84-DB03-3112-AC97-50E5BF3DB85E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B99ACF7-BD17-C56C-7711-179B2C8505A1}"/>
              </a:ext>
            </a:extLst>
          </p:cNvPr>
          <p:cNvCxnSpPr>
            <a:cxnSpLocks/>
            <a:endCxn id="13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EE4844-FC52-DF99-27DE-42623D1E0887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1B33D12-8648-A6C3-7B19-BC86A2721D52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643422D9-ED26-F612-BAE8-A37377264CC6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821684E-08C7-AAA1-6458-2B297BDADA70}"/>
              </a:ext>
            </a:extLst>
          </p:cNvPr>
          <p:cNvSpPr txBox="1"/>
          <p:nvPr/>
        </p:nvSpPr>
        <p:spPr>
          <a:xfrm>
            <a:off x="413710" y="231352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03</a:t>
            </a:r>
            <a:endParaRPr lang="ko-KR" altLang="en-US" sz="3600" dirty="0">
              <a:solidFill>
                <a:srgbClr val="595959"/>
              </a:solidFill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EB2EC4-CBF0-892C-0CE1-9576CF6F6FCF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572000" y="525494"/>
            <a:ext cx="7620000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EC3101-84C2-6D82-B8DA-DF1432CB880C}"/>
              </a:ext>
            </a:extLst>
          </p:cNvPr>
          <p:cNvSpPr txBox="1"/>
          <p:nvPr/>
        </p:nvSpPr>
        <p:spPr>
          <a:xfrm>
            <a:off x="1231530" y="225418"/>
            <a:ext cx="371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r>
              <a:rPr lang="en-US" altLang="ko-KR" sz="3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8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분석방법</a:t>
            </a:r>
            <a:endParaRPr lang="ko-KR" altLang="en-US" sz="36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95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2DD8C2FC-CEDB-DE7F-EF23-A0505C11D93A}"/>
              </a:ext>
            </a:extLst>
          </p:cNvPr>
          <p:cNvSpPr/>
          <p:nvPr/>
        </p:nvSpPr>
        <p:spPr>
          <a:xfrm>
            <a:off x="1972672" y="2234967"/>
            <a:ext cx="7916944" cy="2808560"/>
          </a:xfrm>
          <a:prstGeom prst="foldedCorner">
            <a:avLst/>
          </a:prstGeom>
          <a:solidFill>
            <a:srgbClr val="F0F6FA"/>
          </a:solidFill>
          <a:ln>
            <a:noFill/>
          </a:ln>
          <a:effectLst>
            <a:outerShdw blurRad="50800" dist="50800" dir="5400000" sx="103000" sy="103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D49C34-EF40-4460-80FD-3217DFE32BD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880F23-283D-44C6-9E52-9387EC390B61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601F1-5EA2-43EB-9B89-89BA2D24035A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5DF73130-BD0E-49BA-B169-4D993EC0669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37DCCF-55ED-43AD-BB9C-03B6E8C49D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D365F7-B9AE-4B25-9913-01E3C1D58FE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44AB9F-315D-44F5-B1EA-DD829FE524B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DC52A8-1327-450C-89D1-CD6B1FDCBB03}"/>
              </a:ext>
            </a:extLst>
          </p:cNvPr>
          <p:cNvGrpSpPr/>
          <p:nvPr/>
        </p:nvGrpSpPr>
        <p:grpSpPr>
          <a:xfrm rot="691937">
            <a:off x="780928" y="1832623"/>
            <a:ext cx="204869" cy="356037"/>
            <a:chOff x="-1273870" y="1644397"/>
            <a:chExt cx="167218" cy="4016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81CE07-252B-4ED0-BB21-36AA57A6F7C0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FA604-B8F8-438C-A4B4-4254F29951CD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B97C0E1-DEBE-4BCB-92FB-677A72C75460}"/>
              </a:ext>
            </a:extLst>
          </p:cNvPr>
          <p:cNvGrpSpPr/>
          <p:nvPr/>
        </p:nvGrpSpPr>
        <p:grpSpPr>
          <a:xfrm rot="691937">
            <a:off x="6354037" y="1796416"/>
            <a:ext cx="204869" cy="356037"/>
            <a:chOff x="-1273870" y="1644397"/>
            <a:chExt cx="167218" cy="40168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98A36BC-14D6-4D92-8D6F-18540A092ABF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A2C27C6-0DB2-47CB-A51E-22CD10BAD682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B1FA3C2-7CFE-4BC5-A163-42E00FFF7C2C}"/>
              </a:ext>
            </a:extLst>
          </p:cNvPr>
          <p:cNvSpPr txBox="1"/>
          <p:nvPr/>
        </p:nvSpPr>
        <p:spPr>
          <a:xfrm>
            <a:off x="6617479" y="1804122"/>
            <a:ext cx="2796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DNN(Deep Neural Network)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6726C99-4D83-4AB1-910D-414383C6EEAB}"/>
              </a:ext>
            </a:extLst>
          </p:cNvPr>
          <p:cNvCxnSpPr>
            <a:cxnSpLocks/>
          </p:cNvCxnSpPr>
          <p:nvPr/>
        </p:nvCxnSpPr>
        <p:spPr>
          <a:xfrm>
            <a:off x="5581234" y="1804122"/>
            <a:ext cx="0" cy="44426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C97782-D1EC-4101-82FE-13D41A54EE9E}"/>
              </a:ext>
            </a:extLst>
          </p:cNvPr>
          <p:cNvSpPr txBox="1"/>
          <p:nvPr/>
        </p:nvSpPr>
        <p:spPr>
          <a:xfrm>
            <a:off x="1091860" y="5209970"/>
            <a:ext cx="326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설명변수가 </a:t>
            </a:r>
            <a:r>
              <a:rPr lang="en-US" altLang="ko-KR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14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개 이상인 회귀모형</a:t>
            </a:r>
            <a:endParaRPr lang="en-US" altLang="ko-KR" sz="14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869AB5-74AC-4AA4-87EC-BB116319AAF6}"/>
              </a:ext>
            </a:extLst>
          </p:cNvPr>
          <p:cNvSpPr txBox="1"/>
          <p:nvPr/>
        </p:nvSpPr>
        <p:spPr>
          <a:xfrm>
            <a:off x="5614581" y="5077757"/>
            <a:ext cx="6133425" cy="162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층이 깊어질수록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단순하고 구체적인 특징에서부터 복잡하고 추상적인 특징을 추출 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=&gt; 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데이터의 잠재적 구조 파악 가능</a:t>
            </a:r>
            <a:endParaRPr lang="en-US" altLang="ko-KR" sz="12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층이 </a:t>
            </a:r>
            <a:r>
              <a:rPr lang="ko-KR" altLang="en-US" sz="12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깊어짐으로부터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과적합문제 발생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-&gt; </a:t>
            </a:r>
            <a:r>
              <a:rPr lang="en-US" altLang="ko-KR" sz="1600" dirty="0">
                <a:highlight>
                  <a:srgbClr val="FFD966"/>
                </a:highlight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Dropout,</a:t>
            </a:r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>
                <a:highlight>
                  <a:srgbClr val="FFD966"/>
                </a:highlight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Batch normalization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기울기 소실 문제 발생 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-&gt; </a:t>
            </a:r>
            <a:r>
              <a:rPr lang="en-US" altLang="ko-KR" sz="12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ReLU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D2B73A-E305-161E-A91E-CAED4FCB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73" y="2269197"/>
            <a:ext cx="7299961" cy="2666008"/>
          </a:xfrm>
          <a:prstGeom prst="rect">
            <a:avLst/>
          </a:prstGeom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F118C3DD-BA84-723A-8F36-82189953728B}"/>
              </a:ext>
            </a:extLst>
          </p:cNvPr>
          <p:cNvSpPr/>
          <p:nvPr/>
        </p:nvSpPr>
        <p:spPr>
          <a:xfrm rot="822715">
            <a:off x="9223261" y="2185487"/>
            <a:ext cx="2737326" cy="68323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다양한 변수 추가</a:t>
            </a:r>
            <a:endParaRPr lang="en-US" altLang="ko-KR" sz="1600" b="1" dirty="0">
              <a:solidFill>
                <a:srgbClr val="C00000"/>
              </a:solidFill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월</a:t>
            </a:r>
            <a:r>
              <a:rPr lang="en-US" altLang="ko-KR" sz="1600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요일</a:t>
            </a:r>
            <a:r>
              <a:rPr lang="en-US" altLang="ko-KR" sz="1600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BD8BE-FC11-CD84-3A13-485E3079491E}"/>
              </a:ext>
            </a:extLst>
          </p:cNvPr>
          <p:cNvSpPr txBox="1"/>
          <p:nvPr/>
        </p:nvSpPr>
        <p:spPr>
          <a:xfrm rot="823413">
            <a:off x="9465718" y="1787089"/>
            <a:ext cx="26905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0" i="0" dirty="0">
                <a:effectLst/>
                <a:latin typeface="나눔스퀘어_ac Bold" panose="020B0600000101010101" charset="-127"/>
                <a:ea typeface="나눔스퀘어_ac Bold" panose="020B0600000101010101" charset="-127"/>
              </a:rPr>
              <a:t>통계모형에서 선형성 등의 </a:t>
            </a:r>
            <a:endParaRPr lang="en-US" altLang="ko-KR" sz="1050" b="0" i="0" dirty="0">
              <a:effectLst/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pPr algn="ctr"/>
            <a:r>
              <a:rPr lang="ko-KR" altLang="en-US" sz="1050" b="0" i="0" dirty="0">
                <a:effectLst/>
                <a:latin typeface="나눔스퀘어_ac Bold" panose="020B0600000101010101" charset="-127"/>
                <a:ea typeface="나눔스퀘어_ac Bold" panose="020B0600000101010101" charset="-127"/>
              </a:rPr>
              <a:t>문제로 고려하지 못하는</a:t>
            </a:r>
            <a:endParaRPr lang="ko-KR" altLang="en-US" sz="1050" dirty="0"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166D0-B5A6-25DE-4B32-101CAC2002CD}"/>
              </a:ext>
            </a:extLst>
          </p:cNvPr>
          <p:cNvSpPr txBox="1"/>
          <p:nvPr/>
        </p:nvSpPr>
        <p:spPr>
          <a:xfrm>
            <a:off x="1091860" y="1829422"/>
            <a:ext cx="4335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통계모형 </a:t>
            </a:r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선형회귀모델 </a:t>
            </a:r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(Regression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25AB-481C-9822-105C-1DCDA8D51D2B}"/>
              </a:ext>
            </a:extLst>
          </p:cNvPr>
          <p:cNvSpPr txBox="1"/>
          <p:nvPr/>
        </p:nvSpPr>
        <p:spPr>
          <a:xfrm>
            <a:off x="791729" y="12143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분석 모델 및 평가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A12E84-DB03-3112-AC97-50E5BF3DB85E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B99ACF7-BD17-C56C-7711-179B2C8505A1}"/>
              </a:ext>
            </a:extLst>
          </p:cNvPr>
          <p:cNvCxnSpPr>
            <a:cxnSpLocks/>
            <a:endCxn id="13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EE4844-FC52-DF99-27DE-42623D1E0887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1B33D12-8648-A6C3-7B19-BC86A2721D52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643422D9-ED26-F612-BAE8-A37377264CC6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821684E-08C7-AAA1-6458-2B297BDADA70}"/>
              </a:ext>
            </a:extLst>
          </p:cNvPr>
          <p:cNvSpPr txBox="1"/>
          <p:nvPr/>
        </p:nvSpPr>
        <p:spPr>
          <a:xfrm>
            <a:off x="413710" y="231352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03</a:t>
            </a:r>
            <a:endParaRPr lang="ko-KR" altLang="en-US" sz="3600" dirty="0">
              <a:solidFill>
                <a:srgbClr val="595959"/>
              </a:solidFill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EB2EC4-CBF0-892C-0CE1-9576CF6F6FCF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572000" y="525494"/>
            <a:ext cx="7620000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EC3101-84C2-6D82-B8DA-DF1432CB880C}"/>
              </a:ext>
            </a:extLst>
          </p:cNvPr>
          <p:cNvSpPr txBox="1"/>
          <p:nvPr/>
        </p:nvSpPr>
        <p:spPr>
          <a:xfrm>
            <a:off x="1231530" y="225418"/>
            <a:ext cx="371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r>
              <a:rPr lang="en-US" altLang="ko-KR" sz="3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8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분석방법</a:t>
            </a:r>
            <a:endParaRPr lang="ko-KR" altLang="en-US" sz="36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5F9F0B-B6D4-2B6B-0F87-0BD6557A9C96}"/>
              </a:ext>
            </a:extLst>
          </p:cNvPr>
          <p:cNvSpPr/>
          <p:nvPr/>
        </p:nvSpPr>
        <p:spPr>
          <a:xfrm>
            <a:off x="0" y="4960870"/>
            <a:ext cx="12192000" cy="1626599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48AE5A-1C0C-C873-4EDB-AE0130C86A2B}"/>
              </a:ext>
            </a:extLst>
          </p:cNvPr>
          <p:cNvGrpSpPr/>
          <p:nvPr/>
        </p:nvGrpSpPr>
        <p:grpSpPr>
          <a:xfrm rot="691937">
            <a:off x="780928" y="5113446"/>
            <a:ext cx="204869" cy="356037"/>
            <a:chOff x="-1273870" y="1644397"/>
            <a:chExt cx="167218" cy="40168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2AA5234-993B-739E-AF27-3C7CA1B0AF52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C67A5C6-EC11-C132-482E-B0ABBBAA8E80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3FD0BF-28F3-7A3D-FCA7-4D476632FB23}"/>
              </a:ext>
            </a:extLst>
          </p:cNvPr>
          <p:cNvSpPr txBox="1"/>
          <p:nvPr/>
        </p:nvSpPr>
        <p:spPr>
          <a:xfrm>
            <a:off x="1091860" y="5110245"/>
            <a:ext cx="354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모형 적합도 </a:t>
            </a:r>
            <a:r>
              <a:rPr lang="en-US" altLang="ko-KR" sz="1600" b="1" dirty="0">
                <a:solidFill>
                  <a:schemeClr val="bg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&amp; </a:t>
            </a:r>
            <a:r>
              <a:rPr lang="ko-KR" altLang="en-US" sz="1600" b="1" dirty="0">
                <a:solidFill>
                  <a:schemeClr val="bg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예측 정확도 비교</a:t>
            </a:r>
            <a:endParaRPr lang="en-US" altLang="ko-KR" sz="1600" b="1" dirty="0">
              <a:solidFill>
                <a:schemeClr val="bg1"/>
              </a:solidFill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4E8B6E0-C2E2-6995-87CA-113F471C5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672" y="5566549"/>
            <a:ext cx="8476783" cy="6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7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스퀘어_ac Bold" panose="020B0600000101010101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8AE2717-6B68-4596-9B9C-7DE3C206AB3C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DC52A8-1327-450C-89D1-CD6B1FDCBB03}"/>
              </a:ext>
            </a:extLst>
          </p:cNvPr>
          <p:cNvGrpSpPr/>
          <p:nvPr/>
        </p:nvGrpSpPr>
        <p:grpSpPr>
          <a:xfrm rot="691937">
            <a:off x="851701" y="1730271"/>
            <a:ext cx="204869" cy="356037"/>
            <a:chOff x="-1273870" y="1644397"/>
            <a:chExt cx="167218" cy="4016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81CE07-252B-4ED0-BB21-36AA57A6F7C0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FA604-B8F8-438C-A4B4-4254F29951CD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4DE4E5-D44B-431D-8F71-786AEBD513FE}"/>
              </a:ext>
            </a:extLst>
          </p:cNvPr>
          <p:cNvSpPr txBox="1"/>
          <p:nvPr/>
        </p:nvSpPr>
        <p:spPr>
          <a:xfrm>
            <a:off x="638125" y="1691853"/>
            <a:ext cx="194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Dropout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02C5A3-41D7-4752-BA14-B36C3BAE5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33" y="2337999"/>
            <a:ext cx="3548636" cy="22463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9A3D2E-3D36-4620-85C6-2AE5DBF74BE4}"/>
              </a:ext>
            </a:extLst>
          </p:cNvPr>
          <p:cNvSpPr txBox="1"/>
          <p:nvPr/>
        </p:nvSpPr>
        <p:spPr>
          <a:xfrm>
            <a:off x="493978" y="4840159"/>
            <a:ext cx="4656105" cy="150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DNN 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학습 시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각 층의 모든 노드에 대해 학습하는 것이 아닌 그림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(b)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처럼 은닉층의 노드를 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50~80%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만 사용</a:t>
            </a:r>
            <a:endParaRPr lang="en-US" altLang="ko-KR" sz="12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한 번 학습할 때마다 노드를 무작위로 선택하며 테스트시에는 모든 노드를 사용하되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층을 지날 때마다 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0.5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씩 가중치 부여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F16E08-3E5F-41A6-BBF7-ABB1200C3022}"/>
              </a:ext>
            </a:extLst>
          </p:cNvPr>
          <p:cNvCxnSpPr>
            <a:cxnSpLocks/>
          </p:cNvCxnSpPr>
          <p:nvPr/>
        </p:nvCxnSpPr>
        <p:spPr>
          <a:xfrm>
            <a:off x="5812240" y="1852596"/>
            <a:ext cx="0" cy="48007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044602-E818-4E42-BBA5-C8548B7803CB}"/>
              </a:ext>
            </a:extLst>
          </p:cNvPr>
          <p:cNvGrpSpPr/>
          <p:nvPr/>
        </p:nvGrpSpPr>
        <p:grpSpPr>
          <a:xfrm rot="691937">
            <a:off x="6306547" y="1774478"/>
            <a:ext cx="204869" cy="356037"/>
            <a:chOff x="-1273870" y="1644397"/>
            <a:chExt cx="167218" cy="40168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0548B93-47E4-495D-9761-DE7C660B0E4C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60E43C-893C-4EF9-9726-4903046B3387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27EF39D-64EA-484B-8278-9525498124D7}"/>
              </a:ext>
            </a:extLst>
          </p:cNvPr>
          <p:cNvSpPr txBox="1"/>
          <p:nvPr/>
        </p:nvSpPr>
        <p:spPr>
          <a:xfrm>
            <a:off x="6617479" y="1771277"/>
            <a:ext cx="279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Batch normalization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C47A9-143E-4434-91FC-2DCFC92E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977" y="37944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C27C0-3445-40D3-874C-DC03C328DD5C}"/>
              </a:ext>
            </a:extLst>
          </p:cNvPr>
          <p:cNvSpPr txBox="1"/>
          <p:nvPr/>
        </p:nvSpPr>
        <p:spPr>
          <a:xfrm>
            <a:off x="6474398" y="2378009"/>
            <a:ext cx="5209602" cy="114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학습률을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기존보다 더 크게 설정해도 안정적인 학습 가능</a:t>
            </a:r>
            <a:endParaRPr lang="en-US" altLang="ko-KR" sz="12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상대적으로 적은 </a:t>
            </a:r>
            <a:r>
              <a:rPr lang="en-US" altLang="ko-KR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Epoch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을 설정해도 수렴도 빠르게 이뤄지고 더 우수한 </a:t>
            </a:r>
            <a:r>
              <a:rPr lang="ko-KR" altLang="en-US" sz="12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추정값</a:t>
            </a:r>
            <a:r>
              <a:rPr lang="ko-KR" altLang="en-US" sz="12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추출 가능 </a:t>
            </a:r>
            <a:endParaRPr lang="en-US" altLang="ko-KR" sz="12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0D633A-9529-475A-9C09-B16C59422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2" y="4345086"/>
            <a:ext cx="4640396" cy="1381157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F1CDAD-B4F0-59DF-3555-1118DA02946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E851264-9A42-50A6-1794-27E6CBE609A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2415350-0167-7531-F9E2-3A7D9EBCE69D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1" name="현 40">
              <a:extLst>
                <a:ext uri="{FF2B5EF4-FFF2-40B4-BE49-F238E27FC236}">
                  <a16:creationId xmlns:a16="http://schemas.microsoft.com/office/drawing/2014/main" id="{03C7C3C4-400C-67F8-C66B-CE8BA4D46CC7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E5B6E72-7C11-5CDA-075F-CC324CAA638F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DDB2A02-05BE-148D-F049-CD4CFE1B1B2B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4B7A2A6-4A79-0FE6-2651-B429B71FED79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F9A7199-ED5B-93F6-E3F1-11485C0E0196}"/>
              </a:ext>
            </a:extLst>
          </p:cNvPr>
          <p:cNvSpPr txBox="1"/>
          <p:nvPr/>
        </p:nvSpPr>
        <p:spPr>
          <a:xfrm>
            <a:off x="791729" y="12143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분석 모델 및 평가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C17868-B5B9-BA8E-E330-5C6F72FAD079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AC31B38-C445-012B-6F50-5259D9785B9F}"/>
              </a:ext>
            </a:extLst>
          </p:cNvPr>
          <p:cNvCxnSpPr>
            <a:cxnSpLocks/>
            <a:endCxn id="50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67F09A3-6C69-1384-C5E9-098ED8C3673A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63479DB-9A7D-B6FA-915B-0BAA45EFC262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50" name="원형: 비어 있음 49">
              <a:extLst>
                <a:ext uri="{FF2B5EF4-FFF2-40B4-BE49-F238E27FC236}">
                  <a16:creationId xmlns:a16="http://schemas.microsoft.com/office/drawing/2014/main" id="{2A5A7A13-9E03-35DA-EBAA-5C326665DBB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6D9F3C-6561-0EB7-5623-C483E8F3C87A}"/>
              </a:ext>
            </a:extLst>
          </p:cNvPr>
          <p:cNvSpPr txBox="1"/>
          <p:nvPr/>
        </p:nvSpPr>
        <p:spPr>
          <a:xfrm>
            <a:off x="413710" y="231352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03</a:t>
            </a:r>
            <a:endParaRPr lang="ko-KR" altLang="en-US" sz="3600" dirty="0">
              <a:solidFill>
                <a:srgbClr val="595959"/>
              </a:solidFill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E42BE5B-C758-9229-435E-B9944814CB07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4572000" y="525494"/>
            <a:ext cx="7620000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F6F566-8B55-A457-3DFB-1B7E0DD2F08E}"/>
              </a:ext>
            </a:extLst>
          </p:cNvPr>
          <p:cNvSpPr txBox="1"/>
          <p:nvPr/>
        </p:nvSpPr>
        <p:spPr>
          <a:xfrm>
            <a:off x="1231530" y="225418"/>
            <a:ext cx="371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r>
              <a:rPr lang="en-US" altLang="ko-KR" sz="3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8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분석방법</a:t>
            </a:r>
            <a:endParaRPr lang="ko-KR" altLang="en-US" sz="36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2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E91D6AD-415E-09CF-43CD-2DB3689896CA}"/>
              </a:ext>
            </a:extLst>
          </p:cNvPr>
          <p:cNvSpPr/>
          <p:nvPr/>
        </p:nvSpPr>
        <p:spPr>
          <a:xfrm>
            <a:off x="313617" y="1904415"/>
            <a:ext cx="3421102" cy="429759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446D7A-B17F-04BF-5257-823A8B736080}"/>
              </a:ext>
            </a:extLst>
          </p:cNvPr>
          <p:cNvSpPr/>
          <p:nvPr/>
        </p:nvSpPr>
        <p:spPr>
          <a:xfrm>
            <a:off x="3913445" y="1831323"/>
            <a:ext cx="8058149" cy="1926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/>
              <a:ea typeface="나눔스퀘어_ac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052D59-6AC1-441F-A1A3-8A4DB61A0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8" r="2345"/>
          <a:stretch/>
        </p:blipFill>
        <p:spPr>
          <a:xfrm>
            <a:off x="818179" y="2379209"/>
            <a:ext cx="2646878" cy="36544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43DE33-B595-45BF-9D16-D7D51B33C5BB}"/>
              </a:ext>
            </a:extLst>
          </p:cNvPr>
          <p:cNvSpPr/>
          <p:nvPr/>
        </p:nvSpPr>
        <p:spPr>
          <a:xfrm>
            <a:off x="51114" y="6636290"/>
            <a:ext cx="28023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rgbClr val="555555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https://www.kdnuggets.com/2019/09/ensemble-learning.html</a:t>
            </a:r>
            <a:endParaRPr lang="ko-KR" altLang="en-US" sz="7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4464D3-6F56-4BCB-B55A-2D7E267F51A8}"/>
              </a:ext>
            </a:extLst>
          </p:cNvPr>
          <p:cNvSpPr txBox="1"/>
          <p:nvPr/>
        </p:nvSpPr>
        <p:spPr>
          <a:xfrm>
            <a:off x="4005078" y="3990183"/>
            <a:ext cx="8026985" cy="204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다양한 모델의 예측 결과를 결합  </a:t>
            </a:r>
            <a:r>
              <a:rPr lang="en-US" altLang="ko-KR" sz="1600" b="1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=&gt;</a:t>
            </a:r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 단일 모델보다 </a:t>
            </a:r>
            <a:r>
              <a: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정확도를 향상 </a:t>
            </a:r>
            <a:r>
              <a:rPr lang="en-US" altLang="ko-KR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&amp; </a:t>
            </a:r>
            <a:r>
              <a:rPr lang="ko-KR" altLang="en-US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과적합</a:t>
            </a:r>
            <a:r>
              <a: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방지</a:t>
            </a:r>
            <a:endParaRPr lang="en-US" altLang="ko-KR" sz="16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8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8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600" dirty="0" err="1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배깅</a:t>
            </a:r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(Bagging)  : </a:t>
            </a:r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데이터 샘플링을 통해 모델을 학습시키고 결과를 집계</a:t>
            </a:r>
            <a:endParaRPr lang="en-US" altLang="ko-KR" sz="16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  -&gt; </a:t>
            </a:r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각 모델의 평균으로 결과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F3400-89FF-7BBB-76CA-A700A4F03034}"/>
              </a:ext>
            </a:extLst>
          </p:cNvPr>
          <p:cNvSpPr txBox="1"/>
          <p:nvPr/>
        </p:nvSpPr>
        <p:spPr>
          <a:xfrm>
            <a:off x="3973914" y="2469563"/>
            <a:ext cx="8058149" cy="1044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주어진 훈련데이터를 이용하여 학습 데이터를 구축할 때</a:t>
            </a:r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  모델 여러 개를 구축하고</a:t>
            </a:r>
            <a:r>
              <a:rPr lang="en-US" altLang="ko-KR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다양한 모델을 결합하여 </a:t>
            </a:r>
            <a:r>
              <a:rPr lang="ko-KR" altLang="en-US" b="1" dirty="0">
                <a:solidFill>
                  <a:srgbClr val="C00000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하나의 최종 모델</a:t>
            </a:r>
            <a:r>
              <a:rPr lang="ko-KR" altLang="en-US" sz="1600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을 만드는 방법</a:t>
            </a:r>
            <a:endParaRPr lang="en-US" altLang="ko-KR" sz="1600" dirty="0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DB2B68-6AB5-9C0D-320F-A3CB2328CF4E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157F375-B18B-8E27-34A8-99743E254F30}"/>
              </a:ext>
            </a:extLst>
          </p:cNvPr>
          <p:cNvCxnSpPr>
            <a:cxnSpLocks/>
            <a:endCxn id="20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3C82F4-F83D-049A-FA97-0759186EA09B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2602C07-D2DC-0AD4-066E-031ABD8D8F75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0" name="원형: 비어 있음 19">
              <a:extLst>
                <a:ext uri="{FF2B5EF4-FFF2-40B4-BE49-F238E27FC236}">
                  <a16:creationId xmlns:a16="http://schemas.microsoft.com/office/drawing/2014/main" id="{428F7AC4-6E14-462D-0DF2-3C7447B4477D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6B28018-1A16-EFE5-427B-340763712154}"/>
              </a:ext>
            </a:extLst>
          </p:cNvPr>
          <p:cNvSpPr txBox="1"/>
          <p:nvPr/>
        </p:nvSpPr>
        <p:spPr>
          <a:xfrm>
            <a:off x="413710" y="231352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03</a:t>
            </a:r>
            <a:endParaRPr lang="ko-KR" altLang="en-US" sz="3600" dirty="0">
              <a:solidFill>
                <a:srgbClr val="595959"/>
              </a:solidFill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6AECB81-232E-8563-0D86-6A0E8DD9D3A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572000" y="525494"/>
            <a:ext cx="7620000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5CF0AF-24F5-211F-6F2F-C6AFCE103E71}"/>
              </a:ext>
            </a:extLst>
          </p:cNvPr>
          <p:cNvSpPr txBox="1"/>
          <p:nvPr/>
        </p:nvSpPr>
        <p:spPr>
          <a:xfrm>
            <a:off x="1231530" y="225418"/>
            <a:ext cx="371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r>
              <a:rPr lang="en-US" altLang="ko-KR" sz="3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8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분석방법</a:t>
            </a:r>
            <a:endParaRPr lang="ko-KR" altLang="en-US" sz="36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AB10F2-AADA-BB56-4A3C-F87244A52842}"/>
              </a:ext>
            </a:extLst>
          </p:cNvPr>
          <p:cNvSpPr txBox="1"/>
          <p:nvPr/>
        </p:nvSpPr>
        <p:spPr>
          <a:xfrm>
            <a:off x="4133851" y="1950299"/>
            <a:ext cx="2306389" cy="369332"/>
          </a:xfrm>
          <a:prstGeom prst="rect">
            <a:avLst/>
          </a:prstGeom>
          <a:solidFill>
            <a:srgbClr val="FFE4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Ensemble Method </a:t>
            </a:r>
            <a:r>
              <a:rPr lang="en-US" altLang="ko-KR" b="1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E53A9E-3C1B-4CAD-8DDD-A39AC60B772E}"/>
              </a:ext>
            </a:extLst>
          </p:cNvPr>
          <p:cNvSpPr txBox="1"/>
          <p:nvPr/>
        </p:nvSpPr>
        <p:spPr>
          <a:xfrm>
            <a:off x="1019552" y="1733863"/>
            <a:ext cx="21863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Ensemble Method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DC52A8-1327-450C-89D1-CD6B1FDCBB03}"/>
              </a:ext>
            </a:extLst>
          </p:cNvPr>
          <p:cNvGrpSpPr/>
          <p:nvPr/>
        </p:nvGrpSpPr>
        <p:grpSpPr>
          <a:xfrm rot="691937">
            <a:off x="851701" y="1730271"/>
            <a:ext cx="204869" cy="356037"/>
            <a:chOff x="-1273870" y="1644397"/>
            <a:chExt cx="167218" cy="4016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81CE07-252B-4ED0-BB21-36AA57A6F7C0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FA604-B8F8-438C-A4B4-4254F29951CD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6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AFE4B48-A4CF-2961-91AD-375F4CEADC84}"/>
              </a:ext>
            </a:extLst>
          </p:cNvPr>
          <p:cNvSpPr/>
          <p:nvPr/>
        </p:nvSpPr>
        <p:spPr>
          <a:xfrm>
            <a:off x="7455602" y="4321108"/>
            <a:ext cx="3305060" cy="2352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/>
              <a:ea typeface="나눔스퀘어_ac Bold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0FC4B6-1D48-C878-0B81-F7974AABD9F4}"/>
              </a:ext>
            </a:extLst>
          </p:cNvPr>
          <p:cNvSpPr/>
          <p:nvPr/>
        </p:nvSpPr>
        <p:spPr>
          <a:xfrm>
            <a:off x="463122" y="4312517"/>
            <a:ext cx="5481856" cy="2314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/>
              <a:ea typeface="나눔스퀘어_ac Bold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8AE2717-6B68-4596-9B9C-7DE3C206AB3C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4197427" y="536713"/>
            <a:ext cx="7994573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DC52A8-1327-450C-89D1-CD6B1FDCBB03}"/>
              </a:ext>
            </a:extLst>
          </p:cNvPr>
          <p:cNvGrpSpPr/>
          <p:nvPr/>
        </p:nvGrpSpPr>
        <p:grpSpPr>
          <a:xfrm rot="691937">
            <a:off x="727009" y="1805888"/>
            <a:ext cx="204869" cy="356037"/>
            <a:chOff x="-1273870" y="1644397"/>
            <a:chExt cx="167218" cy="4016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81CE07-252B-4ED0-BB21-36AA57A6F7C0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FA604-B8F8-438C-A4B4-4254F29951CD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461B935-708D-43CC-9279-E32FCA5DFCA2}"/>
              </a:ext>
            </a:extLst>
          </p:cNvPr>
          <p:cNvSpPr txBox="1"/>
          <p:nvPr/>
        </p:nvSpPr>
        <p:spPr>
          <a:xfrm>
            <a:off x="383388" y="1824377"/>
            <a:ext cx="194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RMSE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481713-3165-4EF6-BDA6-C617C97733E9}"/>
              </a:ext>
            </a:extLst>
          </p:cNvPr>
          <p:cNvCxnSpPr>
            <a:cxnSpLocks/>
          </p:cNvCxnSpPr>
          <p:nvPr/>
        </p:nvCxnSpPr>
        <p:spPr>
          <a:xfrm>
            <a:off x="6418441" y="1846994"/>
            <a:ext cx="0" cy="48007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477FA0-4D6B-4C55-B72D-DC7D43F88FCF}"/>
              </a:ext>
            </a:extLst>
          </p:cNvPr>
          <p:cNvGrpSpPr/>
          <p:nvPr/>
        </p:nvGrpSpPr>
        <p:grpSpPr>
          <a:xfrm rot="691937">
            <a:off x="6747912" y="1827578"/>
            <a:ext cx="204869" cy="356037"/>
            <a:chOff x="-1273870" y="1644397"/>
            <a:chExt cx="167218" cy="40168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C8382A3-B724-434D-B276-BBF62C3932DC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BBB383-D444-41FC-BEBE-157276311172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29383D5-99D8-458F-BF80-1F246E9C5703}"/>
              </a:ext>
            </a:extLst>
          </p:cNvPr>
          <p:cNvSpPr txBox="1"/>
          <p:nvPr/>
        </p:nvSpPr>
        <p:spPr>
          <a:xfrm>
            <a:off x="7058844" y="1824377"/>
            <a:ext cx="79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MAE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C5B1D-1B64-4C3F-A268-8DB659A49A84}"/>
              </a:ext>
            </a:extLst>
          </p:cNvPr>
          <p:cNvSpPr txBox="1"/>
          <p:nvPr/>
        </p:nvSpPr>
        <p:spPr>
          <a:xfrm>
            <a:off x="708498" y="2218514"/>
            <a:ext cx="5039345" cy="182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평균 제곱근 오차</a:t>
            </a:r>
            <a:endParaRPr lang="en-US" altLang="ko-KR" sz="1600" dirty="0">
              <a:latin typeface="나눔스퀘어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추정값</a:t>
            </a:r>
            <a:r>
              <a:rPr lang="ko-KR" altLang="en-US" sz="14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 또는 모델이 예측한 값과 실제 환경에서 관찰되는 </a:t>
            </a:r>
            <a:r>
              <a:rPr lang="ko-KR" altLang="en-US" sz="1600" dirty="0">
                <a:solidFill>
                  <a:srgbClr val="C00000"/>
                </a:solidFill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값의 차이를 확인</a:t>
            </a:r>
            <a:r>
              <a:rPr lang="ko-KR" altLang="en-US" sz="16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할 </a:t>
            </a:r>
            <a:r>
              <a:rPr lang="ko-KR" altLang="en-US" sz="14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때</a:t>
            </a:r>
            <a:r>
              <a:rPr lang="ko-KR" altLang="en-US" sz="1600" dirty="0">
                <a:solidFill>
                  <a:srgbClr val="C00000"/>
                </a:solidFill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사용</a:t>
            </a:r>
            <a:endParaRPr lang="en-US" altLang="ko-KR" sz="1400" dirty="0">
              <a:latin typeface="나눔스퀘어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00" dirty="0">
              <a:latin typeface="나눔스퀘어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MSE</a:t>
            </a:r>
            <a:r>
              <a:rPr lang="ko-KR" altLang="en-US" sz="14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에 루트를 취한 형태이기 때문에 이상치에 덜 민감</a:t>
            </a:r>
            <a:endParaRPr lang="en-US" altLang="ko-KR" sz="1400" dirty="0">
              <a:latin typeface="나눔스퀘어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279A6D-81CF-4B34-94D9-C103E79F6B88}"/>
              </a:ext>
            </a:extLst>
          </p:cNvPr>
          <p:cNvSpPr txBox="1"/>
          <p:nvPr/>
        </p:nvSpPr>
        <p:spPr>
          <a:xfrm>
            <a:off x="6650056" y="2238350"/>
            <a:ext cx="5273054" cy="182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오차들의 절대값의 평균</a:t>
            </a:r>
            <a:endParaRPr lang="en-US" altLang="ko-KR" sz="1600" dirty="0">
              <a:latin typeface="나눔스퀘어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나눔스퀘어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절댓값을 사용하기 때문에 이상치에 둔감</a:t>
            </a:r>
            <a:endParaRPr lang="en-US" altLang="ko-KR" sz="1400" dirty="0">
              <a:latin typeface="나눔스퀘어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" dirty="0">
              <a:latin typeface="나눔스퀘어"/>
              <a:ea typeface="나눔스퀘어_ac Bold" panose="020B0600000101010101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약간의 이상치가 있을 때 </a:t>
            </a:r>
            <a:r>
              <a:rPr lang="ko-KR" altLang="en-US" sz="1600" dirty="0">
                <a:solidFill>
                  <a:srgbClr val="C00000"/>
                </a:solidFill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이상치의 영향을 적게 </a:t>
            </a:r>
            <a:r>
              <a:rPr lang="ko-KR" altLang="en-US" sz="1400" dirty="0">
                <a:latin typeface="나눔스퀘어"/>
                <a:ea typeface="나눔스퀘어_ac Bold" panose="020B0600000101010101" charset="-127"/>
                <a:cs typeface="맑은 고딕 Semilight" panose="020B0502040204020203" pitchFamily="50" charset="-127"/>
              </a:rPr>
              <a:t>받으면서 모델을 만들고자 할 때 사용</a:t>
            </a:r>
            <a:endParaRPr lang="en-US" altLang="ko-KR" sz="1400" dirty="0">
              <a:latin typeface="나눔스퀘어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CFF18-B8DF-43B0-A1BB-9C17CFC0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2" y="4395730"/>
            <a:ext cx="2539306" cy="21255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ADCC25-B716-4E07-923C-EAB8376B1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577" y="4419685"/>
            <a:ext cx="2781859" cy="20795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6130F8-90CF-43B3-84AE-99A3950C3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892" y="4420942"/>
            <a:ext cx="2976480" cy="215881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092835-3F20-6AF9-87DF-BFB3B323B7AB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A9A678-A3F8-D15B-F925-389EF1F24DDA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3CD2138-4618-D361-02CD-A2A7C44E2789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2" name="원형: 비어 있음 11">
              <a:extLst>
                <a:ext uri="{FF2B5EF4-FFF2-40B4-BE49-F238E27FC236}">
                  <a16:creationId xmlns:a16="http://schemas.microsoft.com/office/drawing/2014/main" id="{B3AFC1F9-4AD5-3B7E-9E90-DD5D4A452E3E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552E94-AC1A-8339-1D59-6A4E8CEA3C9E}"/>
              </a:ext>
            </a:extLst>
          </p:cNvPr>
          <p:cNvSpPr txBox="1"/>
          <p:nvPr/>
        </p:nvSpPr>
        <p:spPr>
          <a:xfrm>
            <a:off x="413710" y="231352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03</a:t>
            </a:r>
            <a:endParaRPr lang="ko-KR" altLang="en-US" sz="3600" dirty="0">
              <a:solidFill>
                <a:srgbClr val="595959"/>
              </a:solidFill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B58C7-8DC7-728D-44C5-492CC889D0B6}"/>
              </a:ext>
            </a:extLst>
          </p:cNvPr>
          <p:cNvSpPr txBox="1"/>
          <p:nvPr/>
        </p:nvSpPr>
        <p:spPr>
          <a:xfrm>
            <a:off x="1231530" y="225418"/>
            <a:ext cx="371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r>
              <a:rPr lang="en-US" altLang="ko-KR" sz="3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8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분석방법</a:t>
            </a:r>
            <a:endParaRPr lang="ko-KR" altLang="en-US" sz="36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F970C1-CA4C-A3CD-32CE-01FEDDE3F334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5668F1C-E915-9B41-4140-7CBB9C155590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AEC6C26-07CE-364F-B1BF-9D3DD5C8E9E1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DED24FC2-569D-167A-3487-F95043D586E9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156952A-E409-C6BD-4BFC-06ABCED7D0D5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702354F-08FF-5082-A2C5-621C31015E6A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285F5E9-86B0-147B-1A83-6F95A40D4BD9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05299A1-3060-98B1-5B1E-969A960D6E34}"/>
              </a:ext>
            </a:extLst>
          </p:cNvPr>
          <p:cNvSpPr txBox="1"/>
          <p:nvPr/>
        </p:nvSpPr>
        <p:spPr>
          <a:xfrm>
            <a:off x="791729" y="12143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분석 모델 및 평가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44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A27D8D8-C6CD-48E9-AD33-A6EE2FF0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27" y="1815587"/>
            <a:ext cx="8212510" cy="228631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414C024-2044-4C3F-A4DA-F7BD7105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10927"/>
              </p:ext>
            </p:extLst>
          </p:nvPr>
        </p:nvGraphicFramePr>
        <p:xfrm>
          <a:off x="1791462" y="4473311"/>
          <a:ext cx="7859220" cy="1847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844">
                  <a:extLst>
                    <a:ext uri="{9D8B030D-6E8A-4147-A177-3AD203B41FA5}">
                      <a16:colId xmlns:a16="http://schemas.microsoft.com/office/drawing/2014/main" val="722796849"/>
                    </a:ext>
                  </a:extLst>
                </a:gridCol>
                <a:gridCol w="1571844">
                  <a:extLst>
                    <a:ext uri="{9D8B030D-6E8A-4147-A177-3AD203B41FA5}">
                      <a16:colId xmlns:a16="http://schemas.microsoft.com/office/drawing/2014/main" val="2312182173"/>
                    </a:ext>
                  </a:extLst>
                </a:gridCol>
                <a:gridCol w="1571844">
                  <a:extLst>
                    <a:ext uri="{9D8B030D-6E8A-4147-A177-3AD203B41FA5}">
                      <a16:colId xmlns:a16="http://schemas.microsoft.com/office/drawing/2014/main" val="1185594461"/>
                    </a:ext>
                  </a:extLst>
                </a:gridCol>
                <a:gridCol w="1571844">
                  <a:extLst>
                    <a:ext uri="{9D8B030D-6E8A-4147-A177-3AD203B41FA5}">
                      <a16:colId xmlns:a16="http://schemas.microsoft.com/office/drawing/2014/main" val="741013780"/>
                    </a:ext>
                  </a:extLst>
                </a:gridCol>
                <a:gridCol w="1571844">
                  <a:extLst>
                    <a:ext uri="{9D8B030D-6E8A-4147-A177-3AD203B41FA5}">
                      <a16:colId xmlns:a16="http://schemas.microsoft.com/office/drawing/2014/main" val="2633101603"/>
                    </a:ext>
                  </a:extLst>
                </a:gridCol>
              </a:tblGrid>
              <a:tr h="307996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temperature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Rainfall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Wind speed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humidity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879304"/>
                  </a:ext>
                </a:extLst>
              </a:tr>
              <a:tr h="30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Count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51869"/>
                  </a:ext>
                </a:extLst>
              </a:tr>
              <a:tr h="30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Mean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23.92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82.94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47470"/>
                  </a:ext>
                </a:extLst>
              </a:tr>
              <a:tr h="30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2988"/>
                  </a:ext>
                </a:extLst>
              </a:tr>
              <a:tr h="30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58790"/>
                  </a:ext>
                </a:extLst>
              </a:tr>
              <a:tr h="30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max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73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042927B-2A45-445E-A6C2-A11294A723CB}"/>
              </a:ext>
            </a:extLst>
          </p:cNvPr>
          <p:cNvSpPr txBox="1"/>
          <p:nvPr/>
        </p:nvSpPr>
        <p:spPr>
          <a:xfrm>
            <a:off x="9892937" y="5204062"/>
            <a:ext cx="149787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Temperature :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기온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rainfall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강수량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wind speed :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풍속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humidity :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습도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413710" y="231352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31530" y="225418"/>
            <a:ext cx="371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탐색</a:t>
            </a:r>
            <a:endParaRPr lang="ko-KR" altLang="en-US" sz="36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5060C1-F117-BBCC-8FAB-50A5200A80E6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0C235B-B77A-5F01-759A-BE1E39CE8D4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111A2E-86DF-7253-43A4-263B7BC43863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5" name="현 24">
              <a:extLst>
                <a:ext uri="{FF2B5EF4-FFF2-40B4-BE49-F238E27FC236}">
                  <a16:creationId xmlns:a16="http://schemas.microsoft.com/office/drawing/2014/main" id="{BEEC809E-63D2-C5C1-F0DF-9614BE62E4C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E20DCC-2387-AB69-1EFB-A8BF1EF5D60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EF1E31D-4D96-C6D1-7304-CC91639353A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A90AF58-26A8-B7E0-64EB-CE959B4D21EE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E49F5D8-97C6-F6EA-29F4-A878AD681D8E}"/>
              </a:ext>
            </a:extLst>
          </p:cNvPr>
          <p:cNvSpPr txBox="1"/>
          <p:nvPr/>
        </p:nvSpPr>
        <p:spPr>
          <a:xfrm>
            <a:off x="886305" y="1172344"/>
            <a:ext cx="182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날씨 데이터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36" name="사각형: 둥근 대각선 방향 모서리 35">
            <a:extLst>
              <a:ext uri="{FF2B5EF4-FFF2-40B4-BE49-F238E27FC236}">
                <a16:creationId xmlns:a16="http://schemas.microsoft.com/office/drawing/2014/main" id="{30DA64C9-52B7-1DC8-CD90-76692604E652}"/>
              </a:ext>
            </a:extLst>
          </p:cNvPr>
          <p:cNvSpPr/>
          <p:nvPr/>
        </p:nvSpPr>
        <p:spPr>
          <a:xfrm rot="822715">
            <a:off x="8597312" y="1493493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온도</a:t>
            </a:r>
            <a:r>
              <a:rPr lang="en-US" altLang="ko-KR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 강수</a:t>
            </a:r>
            <a:r>
              <a:rPr lang="en-US" altLang="ko-KR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풍속</a:t>
            </a:r>
            <a:r>
              <a:rPr lang="en-US" altLang="ko-KR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습도</a:t>
            </a:r>
            <a:endParaRPr lang="en-US" altLang="ko-KR" b="1" dirty="0">
              <a:solidFill>
                <a:schemeClr val="tx1"/>
              </a:solidFill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지난 </a:t>
            </a:r>
            <a:r>
              <a:rPr lang="en-US" altLang="ko-KR" sz="1600" b="1" dirty="0">
                <a:solidFill>
                  <a:srgbClr val="C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3</a:t>
            </a:r>
            <a:r>
              <a:rPr lang="ko-KR" altLang="en-US" sz="1600" b="1" dirty="0">
                <a:solidFill>
                  <a:srgbClr val="C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개월</a:t>
            </a:r>
            <a:r>
              <a:rPr lang="en-US" altLang="ko-KR" sz="1600" b="1" dirty="0">
                <a:solidFill>
                  <a:srgbClr val="C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  7~10</a:t>
            </a:r>
            <a:r>
              <a:rPr lang="ko-KR" altLang="en-US" sz="1600" b="1" dirty="0">
                <a:solidFill>
                  <a:srgbClr val="C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시 출근시간대</a:t>
            </a:r>
            <a:endParaRPr lang="en-US" altLang="ko-KR" sz="1600" b="1" dirty="0">
              <a:solidFill>
                <a:srgbClr val="C00000"/>
              </a:solidFill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52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413710" y="231352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05</a:t>
            </a:r>
            <a:endParaRPr lang="ko-KR" altLang="en-US" sz="3600" dirty="0">
              <a:solidFill>
                <a:srgbClr val="595959"/>
              </a:solidFill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31530" y="225418"/>
            <a:ext cx="371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기대효과</a:t>
            </a:r>
            <a:endParaRPr lang="ko-KR" altLang="en-US" sz="36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5060C1-F117-BBCC-8FAB-50A5200A80E6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0C235B-B77A-5F01-759A-BE1E39CE8D4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111A2E-86DF-7253-43A4-263B7BC43863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5" name="현 24">
              <a:extLst>
                <a:ext uri="{FF2B5EF4-FFF2-40B4-BE49-F238E27FC236}">
                  <a16:creationId xmlns:a16="http://schemas.microsoft.com/office/drawing/2014/main" id="{BEEC809E-63D2-C5C1-F0DF-9614BE62E4C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E20DCC-2387-AB69-1EFB-A8BF1EF5D60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EF1E31D-4D96-C6D1-7304-CC91639353A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A90AF58-26A8-B7E0-64EB-CE959B4D21EE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AF4005-65F8-0A56-C677-FD9F7FE7428F}"/>
              </a:ext>
            </a:extLst>
          </p:cNvPr>
          <p:cNvSpPr txBox="1"/>
          <p:nvPr/>
        </p:nvSpPr>
        <p:spPr>
          <a:xfrm>
            <a:off x="886305" y="1216892"/>
            <a:ext cx="6032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  <a:cs typeface="맑은 고딕 Semilight" panose="020B0502040204020203" pitchFamily="50" charset="-127"/>
              </a:rPr>
              <a:t>여러 요인을 고려한 지하철 수요 예측 모델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  <a:cs typeface="맑은 고딕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3F0544-8F11-2B93-055F-B4847DAFFE37}"/>
              </a:ext>
            </a:extLst>
          </p:cNvPr>
          <p:cNvGrpSpPr/>
          <p:nvPr/>
        </p:nvGrpSpPr>
        <p:grpSpPr>
          <a:xfrm>
            <a:off x="262960" y="1290189"/>
            <a:ext cx="670417" cy="413516"/>
            <a:chOff x="37626" y="1178441"/>
            <a:chExt cx="670417" cy="41351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472467-771F-9AE0-F6F3-B1139A0CE6A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7291B0D-4EC1-196C-6368-FDAEAB5F93F2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현 15">
              <a:extLst>
                <a:ext uri="{FF2B5EF4-FFF2-40B4-BE49-F238E27FC236}">
                  <a16:creationId xmlns:a16="http://schemas.microsoft.com/office/drawing/2014/main" id="{C31008B4-E0F9-A37C-A66C-40E6151E1999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1EE04F-760F-F9B5-5413-5CD86F09D54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1479782-8E7E-E1C2-56D0-9BEA3E0177AA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9A728ED-795E-EB56-62AF-7A3F5202885C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pic>
        <p:nvPicPr>
          <p:cNvPr id="20" name="그래픽 19" descr="사용자 윤곽선">
            <a:extLst>
              <a:ext uri="{FF2B5EF4-FFF2-40B4-BE49-F238E27FC236}">
                <a16:creationId xmlns:a16="http://schemas.microsoft.com/office/drawing/2014/main" id="{E1DAE262-9C87-1A5E-31C6-13DADEFD9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7656" y="1658684"/>
            <a:ext cx="727745" cy="727745"/>
          </a:xfrm>
          <a:prstGeom prst="rect">
            <a:avLst/>
          </a:prstGeom>
        </p:spPr>
      </p:pic>
      <p:pic>
        <p:nvPicPr>
          <p:cNvPr id="21" name="그래픽 20" descr="학교 윤곽선">
            <a:extLst>
              <a:ext uri="{FF2B5EF4-FFF2-40B4-BE49-F238E27FC236}">
                <a16:creationId xmlns:a16="http://schemas.microsoft.com/office/drawing/2014/main" id="{C1825AD7-FE99-501B-C219-FBD5A0E65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7656" y="2846289"/>
            <a:ext cx="727745" cy="72774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AD231E-23F8-FF26-2B11-9656AA423C2B}"/>
              </a:ext>
            </a:extLst>
          </p:cNvPr>
          <p:cNvSpPr/>
          <p:nvPr/>
        </p:nvSpPr>
        <p:spPr>
          <a:xfrm>
            <a:off x="2123016" y="2294417"/>
            <a:ext cx="936909" cy="290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E95C37-E18D-FA93-3CCD-C4C0988DB494}"/>
              </a:ext>
            </a:extLst>
          </p:cNvPr>
          <p:cNvSpPr/>
          <p:nvPr/>
        </p:nvSpPr>
        <p:spPr>
          <a:xfrm>
            <a:off x="458072" y="3031684"/>
            <a:ext cx="1258473" cy="727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 효과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9FD5F55-CF96-5EE5-5922-FE240337B8E2}"/>
              </a:ext>
            </a:extLst>
          </p:cNvPr>
          <p:cNvGrpSpPr/>
          <p:nvPr/>
        </p:nvGrpSpPr>
        <p:grpSpPr>
          <a:xfrm rot="691937">
            <a:off x="357645" y="2883519"/>
            <a:ext cx="241959" cy="456249"/>
            <a:chOff x="-1273870" y="1644397"/>
            <a:chExt cx="167218" cy="40168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94AAEA5-155B-2FC6-103C-7B22A491D758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EAFFFAB-8B64-8E79-A160-AECDD1E7B636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7F7981C-BBB4-FE40-8785-3AFB3D59A80A}"/>
              </a:ext>
            </a:extLst>
          </p:cNvPr>
          <p:cNvSpPr/>
          <p:nvPr/>
        </p:nvSpPr>
        <p:spPr>
          <a:xfrm>
            <a:off x="3426512" y="2970159"/>
            <a:ext cx="8008996" cy="833218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교통이용객을 분산시킴으로써 </a:t>
            </a:r>
            <a:r>
              <a:rPr lang="ko-KR" altLang="en-US" sz="1600" b="1" kern="100" dirty="0">
                <a:solidFill>
                  <a:srgbClr val="00206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교통수단 만족도 향상</a:t>
            </a:r>
            <a:endParaRPr lang="en-US" altLang="ko-KR" sz="1600" b="1" kern="100" dirty="0">
              <a:solidFill>
                <a:srgbClr val="00206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3" name="그래픽 42" descr="펼쳐진 책 윤곽선">
            <a:extLst>
              <a:ext uri="{FF2B5EF4-FFF2-40B4-BE49-F238E27FC236}">
                <a16:creationId xmlns:a16="http://schemas.microsoft.com/office/drawing/2014/main" id="{FA22FD66-AFBA-3D11-6FEA-07F2C8998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69515" y="3780430"/>
            <a:ext cx="765886" cy="765886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16FB39-676E-AC45-18CC-9001822EABDE}"/>
              </a:ext>
            </a:extLst>
          </p:cNvPr>
          <p:cNvSpPr/>
          <p:nvPr/>
        </p:nvSpPr>
        <p:spPr>
          <a:xfrm>
            <a:off x="3426512" y="1894313"/>
            <a:ext cx="8008996" cy="833218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400" u="sng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데이터 기반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의 지하철 수요 예측 모델로 시민들의 교통수단 </a:t>
            </a:r>
            <a:r>
              <a:rPr lang="ko-KR" altLang="en-US" sz="1600" b="1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의사결정 선택에 정보</a:t>
            </a:r>
            <a:r>
              <a:rPr lang="ko-KR" altLang="en-US" sz="1600" b="1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제공</a:t>
            </a:r>
            <a:endParaRPr lang="en-US" altLang="ko-KR" sz="1400" dirty="0">
              <a:solidFill>
                <a:schemeClr val="tx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2CD545-0345-8C9E-674C-E766C35F2E63}"/>
              </a:ext>
            </a:extLst>
          </p:cNvPr>
          <p:cNvSpPr/>
          <p:nvPr/>
        </p:nvSpPr>
        <p:spPr>
          <a:xfrm>
            <a:off x="0" y="5299928"/>
            <a:ext cx="12192000" cy="107342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수요 예측 최적 모델을 개발함으로써 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시민들은 </a:t>
            </a:r>
            <a:r>
              <a:rPr lang="ko-KR" altLang="en-US" sz="2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정보의 혜택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누리며 </a:t>
            </a:r>
            <a:r>
              <a: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예측으로 인한 </a:t>
            </a:r>
            <a:r>
              <a:rPr lang="ko-KR" altLang="en-US" sz="2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교통 편의성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</a:t>
            </a:r>
            <a:r>
              <a:rPr lang="ko-KR" altLang="en-US" sz="2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높임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7C4C383-6BF7-047C-CC64-231EDFE04ECC}"/>
              </a:ext>
            </a:extLst>
          </p:cNvPr>
          <p:cNvSpPr/>
          <p:nvPr/>
        </p:nvSpPr>
        <p:spPr>
          <a:xfrm>
            <a:off x="3426512" y="4082516"/>
            <a:ext cx="8008996" cy="833218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신체 압박으로 인한 </a:t>
            </a:r>
            <a:r>
              <a:rPr lang="ko-KR" altLang="en-US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사고 위험 방지</a:t>
            </a:r>
            <a:endParaRPr lang="ko-KR" altLang="ko-KR" sz="1400" b="1" kern="100" dirty="0">
              <a:solidFill>
                <a:schemeClr val="tx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8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 rot="13500000">
            <a:off x="10717226" y="3477510"/>
            <a:ext cx="1353423" cy="1794373"/>
          </a:xfrm>
          <a:custGeom>
            <a:avLst/>
            <a:gdLst>
              <a:gd name="connsiteX0" fmla="*/ 1497340 w 1817957"/>
              <a:gd name="connsiteY0" fmla="*/ 2029552 h 2410254"/>
              <a:gd name="connsiteX1" fmla="*/ 786092 w 1817957"/>
              <a:gd name="connsiteY1" fmla="*/ 2396484 h 2410254"/>
              <a:gd name="connsiteX2" fmla="*/ 638050 w 1817957"/>
              <a:gd name="connsiteY2" fmla="*/ 2406355 h 2410254"/>
              <a:gd name="connsiteX3" fmla="*/ 638050 w 1817957"/>
              <a:gd name="connsiteY3" fmla="*/ 2407569 h 2410254"/>
              <a:gd name="connsiteX4" fmla="*/ 611420 w 1817957"/>
              <a:gd name="connsiteY4" fmla="*/ 2410254 h 2410254"/>
              <a:gd name="connsiteX5" fmla="*/ 128549 w 1817957"/>
              <a:gd name="connsiteY5" fmla="*/ 1927383 h 2410254"/>
              <a:gd name="connsiteX6" fmla="*/ 312226 w 1817957"/>
              <a:gd name="connsiteY6" fmla="*/ 1857633 h 2410254"/>
              <a:gd name="connsiteX7" fmla="*/ 516362 w 1817957"/>
              <a:gd name="connsiteY7" fmla="*/ 1818627 h 2410254"/>
              <a:gd name="connsiteX8" fmla="*/ 627785 w 1817957"/>
              <a:gd name="connsiteY8" fmla="*/ 1813002 h 2410254"/>
              <a:gd name="connsiteX9" fmla="*/ 627785 w 1817957"/>
              <a:gd name="connsiteY9" fmla="*/ 1811954 h 2410254"/>
              <a:gd name="connsiteX10" fmla="*/ 1144409 w 1817957"/>
              <a:gd name="connsiteY10" fmla="*/ 1512211 h 2410254"/>
              <a:gd name="connsiteX11" fmla="*/ 1140590 w 1817957"/>
              <a:gd name="connsiteY11" fmla="*/ 914942 h 2410254"/>
              <a:gd name="connsiteX12" fmla="*/ 620177 w 1817957"/>
              <a:gd name="connsiteY12" fmla="*/ 621830 h 2410254"/>
              <a:gd name="connsiteX13" fmla="*/ 620157 w 1817957"/>
              <a:gd name="connsiteY13" fmla="*/ 620197 h 2410254"/>
              <a:gd name="connsiteX14" fmla="*/ 479210 w 1817957"/>
              <a:gd name="connsiteY14" fmla="*/ 613209 h 2410254"/>
              <a:gd name="connsiteX15" fmla="*/ 88602 w 1817957"/>
              <a:gd name="connsiteY15" fmla="*/ 497268 h 2410254"/>
              <a:gd name="connsiteX16" fmla="*/ 0 w 1817957"/>
              <a:gd name="connsiteY16" fmla="*/ 446835 h 2410254"/>
              <a:gd name="connsiteX17" fmla="*/ 446835 w 1817957"/>
              <a:gd name="connsiteY17" fmla="*/ 0 h 2410254"/>
              <a:gd name="connsiteX18" fmla="*/ 471268 w 1817957"/>
              <a:gd name="connsiteY18" fmla="*/ 7929 h 2410254"/>
              <a:gd name="connsiteX19" fmla="*/ 627710 w 1817957"/>
              <a:gd name="connsiteY19" fmla="*/ 26079 h 2410254"/>
              <a:gd name="connsiteX20" fmla="*/ 627736 w 1817957"/>
              <a:gd name="connsiteY20" fmla="*/ 27609 h 2410254"/>
              <a:gd name="connsiteX21" fmla="*/ 770996 w 1817957"/>
              <a:gd name="connsiteY21" fmla="*/ 35322 h 2410254"/>
              <a:gd name="connsiteX22" fmla="*/ 1653395 w 1817957"/>
              <a:gd name="connsiteY22" fmla="*/ 613017 h 2410254"/>
              <a:gd name="connsiteX23" fmla="*/ 1661032 w 1817957"/>
              <a:gd name="connsiteY23" fmla="*/ 1807555 h 2410254"/>
              <a:gd name="connsiteX24" fmla="*/ 1497340 w 1817957"/>
              <a:gd name="connsiteY24" fmla="*/ 2029552 h 241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957" h="2410254">
                <a:moveTo>
                  <a:pt x="1497340" y="2029552"/>
                </a:moveTo>
                <a:cubicBezTo>
                  <a:pt x="1310600" y="2229353"/>
                  <a:pt x="1059421" y="2359843"/>
                  <a:pt x="786092" y="2396484"/>
                </a:cubicBezTo>
                <a:lnTo>
                  <a:pt x="638050" y="2406355"/>
                </a:lnTo>
                <a:lnTo>
                  <a:pt x="638050" y="2407569"/>
                </a:lnTo>
                <a:lnTo>
                  <a:pt x="611420" y="2410254"/>
                </a:lnTo>
                <a:lnTo>
                  <a:pt x="128549" y="1927383"/>
                </a:lnTo>
                <a:lnTo>
                  <a:pt x="312226" y="1857633"/>
                </a:lnTo>
                <a:cubicBezTo>
                  <a:pt x="378121" y="1838918"/>
                  <a:pt x="446344" y="1825738"/>
                  <a:pt x="516362" y="1818627"/>
                </a:cubicBezTo>
                <a:lnTo>
                  <a:pt x="627785" y="1813002"/>
                </a:lnTo>
                <a:lnTo>
                  <a:pt x="627785" y="1811954"/>
                </a:lnTo>
                <a:cubicBezTo>
                  <a:pt x="841295" y="1811953"/>
                  <a:pt x="1038442" y="1697570"/>
                  <a:pt x="1144409" y="1512211"/>
                </a:cubicBezTo>
                <a:cubicBezTo>
                  <a:pt x="1250374" y="1326853"/>
                  <a:pt x="1248918" y="1098931"/>
                  <a:pt x="1140590" y="914942"/>
                </a:cubicBezTo>
                <a:cubicBezTo>
                  <a:pt x="1032263" y="730955"/>
                  <a:pt x="833669" y="619100"/>
                  <a:pt x="620177" y="621830"/>
                </a:cubicBezTo>
                <a:lnTo>
                  <a:pt x="620157" y="620197"/>
                </a:lnTo>
                <a:lnTo>
                  <a:pt x="479210" y="613209"/>
                </a:lnTo>
                <a:cubicBezTo>
                  <a:pt x="342065" y="597183"/>
                  <a:pt x="210076" y="557538"/>
                  <a:pt x="88602" y="497268"/>
                </a:cubicBezTo>
                <a:lnTo>
                  <a:pt x="0" y="446835"/>
                </a:lnTo>
                <a:lnTo>
                  <a:pt x="446835" y="0"/>
                </a:lnTo>
                <a:lnTo>
                  <a:pt x="471268" y="7929"/>
                </a:lnTo>
                <a:cubicBezTo>
                  <a:pt x="521722" y="20723"/>
                  <a:pt x="574263" y="26995"/>
                  <a:pt x="627710" y="26079"/>
                </a:cubicBezTo>
                <a:lnTo>
                  <a:pt x="627736" y="27609"/>
                </a:lnTo>
                <a:lnTo>
                  <a:pt x="770996" y="35322"/>
                </a:lnTo>
                <a:cubicBezTo>
                  <a:pt x="1136029" y="79515"/>
                  <a:pt x="1463822" y="291037"/>
                  <a:pt x="1653395" y="613017"/>
                </a:cubicBezTo>
                <a:cubicBezTo>
                  <a:pt x="1870050" y="980994"/>
                  <a:pt x="1872964" y="1436838"/>
                  <a:pt x="1661032" y="1807555"/>
                </a:cubicBezTo>
                <a:cubicBezTo>
                  <a:pt x="1614672" y="1888650"/>
                  <a:pt x="1559586" y="1962951"/>
                  <a:pt x="1497340" y="202955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자유형 31"/>
          <p:cNvSpPr/>
          <p:nvPr/>
        </p:nvSpPr>
        <p:spPr>
          <a:xfrm rot="2700000">
            <a:off x="4120732" y="-440052"/>
            <a:ext cx="3149148" cy="7737882"/>
          </a:xfrm>
          <a:custGeom>
            <a:avLst/>
            <a:gdLst>
              <a:gd name="connsiteX0" fmla="*/ 0 w 3149148"/>
              <a:gd name="connsiteY0" fmla="*/ 594336 h 7737882"/>
              <a:gd name="connsiteX1" fmla="*/ 594017 w 3149148"/>
              <a:gd name="connsiteY1" fmla="*/ 319 h 7737882"/>
              <a:gd name="connsiteX2" fmla="*/ 1784506 w 3149148"/>
              <a:gd name="connsiteY2" fmla="*/ 319 h 7737882"/>
              <a:gd name="connsiteX3" fmla="*/ 1784506 w 3149148"/>
              <a:gd name="connsiteY3" fmla="*/ 0 h 7737882"/>
              <a:gd name="connsiteX4" fmla="*/ 1790812 w 3149148"/>
              <a:gd name="connsiteY4" fmla="*/ 319 h 7737882"/>
              <a:gd name="connsiteX5" fmla="*/ 1796046 w 3149148"/>
              <a:gd name="connsiteY5" fmla="*/ 319 h 7737882"/>
              <a:gd name="connsiteX6" fmla="*/ 1796047 w 3149148"/>
              <a:gd name="connsiteY6" fmla="*/ 583 h 7737882"/>
              <a:gd name="connsiteX7" fmla="*/ 1906195 w 3149148"/>
              <a:gd name="connsiteY7" fmla="*/ 6145 h 7737882"/>
              <a:gd name="connsiteX8" fmla="*/ 2974679 w 3149148"/>
              <a:gd name="connsiteY8" fmla="*/ 1190172 h 7737882"/>
              <a:gd name="connsiteX9" fmla="*/ 1906195 w 3149148"/>
              <a:gd name="connsiteY9" fmla="*/ 2374200 h 7737882"/>
              <a:gd name="connsiteX10" fmla="*/ 1794771 w 3149148"/>
              <a:gd name="connsiteY10" fmla="*/ 2379827 h 7737882"/>
              <a:gd name="connsiteX11" fmla="*/ 1794771 w 3149148"/>
              <a:gd name="connsiteY11" fmla="*/ 2380875 h 7737882"/>
              <a:gd name="connsiteX12" fmla="*/ 1277722 w 3149148"/>
              <a:gd name="connsiteY12" fmla="*/ 2681363 h 7737882"/>
              <a:gd name="connsiteX13" fmla="*/ 1282841 w 3149148"/>
              <a:gd name="connsiteY13" fmla="*/ 3279366 h 7737882"/>
              <a:gd name="connsiteX14" fmla="*/ 1804959 w 3149148"/>
              <a:gd name="connsiteY14" fmla="*/ 3570959 h 7737882"/>
              <a:gd name="connsiteX15" fmla="*/ 1804985 w 3149148"/>
              <a:gd name="connsiteY15" fmla="*/ 3572489 h 7737882"/>
              <a:gd name="connsiteX16" fmla="*/ 1948245 w 3149148"/>
              <a:gd name="connsiteY16" fmla="*/ 3580202 h 7737882"/>
              <a:gd name="connsiteX17" fmla="*/ 2830644 w 3149148"/>
              <a:gd name="connsiteY17" fmla="*/ 4157897 h 7737882"/>
              <a:gd name="connsiteX18" fmla="*/ 2838281 w 3149148"/>
              <a:gd name="connsiteY18" fmla="*/ 5352435 h 7737882"/>
              <a:gd name="connsiteX19" fmla="*/ 1963341 w 3149148"/>
              <a:gd name="connsiteY19" fmla="*/ 5941364 h 7737882"/>
              <a:gd name="connsiteX20" fmla="*/ 1815299 w 3149148"/>
              <a:gd name="connsiteY20" fmla="*/ 5951235 h 7737882"/>
              <a:gd name="connsiteX21" fmla="*/ 1815299 w 3149148"/>
              <a:gd name="connsiteY21" fmla="*/ 5952449 h 7737882"/>
              <a:gd name="connsiteX22" fmla="*/ 1220213 w 3149148"/>
              <a:gd name="connsiteY22" fmla="*/ 6547535 h 7737882"/>
              <a:gd name="connsiteX23" fmla="*/ 1815299 w 3149148"/>
              <a:gd name="connsiteY23" fmla="*/ 7142621 h 7737882"/>
              <a:gd name="connsiteX24" fmla="*/ 1815300 w 3149148"/>
              <a:gd name="connsiteY24" fmla="*/ 7143865 h 7737882"/>
              <a:gd name="connsiteX25" fmla="*/ 3149148 w 3149148"/>
              <a:gd name="connsiteY25" fmla="*/ 7143865 h 7737882"/>
              <a:gd name="connsiteX26" fmla="*/ 2555131 w 3149148"/>
              <a:gd name="connsiteY26" fmla="*/ 7737882 h 7737882"/>
              <a:gd name="connsiteX27" fmla="*/ 1803260 w 3149148"/>
              <a:gd name="connsiteY27" fmla="*/ 7737882 h 7737882"/>
              <a:gd name="connsiteX28" fmla="*/ 1803260 w 3149148"/>
              <a:gd name="connsiteY28" fmla="*/ 7737098 h 7737882"/>
              <a:gd name="connsiteX29" fmla="*/ 1693610 w 3149148"/>
              <a:gd name="connsiteY29" fmla="*/ 7731562 h 7737882"/>
              <a:gd name="connsiteX30" fmla="*/ 625127 w 3149148"/>
              <a:gd name="connsiteY30" fmla="*/ 6547535 h 7737882"/>
              <a:gd name="connsiteX31" fmla="*/ 973720 w 3149148"/>
              <a:gd name="connsiteY31" fmla="*/ 5705956 h 7737882"/>
              <a:gd name="connsiteX32" fmla="*/ 1693611 w 3149148"/>
              <a:gd name="connsiteY32" fmla="*/ 5363507 h 7737882"/>
              <a:gd name="connsiteX33" fmla="*/ 1805034 w 3149148"/>
              <a:gd name="connsiteY33" fmla="*/ 5357881 h 7737882"/>
              <a:gd name="connsiteX34" fmla="*/ 1805034 w 3149148"/>
              <a:gd name="connsiteY34" fmla="*/ 5356833 h 7737882"/>
              <a:gd name="connsiteX35" fmla="*/ 2321657 w 3149148"/>
              <a:gd name="connsiteY35" fmla="*/ 5057091 h 7737882"/>
              <a:gd name="connsiteX36" fmla="*/ 2317839 w 3149148"/>
              <a:gd name="connsiteY36" fmla="*/ 4459822 h 7737882"/>
              <a:gd name="connsiteX37" fmla="*/ 1797426 w 3149148"/>
              <a:gd name="connsiteY37" fmla="*/ 4166710 h 7737882"/>
              <a:gd name="connsiteX38" fmla="*/ 1797406 w 3149148"/>
              <a:gd name="connsiteY38" fmla="*/ 4165077 h 7737882"/>
              <a:gd name="connsiteX39" fmla="*/ 1656459 w 3149148"/>
              <a:gd name="connsiteY39" fmla="*/ 4158089 h 7737882"/>
              <a:gd name="connsiteX40" fmla="*/ 770910 w 3149148"/>
              <a:gd name="connsiteY40" fmla="*/ 3582771 h 7737882"/>
              <a:gd name="connsiteX41" fmla="*/ 760672 w 3149148"/>
              <a:gd name="connsiteY41" fmla="*/ 2386765 h 7737882"/>
              <a:gd name="connsiteX42" fmla="*/ 951425 w 3149148"/>
              <a:gd name="connsiteY42" fmla="*/ 2136111 h 7737882"/>
              <a:gd name="connsiteX43" fmla="*/ 1675489 w 3149148"/>
              <a:gd name="connsiteY43" fmla="*/ 1791764 h 7737882"/>
              <a:gd name="connsiteX44" fmla="*/ 1784506 w 3149148"/>
              <a:gd name="connsiteY44" fmla="*/ 1786301 h 7737882"/>
              <a:gd name="connsiteX45" fmla="*/ 1784506 w 3149148"/>
              <a:gd name="connsiteY45" fmla="*/ 1785257 h 7737882"/>
              <a:gd name="connsiteX46" fmla="*/ 2379592 w 3149148"/>
              <a:gd name="connsiteY46" fmla="*/ 1190171 h 7737882"/>
              <a:gd name="connsiteX47" fmla="*/ 1784507 w 3149148"/>
              <a:gd name="connsiteY47" fmla="*/ 595085 h 7737882"/>
              <a:gd name="connsiteX48" fmla="*/ 1784507 w 3149148"/>
              <a:gd name="connsiteY48" fmla="*/ 594336 h 77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9148" h="7737882">
                <a:moveTo>
                  <a:pt x="0" y="594336"/>
                </a:moveTo>
                <a:lnTo>
                  <a:pt x="594017" y="319"/>
                </a:lnTo>
                <a:lnTo>
                  <a:pt x="1784506" y="319"/>
                </a:lnTo>
                <a:lnTo>
                  <a:pt x="1784506" y="0"/>
                </a:lnTo>
                <a:lnTo>
                  <a:pt x="1790812" y="319"/>
                </a:lnTo>
                <a:lnTo>
                  <a:pt x="1796046" y="319"/>
                </a:lnTo>
                <a:lnTo>
                  <a:pt x="1796047" y="583"/>
                </a:lnTo>
                <a:lnTo>
                  <a:pt x="1906195" y="6145"/>
                </a:lnTo>
                <a:cubicBezTo>
                  <a:pt x="2506346" y="67094"/>
                  <a:pt x="2974679" y="573940"/>
                  <a:pt x="2974679" y="1190172"/>
                </a:cubicBezTo>
                <a:cubicBezTo>
                  <a:pt x="2974680" y="1806404"/>
                  <a:pt x="2506348" y="2313250"/>
                  <a:pt x="1906195" y="2374200"/>
                </a:cubicBezTo>
                <a:lnTo>
                  <a:pt x="1794771" y="2379827"/>
                </a:lnTo>
                <a:lnTo>
                  <a:pt x="1794771" y="2380875"/>
                </a:lnTo>
                <a:cubicBezTo>
                  <a:pt x="1580953" y="2380875"/>
                  <a:pt x="1383572" y="2495583"/>
                  <a:pt x="1277722" y="2681363"/>
                </a:cubicBezTo>
                <a:cubicBezTo>
                  <a:pt x="1171872" y="2867142"/>
                  <a:pt x="1173826" y="3095427"/>
                  <a:pt x="1282841" y="3279366"/>
                </a:cubicBezTo>
                <a:cubicBezTo>
                  <a:pt x="1391856" y="3463305"/>
                  <a:pt x="1591174" y="3574620"/>
                  <a:pt x="1804959" y="3570959"/>
                </a:cubicBezTo>
                <a:lnTo>
                  <a:pt x="1804985" y="3572489"/>
                </a:lnTo>
                <a:lnTo>
                  <a:pt x="1948245" y="3580202"/>
                </a:lnTo>
                <a:cubicBezTo>
                  <a:pt x="2313278" y="3624394"/>
                  <a:pt x="2641071" y="3835917"/>
                  <a:pt x="2830644" y="4157897"/>
                </a:cubicBezTo>
                <a:cubicBezTo>
                  <a:pt x="3047299" y="4525874"/>
                  <a:pt x="3050213" y="4981718"/>
                  <a:pt x="2838281" y="5352435"/>
                </a:cubicBezTo>
                <a:cubicBezTo>
                  <a:pt x="2652841" y="5676812"/>
                  <a:pt x="2327780" y="5892509"/>
                  <a:pt x="1963341" y="5941364"/>
                </a:cubicBezTo>
                <a:lnTo>
                  <a:pt x="1815299" y="5951235"/>
                </a:lnTo>
                <a:lnTo>
                  <a:pt x="1815299" y="5952449"/>
                </a:lnTo>
                <a:cubicBezTo>
                  <a:pt x="1486643" y="5952449"/>
                  <a:pt x="1220213" y="6218878"/>
                  <a:pt x="1220213" y="6547535"/>
                </a:cubicBezTo>
                <a:cubicBezTo>
                  <a:pt x="1220213" y="6876192"/>
                  <a:pt x="1486642" y="7142621"/>
                  <a:pt x="1815299" y="7142621"/>
                </a:cubicBezTo>
                <a:lnTo>
                  <a:pt x="1815300" y="7143865"/>
                </a:lnTo>
                <a:lnTo>
                  <a:pt x="3149148" y="7143865"/>
                </a:lnTo>
                <a:lnTo>
                  <a:pt x="2555131" y="7737882"/>
                </a:lnTo>
                <a:lnTo>
                  <a:pt x="1803260" y="7737882"/>
                </a:lnTo>
                <a:lnTo>
                  <a:pt x="1803260" y="7737098"/>
                </a:lnTo>
                <a:lnTo>
                  <a:pt x="1693610" y="7731562"/>
                </a:lnTo>
                <a:cubicBezTo>
                  <a:pt x="1093459" y="7670613"/>
                  <a:pt x="625127" y="7163766"/>
                  <a:pt x="625127" y="6547535"/>
                </a:cubicBezTo>
                <a:cubicBezTo>
                  <a:pt x="625127" y="6218878"/>
                  <a:pt x="758341" y="5921334"/>
                  <a:pt x="973720" y="5705956"/>
                </a:cubicBezTo>
                <a:cubicBezTo>
                  <a:pt x="1162177" y="5517499"/>
                  <a:pt x="1413540" y="5391950"/>
                  <a:pt x="1693611" y="5363507"/>
                </a:cubicBezTo>
                <a:lnTo>
                  <a:pt x="1805034" y="5357881"/>
                </a:lnTo>
                <a:lnTo>
                  <a:pt x="1805034" y="5356833"/>
                </a:lnTo>
                <a:cubicBezTo>
                  <a:pt x="2018544" y="5356833"/>
                  <a:pt x="2215691" y="5242449"/>
                  <a:pt x="2321657" y="5057091"/>
                </a:cubicBezTo>
                <a:cubicBezTo>
                  <a:pt x="2427623" y="4871732"/>
                  <a:pt x="2426166" y="4643811"/>
                  <a:pt x="2317839" y="4459822"/>
                </a:cubicBezTo>
                <a:cubicBezTo>
                  <a:pt x="2209512" y="4275834"/>
                  <a:pt x="2010918" y="4163980"/>
                  <a:pt x="1797426" y="4166710"/>
                </a:cubicBezTo>
                <a:lnTo>
                  <a:pt x="1797406" y="4165077"/>
                </a:lnTo>
                <a:lnTo>
                  <a:pt x="1656459" y="4158089"/>
                </a:lnTo>
                <a:cubicBezTo>
                  <a:pt x="1290738" y="4115351"/>
                  <a:pt x="961688" y="3904664"/>
                  <a:pt x="770910" y="3582771"/>
                </a:cubicBezTo>
                <a:cubicBezTo>
                  <a:pt x="552880" y="3214892"/>
                  <a:pt x="548971" y="2758322"/>
                  <a:pt x="760672" y="2386765"/>
                </a:cubicBezTo>
                <a:cubicBezTo>
                  <a:pt x="813597" y="2293875"/>
                  <a:pt x="877964" y="2209870"/>
                  <a:pt x="951425" y="2136111"/>
                </a:cubicBezTo>
                <a:cubicBezTo>
                  <a:pt x="1144261" y="1942495"/>
                  <a:pt x="1399764" y="1819490"/>
                  <a:pt x="1675489" y="1791764"/>
                </a:cubicBezTo>
                <a:lnTo>
                  <a:pt x="1784506" y="1786301"/>
                </a:lnTo>
                <a:lnTo>
                  <a:pt x="1784506" y="1785257"/>
                </a:lnTo>
                <a:cubicBezTo>
                  <a:pt x="2113163" y="1785258"/>
                  <a:pt x="2379593" y="1518828"/>
                  <a:pt x="2379592" y="1190171"/>
                </a:cubicBezTo>
                <a:cubicBezTo>
                  <a:pt x="2379592" y="861514"/>
                  <a:pt x="2113163" y="595085"/>
                  <a:pt x="1784507" y="595085"/>
                </a:cubicBezTo>
                <a:lnTo>
                  <a:pt x="1784507" y="5943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원호 32"/>
          <p:cNvSpPr/>
          <p:nvPr/>
        </p:nvSpPr>
        <p:spPr>
          <a:xfrm rot="18900000">
            <a:off x="5612020" y="2028464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원호 33"/>
          <p:cNvSpPr/>
          <p:nvPr/>
        </p:nvSpPr>
        <p:spPr>
          <a:xfrm rot="8100000">
            <a:off x="6863508" y="776976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원호 34"/>
          <p:cNvSpPr/>
          <p:nvPr/>
        </p:nvSpPr>
        <p:spPr>
          <a:xfrm rot="18900000">
            <a:off x="3109045" y="4540966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원호 35"/>
          <p:cNvSpPr/>
          <p:nvPr/>
        </p:nvSpPr>
        <p:spPr>
          <a:xfrm rot="8100000">
            <a:off x="4360533" y="3289478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 flipV="1">
            <a:off x="7336006" y="44335"/>
            <a:ext cx="1088572" cy="10160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3340100" y="6016172"/>
            <a:ext cx="776514" cy="84182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 59"/>
          <p:cNvSpPr/>
          <p:nvPr/>
        </p:nvSpPr>
        <p:spPr>
          <a:xfrm rot="13500000">
            <a:off x="10338376" y="4533358"/>
            <a:ext cx="1817957" cy="2410254"/>
          </a:xfrm>
          <a:custGeom>
            <a:avLst/>
            <a:gdLst>
              <a:gd name="connsiteX0" fmla="*/ 1497340 w 1817957"/>
              <a:gd name="connsiteY0" fmla="*/ 2029552 h 2410254"/>
              <a:gd name="connsiteX1" fmla="*/ 786092 w 1817957"/>
              <a:gd name="connsiteY1" fmla="*/ 2396484 h 2410254"/>
              <a:gd name="connsiteX2" fmla="*/ 638050 w 1817957"/>
              <a:gd name="connsiteY2" fmla="*/ 2406355 h 2410254"/>
              <a:gd name="connsiteX3" fmla="*/ 638050 w 1817957"/>
              <a:gd name="connsiteY3" fmla="*/ 2407569 h 2410254"/>
              <a:gd name="connsiteX4" fmla="*/ 611420 w 1817957"/>
              <a:gd name="connsiteY4" fmla="*/ 2410254 h 2410254"/>
              <a:gd name="connsiteX5" fmla="*/ 128549 w 1817957"/>
              <a:gd name="connsiteY5" fmla="*/ 1927383 h 2410254"/>
              <a:gd name="connsiteX6" fmla="*/ 312226 w 1817957"/>
              <a:gd name="connsiteY6" fmla="*/ 1857633 h 2410254"/>
              <a:gd name="connsiteX7" fmla="*/ 516362 w 1817957"/>
              <a:gd name="connsiteY7" fmla="*/ 1818627 h 2410254"/>
              <a:gd name="connsiteX8" fmla="*/ 627785 w 1817957"/>
              <a:gd name="connsiteY8" fmla="*/ 1813002 h 2410254"/>
              <a:gd name="connsiteX9" fmla="*/ 627785 w 1817957"/>
              <a:gd name="connsiteY9" fmla="*/ 1811954 h 2410254"/>
              <a:gd name="connsiteX10" fmla="*/ 1144409 w 1817957"/>
              <a:gd name="connsiteY10" fmla="*/ 1512211 h 2410254"/>
              <a:gd name="connsiteX11" fmla="*/ 1140590 w 1817957"/>
              <a:gd name="connsiteY11" fmla="*/ 914942 h 2410254"/>
              <a:gd name="connsiteX12" fmla="*/ 620177 w 1817957"/>
              <a:gd name="connsiteY12" fmla="*/ 621830 h 2410254"/>
              <a:gd name="connsiteX13" fmla="*/ 620157 w 1817957"/>
              <a:gd name="connsiteY13" fmla="*/ 620197 h 2410254"/>
              <a:gd name="connsiteX14" fmla="*/ 479210 w 1817957"/>
              <a:gd name="connsiteY14" fmla="*/ 613209 h 2410254"/>
              <a:gd name="connsiteX15" fmla="*/ 88602 w 1817957"/>
              <a:gd name="connsiteY15" fmla="*/ 497268 h 2410254"/>
              <a:gd name="connsiteX16" fmla="*/ 0 w 1817957"/>
              <a:gd name="connsiteY16" fmla="*/ 446835 h 2410254"/>
              <a:gd name="connsiteX17" fmla="*/ 446835 w 1817957"/>
              <a:gd name="connsiteY17" fmla="*/ 0 h 2410254"/>
              <a:gd name="connsiteX18" fmla="*/ 471268 w 1817957"/>
              <a:gd name="connsiteY18" fmla="*/ 7929 h 2410254"/>
              <a:gd name="connsiteX19" fmla="*/ 627710 w 1817957"/>
              <a:gd name="connsiteY19" fmla="*/ 26079 h 2410254"/>
              <a:gd name="connsiteX20" fmla="*/ 627736 w 1817957"/>
              <a:gd name="connsiteY20" fmla="*/ 27609 h 2410254"/>
              <a:gd name="connsiteX21" fmla="*/ 770996 w 1817957"/>
              <a:gd name="connsiteY21" fmla="*/ 35322 h 2410254"/>
              <a:gd name="connsiteX22" fmla="*/ 1653395 w 1817957"/>
              <a:gd name="connsiteY22" fmla="*/ 613017 h 2410254"/>
              <a:gd name="connsiteX23" fmla="*/ 1661032 w 1817957"/>
              <a:gd name="connsiteY23" fmla="*/ 1807555 h 2410254"/>
              <a:gd name="connsiteX24" fmla="*/ 1497340 w 1817957"/>
              <a:gd name="connsiteY24" fmla="*/ 2029552 h 241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957" h="2410254">
                <a:moveTo>
                  <a:pt x="1497340" y="2029552"/>
                </a:moveTo>
                <a:cubicBezTo>
                  <a:pt x="1310600" y="2229353"/>
                  <a:pt x="1059421" y="2359843"/>
                  <a:pt x="786092" y="2396484"/>
                </a:cubicBezTo>
                <a:lnTo>
                  <a:pt x="638050" y="2406355"/>
                </a:lnTo>
                <a:lnTo>
                  <a:pt x="638050" y="2407569"/>
                </a:lnTo>
                <a:lnTo>
                  <a:pt x="611420" y="2410254"/>
                </a:lnTo>
                <a:lnTo>
                  <a:pt x="128549" y="1927383"/>
                </a:lnTo>
                <a:lnTo>
                  <a:pt x="312226" y="1857633"/>
                </a:lnTo>
                <a:cubicBezTo>
                  <a:pt x="378121" y="1838918"/>
                  <a:pt x="446344" y="1825738"/>
                  <a:pt x="516362" y="1818627"/>
                </a:cubicBezTo>
                <a:lnTo>
                  <a:pt x="627785" y="1813002"/>
                </a:lnTo>
                <a:lnTo>
                  <a:pt x="627785" y="1811954"/>
                </a:lnTo>
                <a:cubicBezTo>
                  <a:pt x="841295" y="1811953"/>
                  <a:pt x="1038442" y="1697570"/>
                  <a:pt x="1144409" y="1512211"/>
                </a:cubicBezTo>
                <a:cubicBezTo>
                  <a:pt x="1250374" y="1326853"/>
                  <a:pt x="1248918" y="1098931"/>
                  <a:pt x="1140590" y="914942"/>
                </a:cubicBezTo>
                <a:cubicBezTo>
                  <a:pt x="1032263" y="730955"/>
                  <a:pt x="833669" y="619100"/>
                  <a:pt x="620177" y="621830"/>
                </a:cubicBezTo>
                <a:lnTo>
                  <a:pt x="620157" y="620197"/>
                </a:lnTo>
                <a:lnTo>
                  <a:pt x="479210" y="613209"/>
                </a:lnTo>
                <a:cubicBezTo>
                  <a:pt x="342065" y="597183"/>
                  <a:pt x="210076" y="557538"/>
                  <a:pt x="88602" y="497268"/>
                </a:cubicBezTo>
                <a:lnTo>
                  <a:pt x="0" y="446835"/>
                </a:lnTo>
                <a:lnTo>
                  <a:pt x="446835" y="0"/>
                </a:lnTo>
                <a:lnTo>
                  <a:pt x="471268" y="7929"/>
                </a:lnTo>
                <a:cubicBezTo>
                  <a:pt x="521722" y="20723"/>
                  <a:pt x="574263" y="26995"/>
                  <a:pt x="627710" y="26079"/>
                </a:cubicBezTo>
                <a:lnTo>
                  <a:pt x="627736" y="27609"/>
                </a:lnTo>
                <a:lnTo>
                  <a:pt x="770996" y="35322"/>
                </a:lnTo>
                <a:cubicBezTo>
                  <a:pt x="1136029" y="79515"/>
                  <a:pt x="1463822" y="291037"/>
                  <a:pt x="1653395" y="613017"/>
                </a:cubicBezTo>
                <a:cubicBezTo>
                  <a:pt x="1870050" y="980994"/>
                  <a:pt x="1872964" y="1436838"/>
                  <a:pt x="1661032" y="1807555"/>
                </a:cubicBezTo>
                <a:cubicBezTo>
                  <a:pt x="1614672" y="1888650"/>
                  <a:pt x="1559586" y="1962951"/>
                  <a:pt x="1497340" y="202955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C9140EB-014C-49DF-BC56-32FDEB88D8F9}"/>
              </a:ext>
            </a:extLst>
          </p:cNvPr>
          <p:cNvGrpSpPr/>
          <p:nvPr/>
        </p:nvGrpSpPr>
        <p:grpSpPr>
          <a:xfrm>
            <a:off x="5453471" y="4764505"/>
            <a:ext cx="874589" cy="866196"/>
            <a:chOff x="321750" y="103615"/>
            <a:chExt cx="874589" cy="866196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445CA0D-0F49-4C09-9B88-0DB01B49F944}"/>
                </a:ext>
              </a:extLst>
            </p:cNvPr>
            <p:cNvSpPr/>
            <p:nvPr/>
          </p:nvSpPr>
          <p:spPr>
            <a:xfrm>
              <a:off x="350339" y="128757"/>
              <a:ext cx="812294" cy="793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형: 비어 있음 66">
              <a:extLst>
                <a:ext uri="{FF2B5EF4-FFF2-40B4-BE49-F238E27FC236}">
                  <a16:creationId xmlns:a16="http://schemas.microsoft.com/office/drawing/2014/main" id="{AAFDC42A-AD04-4881-96FB-948B731B89EF}"/>
                </a:ext>
              </a:extLst>
            </p:cNvPr>
            <p:cNvSpPr/>
            <p:nvPr/>
          </p:nvSpPr>
          <p:spPr>
            <a:xfrm>
              <a:off x="321750" y="103615"/>
              <a:ext cx="874589" cy="866196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9B2D6B-F24C-4465-991F-1194A26D802A}"/>
                </a:ext>
              </a:extLst>
            </p:cNvPr>
            <p:cNvSpPr txBox="1"/>
            <p:nvPr/>
          </p:nvSpPr>
          <p:spPr>
            <a:xfrm>
              <a:off x="419236" y="268068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595959"/>
                  </a:solidFill>
                  <a:latin typeface="Apple SD 산돌고딕 Neo ExtraBold" panose="02000300000000000000" pitchFamily="2" charset="-127"/>
                  <a:ea typeface="Apple SD 산돌고딕 Neo ExtraBold" panose="02000300000000000000" pitchFamily="2" charset="-127"/>
                </a:rPr>
                <a:t>02</a:t>
              </a:r>
              <a:endParaRPr lang="ko-KR" altLang="en-US" sz="3600" dirty="0">
                <a:solidFill>
                  <a:srgbClr val="595959"/>
                </a:solidFill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DBA947-14E6-49F2-926C-291F6415A2AC}"/>
              </a:ext>
            </a:extLst>
          </p:cNvPr>
          <p:cNvGrpSpPr/>
          <p:nvPr/>
        </p:nvGrpSpPr>
        <p:grpSpPr>
          <a:xfrm>
            <a:off x="5281424" y="1286567"/>
            <a:ext cx="874589" cy="866196"/>
            <a:chOff x="321750" y="103615"/>
            <a:chExt cx="874589" cy="866196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568BA43-73BB-4D9D-AAD7-1E4DED849B71}"/>
                </a:ext>
              </a:extLst>
            </p:cNvPr>
            <p:cNvSpPr/>
            <p:nvPr/>
          </p:nvSpPr>
          <p:spPr>
            <a:xfrm>
              <a:off x="350339" y="128757"/>
              <a:ext cx="812294" cy="793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원형: 비어 있음 70">
              <a:extLst>
                <a:ext uri="{FF2B5EF4-FFF2-40B4-BE49-F238E27FC236}">
                  <a16:creationId xmlns:a16="http://schemas.microsoft.com/office/drawing/2014/main" id="{CB1EAC8D-4E2F-4C7B-96BB-3913B30B0379}"/>
                </a:ext>
              </a:extLst>
            </p:cNvPr>
            <p:cNvSpPr/>
            <p:nvPr/>
          </p:nvSpPr>
          <p:spPr>
            <a:xfrm>
              <a:off x="321750" y="103615"/>
              <a:ext cx="874589" cy="866196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A1107B6-9549-48E3-AFB0-5C9429E5FC3C}"/>
                </a:ext>
              </a:extLst>
            </p:cNvPr>
            <p:cNvSpPr txBox="1"/>
            <p:nvPr/>
          </p:nvSpPr>
          <p:spPr>
            <a:xfrm>
              <a:off x="419236" y="268068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595959"/>
                  </a:solidFill>
                  <a:latin typeface="Apple SD 산돌고딕 Neo ExtraBold" panose="02000300000000000000" pitchFamily="2" charset="-127"/>
                  <a:ea typeface="Apple SD 산돌고딕 Neo ExtraBold" panose="02000300000000000000" pitchFamily="2" charset="-127"/>
                </a:rPr>
                <a:t>03</a:t>
              </a:r>
              <a:endParaRPr lang="ko-KR" altLang="en-US" sz="3600" dirty="0">
                <a:solidFill>
                  <a:srgbClr val="595959"/>
                </a:solidFill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2F8D9AB-A105-48DE-B26A-56382E9E6FCF}"/>
              </a:ext>
            </a:extLst>
          </p:cNvPr>
          <p:cNvGrpSpPr/>
          <p:nvPr/>
        </p:nvGrpSpPr>
        <p:grpSpPr>
          <a:xfrm>
            <a:off x="7045464" y="2604792"/>
            <a:ext cx="874589" cy="866196"/>
            <a:chOff x="321750" y="103615"/>
            <a:chExt cx="874589" cy="866196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52CDDA8-B1B2-4F9A-9E89-22760C31A224}"/>
                </a:ext>
              </a:extLst>
            </p:cNvPr>
            <p:cNvSpPr/>
            <p:nvPr/>
          </p:nvSpPr>
          <p:spPr>
            <a:xfrm>
              <a:off x="350339" y="128757"/>
              <a:ext cx="812294" cy="793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원형: 비어 있음 74">
              <a:extLst>
                <a:ext uri="{FF2B5EF4-FFF2-40B4-BE49-F238E27FC236}">
                  <a16:creationId xmlns:a16="http://schemas.microsoft.com/office/drawing/2014/main" id="{4182F970-DE97-4A61-A15B-962D0FE47CBF}"/>
                </a:ext>
              </a:extLst>
            </p:cNvPr>
            <p:cNvSpPr/>
            <p:nvPr/>
          </p:nvSpPr>
          <p:spPr>
            <a:xfrm>
              <a:off x="321750" y="103615"/>
              <a:ext cx="874589" cy="866196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391371-EB00-4C2F-B7CB-A4403AEE3B05}"/>
                </a:ext>
              </a:extLst>
            </p:cNvPr>
            <p:cNvSpPr txBox="1"/>
            <p:nvPr/>
          </p:nvSpPr>
          <p:spPr>
            <a:xfrm>
              <a:off x="419236" y="268068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>
                  <a:solidFill>
                    <a:srgbClr val="595959"/>
                  </a:solidFill>
                  <a:latin typeface="Apple SD 산돌고딕 Neo ExtraBold" panose="02000300000000000000" pitchFamily="2" charset="-127"/>
                  <a:ea typeface="Apple SD 산돌고딕 Neo ExtraBold" panose="02000300000000000000" pitchFamily="2" charset="-127"/>
                </a:rPr>
                <a:t>04</a:t>
              </a:r>
              <a:endParaRPr lang="ko-KR" altLang="en-US" sz="3600">
                <a:solidFill>
                  <a:srgbClr val="595959"/>
                </a:solidFill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40FD7B7-27A3-4358-AFD8-30E407306299}"/>
              </a:ext>
            </a:extLst>
          </p:cNvPr>
          <p:cNvSpPr/>
          <p:nvPr/>
        </p:nvSpPr>
        <p:spPr>
          <a:xfrm>
            <a:off x="6224564" y="5400536"/>
            <a:ext cx="2302233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rPr>
              <a:t>데이터 소개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effectLst/>
              <a:uLnTx/>
              <a:uFillTx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006117B-5167-42C9-8303-83088DCC300D}"/>
              </a:ext>
            </a:extLst>
          </p:cNvPr>
          <p:cNvSpPr/>
          <p:nvPr/>
        </p:nvSpPr>
        <p:spPr>
          <a:xfrm>
            <a:off x="7945058" y="2845790"/>
            <a:ext cx="2364750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rPr>
              <a:t>데이터 탐색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20DA78-2DA9-4E2B-B179-AB1C8A18E05E}"/>
              </a:ext>
            </a:extLst>
          </p:cNvPr>
          <p:cNvSpPr txBox="1"/>
          <p:nvPr/>
        </p:nvSpPr>
        <p:spPr>
          <a:xfrm>
            <a:off x="1703314" y="4505716"/>
            <a:ext cx="1284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분석배경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현황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목적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B82CB2-427C-4C69-99C2-957162483C6A}"/>
              </a:ext>
            </a:extLst>
          </p:cNvPr>
          <p:cNvSpPr/>
          <p:nvPr/>
        </p:nvSpPr>
        <p:spPr>
          <a:xfrm>
            <a:off x="3152362" y="1102944"/>
            <a:ext cx="1965603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rPr>
              <a:t>분석 방법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effectLst/>
              <a:uLnTx/>
              <a:uFillTx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605BC-96CB-42D2-947A-F78A6F35C508}"/>
              </a:ext>
            </a:extLst>
          </p:cNvPr>
          <p:cNvSpPr txBox="1"/>
          <p:nvPr/>
        </p:nvSpPr>
        <p:spPr>
          <a:xfrm>
            <a:off x="3794216" y="1804090"/>
            <a:ext cx="1846650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흐름도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방법론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6FBB9-B290-45E4-9527-97E888666A8B}"/>
              </a:ext>
            </a:extLst>
          </p:cNvPr>
          <p:cNvSpPr/>
          <p:nvPr/>
        </p:nvSpPr>
        <p:spPr>
          <a:xfrm>
            <a:off x="8917560" y="362244"/>
            <a:ext cx="2789546" cy="12003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rPr>
              <a:t>기대효과 </a:t>
            </a:r>
            <a:endParaRPr kumimoji="0" lang="en-US" altLang="ko-KR" sz="3600" b="0" i="0" u="none" strike="noStrike" kern="0" cap="none" spc="0" normalizeH="0" baseline="0" noProof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effectLst/>
              <a:uLnTx/>
              <a:uFillTx/>
              <a:latin typeface="Apple SD 산돌고딕 Neo ExtraBold" panose="02000300000000000000" pitchFamily="2" charset="-127"/>
              <a:ea typeface="Apple SD 산돌고딕 Neo ExtraBold" panose="02000300000000000000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rPr>
              <a:t>    </a:t>
            </a: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rPr>
              <a:t>및 활용방안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effectLst/>
              <a:uLnTx/>
              <a:uFillTx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EDE60D2-029E-476C-A277-F8D596F4A36E}"/>
              </a:ext>
            </a:extLst>
          </p:cNvPr>
          <p:cNvGrpSpPr/>
          <p:nvPr/>
        </p:nvGrpSpPr>
        <p:grpSpPr>
          <a:xfrm>
            <a:off x="7999846" y="149804"/>
            <a:ext cx="874589" cy="866196"/>
            <a:chOff x="321750" y="103615"/>
            <a:chExt cx="874589" cy="86619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B4751A0-CE6A-46FA-BE05-E48CC857996F}"/>
                </a:ext>
              </a:extLst>
            </p:cNvPr>
            <p:cNvSpPr/>
            <p:nvPr/>
          </p:nvSpPr>
          <p:spPr>
            <a:xfrm>
              <a:off x="350339" y="128757"/>
              <a:ext cx="812294" cy="793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형: 비어 있음 52">
              <a:extLst>
                <a:ext uri="{FF2B5EF4-FFF2-40B4-BE49-F238E27FC236}">
                  <a16:creationId xmlns:a16="http://schemas.microsoft.com/office/drawing/2014/main" id="{656EFA48-6D61-4196-BE43-E8BC57C8E51B}"/>
                </a:ext>
              </a:extLst>
            </p:cNvPr>
            <p:cNvSpPr/>
            <p:nvPr/>
          </p:nvSpPr>
          <p:spPr>
            <a:xfrm>
              <a:off x="321750" y="103615"/>
              <a:ext cx="874589" cy="866196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93D7A1-ACEC-465B-B413-8B5DC63E9FD4}"/>
                </a:ext>
              </a:extLst>
            </p:cNvPr>
            <p:cNvSpPr txBox="1"/>
            <p:nvPr/>
          </p:nvSpPr>
          <p:spPr>
            <a:xfrm>
              <a:off x="419236" y="268068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595959"/>
                  </a:solidFill>
                  <a:latin typeface="Apple SD 산돌고딕 Neo ExtraBold" panose="02000300000000000000" pitchFamily="2" charset="-127"/>
                  <a:ea typeface="Apple SD 산돌고딕 Neo ExtraBold" panose="02000300000000000000" pitchFamily="2" charset="-127"/>
                </a:rPr>
                <a:t>05</a:t>
              </a:r>
              <a:endParaRPr lang="ko-KR" altLang="en-US" sz="3600" dirty="0">
                <a:solidFill>
                  <a:srgbClr val="595959"/>
                </a:solidFill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784B0A-3895-4A4B-8001-A769712502FB}"/>
              </a:ext>
            </a:extLst>
          </p:cNvPr>
          <p:cNvGrpSpPr/>
          <p:nvPr/>
        </p:nvGrpSpPr>
        <p:grpSpPr>
          <a:xfrm>
            <a:off x="3220119" y="3993802"/>
            <a:ext cx="874589" cy="866196"/>
            <a:chOff x="321750" y="103615"/>
            <a:chExt cx="874589" cy="86619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A463C8D-CD7B-400D-8081-72F066DD7CBE}"/>
                </a:ext>
              </a:extLst>
            </p:cNvPr>
            <p:cNvSpPr/>
            <p:nvPr/>
          </p:nvSpPr>
          <p:spPr>
            <a:xfrm>
              <a:off x="350339" y="128757"/>
              <a:ext cx="812294" cy="793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형: 비어 있음 42">
              <a:extLst>
                <a:ext uri="{FF2B5EF4-FFF2-40B4-BE49-F238E27FC236}">
                  <a16:creationId xmlns:a16="http://schemas.microsoft.com/office/drawing/2014/main" id="{9C7974EE-AF12-4E60-9D8A-8207FFCE9767}"/>
                </a:ext>
              </a:extLst>
            </p:cNvPr>
            <p:cNvSpPr/>
            <p:nvPr/>
          </p:nvSpPr>
          <p:spPr>
            <a:xfrm>
              <a:off x="321750" y="103615"/>
              <a:ext cx="874589" cy="866196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29D325-F0DE-42F1-A0D2-B7586C0264FE}"/>
                </a:ext>
              </a:extLst>
            </p:cNvPr>
            <p:cNvSpPr txBox="1"/>
            <p:nvPr/>
          </p:nvSpPr>
          <p:spPr>
            <a:xfrm>
              <a:off x="419236" y="268068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595959"/>
                  </a:solidFill>
                  <a:latin typeface="Apple SD 산돌고딕 Neo ExtraBold" panose="02000300000000000000" pitchFamily="2" charset="-127"/>
                  <a:ea typeface="Apple SD 산돌고딕 Neo ExtraBold" panose="02000300000000000000" pitchFamily="2" charset="-127"/>
                </a:rPr>
                <a:t>01</a:t>
              </a:r>
              <a:endParaRPr lang="ko-KR" altLang="en-US" sz="3600" dirty="0">
                <a:solidFill>
                  <a:srgbClr val="595959"/>
                </a:solidFill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F032B7-FD0A-93D4-B07C-10B6399C5B7A}"/>
              </a:ext>
            </a:extLst>
          </p:cNvPr>
          <p:cNvSpPr/>
          <p:nvPr/>
        </p:nvSpPr>
        <p:spPr>
          <a:xfrm>
            <a:off x="1262729" y="3781650"/>
            <a:ext cx="1903085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Apple SD 산돌고딕 Neo ExtraBold" panose="02000300000000000000" pitchFamily="2" charset="-127"/>
                <a:ea typeface="Apple SD 산돌고딕 Neo ExtraBold" panose="02000300000000000000" pitchFamily="2" charset="-127"/>
              </a:rPr>
              <a:t>추진 개요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857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도로, 실외, 거리, 장면이(가) 표시된 사진&#10;&#10;자동 생성된 설명">
            <a:extLst>
              <a:ext uri="{FF2B5EF4-FFF2-40B4-BE49-F238E27FC236}">
                <a16:creationId xmlns:a16="http://schemas.microsoft.com/office/drawing/2014/main" id="{704B407E-DBAA-40F7-95AC-6A450E4609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0" y="871749"/>
            <a:ext cx="12192001" cy="685067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9DA007-B78D-4EDB-9A78-3669D6E37E5A}"/>
              </a:ext>
            </a:extLst>
          </p:cNvPr>
          <p:cNvGrpSpPr/>
          <p:nvPr/>
        </p:nvGrpSpPr>
        <p:grpSpPr>
          <a:xfrm>
            <a:off x="0" y="0"/>
            <a:ext cx="12192000" cy="1073426"/>
            <a:chOff x="0" y="0"/>
            <a:chExt cx="12192000" cy="107342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B555C5-7B35-4AA1-8D9A-E4A790337BE9}"/>
                </a:ext>
              </a:extLst>
            </p:cNvPr>
            <p:cNvSpPr/>
            <p:nvPr/>
          </p:nvSpPr>
          <p:spPr>
            <a:xfrm>
              <a:off x="0" y="0"/>
              <a:ext cx="12192000" cy="107342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charset="-127"/>
                <a:ea typeface="나눔스퀘어_ac Bold" panose="020B0600000101010101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BA41255-DF06-4C5B-98B7-46FFF0EA5C17}"/>
                </a:ext>
              </a:extLst>
            </p:cNvPr>
            <p:cNvCxnSpPr>
              <a:cxnSpLocks/>
              <a:endCxn id="2" idx="6"/>
            </p:cNvCxnSpPr>
            <p:nvPr/>
          </p:nvCxnSpPr>
          <p:spPr>
            <a:xfrm>
              <a:off x="0" y="525494"/>
              <a:ext cx="1196339" cy="1121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35D9BDA-F89F-477C-ACC3-C62BF09C3CFA}"/>
                </a:ext>
              </a:extLst>
            </p:cNvPr>
            <p:cNvGrpSpPr/>
            <p:nvPr/>
          </p:nvGrpSpPr>
          <p:grpSpPr>
            <a:xfrm>
              <a:off x="321750" y="103615"/>
              <a:ext cx="874589" cy="866196"/>
              <a:chOff x="367471" y="137738"/>
              <a:chExt cx="825224" cy="821803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E43C9FFE-D732-4DD6-B918-A6911C658E62}"/>
                  </a:ext>
                </a:extLst>
              </p:cNvPr>
              <p:cNvSpPr/>
              <p:nvPr/>
            </p:nvSpPr>
            <p:spPr>
              <a:xfrm>
                <a:off x="394446" y="161591"/>
                <a:ext cx="766445" cy="7528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charset="-127"/>
                  <a:ea typeface="나눔스퀘어_ac Bold" panose="020B0600000101010101" charset="-127"/>
                </a:endParaRPr>
              </a:p>
            </p:txBody>
          </p:sp>
          <p:sp>
            <p:nvSpPr>
              <p:cNvPr id="2" name="원형: 비어 있음 1">
                <a:extLst>
                  <a:ext uri="{FF2B5EF4-FFF2-40B4-BE49-F238E27FC236}">
                    <a16:creationId xmlns:a16="http://schemas.microsoft.com/office/drawing/2014/main" id="{3C549EEB-BC31-46C5-B5C6-3147E93D7613}"/>
                  </a:ext>
                </a:extLst>
              </p:cNvPr>
              <p:cNvSpPr/>
              <p:nvPr/>
            </p:nvSpPr>
            <p:spPr>
              <a:xfrm>
                <a:off x="367471" y="137738"/>
                <a:ext cx="825224" cy="821803"/>
              </a:xfrm>
              <a:prstGeom prst="donut">
                <a:avLst>
                  <a:gd name="adj" fmla="val 766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_ac Bold" panose="020B0600000101010101" charset="-127"/>
                  <a:ea typeface="나눔스퀘어_ac Bold" panose="020B0600000101010101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6B6E3-0B0F-46A2-8884-7FAB05A6904C}"/>
                </a:ext>
              </a:extLst>
            </p:cNvPr>
            <p:cNvSpPr txBox="1"/>
            <p:nvPr/>
          </p:nvSpPr>
          <p:spPr>
            <a:xfrm>
              <a:off x="413710" y="225418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595959"/>
                  </a:solidFill>
                  <a:latin typeface="나눔스퀘어_ac Bold" panose="020B0600000101010101" charset="-127"/>
                  <a:ea typeface="나눔스퀘어_ac Bold" panose="020B0600000101010101" charset="-127"/>
                </a:rPr>
                <a:t>01</a:t>
              </a:r>
              <a:endParaRPr lang="ko-KR" altLang="en-US" sz="3600" b="1" dirty="0">
                <a:solidFill>
                  <a:srgbClr val="595959"/>
                </a:solidFill>
                <a:latin typeface="나눔스퀘어_ac Bold" panose="020B0600000101010101" charset="-127"/>
                <a:ea typeface="나눔스퀘어_ac Bold" panose="020B0600000101010101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EF4A64-E032-4FB5-86BA-1CDB7C2D23AB}"/>
                </a:ext>
              </a:extLst>
            </p:cNvPr>
            <p:cNvSpPr txBox="1"/>
            <p:nvPr/>
          </p:nvSpPr>
          <p:spPr>
            <a:xfrm>
              <a:off x="1231530" y="225418"/>
              <a:ext cx="5764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ko-KR" altLang="en-US" sz="3600" b="1" i="0" u="none" strike="noStrike" kern="0" cap="none" spc="0" normalizeH="0" baseline="0" noProof="0" dirty="0">
                  <a:ln w="3175">
                    <a:solidFill>
                      <a:schemeClr val="tx1">
                        <a:alpha val="48000"/>
                      </a:schemeClr>
                    </a:solidFill>
                  </a:ln>
                  <a:solidFill>
                    <a:srgbClr val="FDCF4D"/>
                  </a:solidFill>
                  <a:effectLst/>
                  <a:uLnTx/>
                  <a:uFillTx/>
                  <a:latin typeface="나눔스퀘어_ac Bold" panose="020B0600000101010101" charset="-127"/>
                  <a:ea typeface="나눔스퀘어_ac Bold" panose="020B0600000101010101" charset="-127"/>
                </a:rPr>
                <a:t>지옥철</a:t>
              </a:r>
              <a:r>
                <a:rPr lang="en-US" altLang="ko-KR" sz="3600" b="1" dirty="0">
                  <a:solidFill>
                    <a:schemeClr val="bg1"/>
                  </a:solidFill>
                  <a:latin typeface="나눔스퀘어_ac Bold" panose="020B0600000101010101" charset="-127"/>
                  <a:ea typeface="나눔스퀘어_ac Bold" panose="020B0600000101010101" charset="-127"/>
                </a:rPr>
                <a:t>_</a:t>
              </a:r>
              <a:r>
                <a:rPr lang="ko-KR" altLang="en-US" sz="2800" b="1" i="1" dirty="0">
                  <a:solidFill>
                    <a:schemeClr val="bg1"/>
                  </a:solidFill>
                  <a:latin typeface="나눔스퀘어_ac Bold" panose="020B0600000101010101" charset="-127"/>
                  <a:ea typeface="나눔스퀘어_ac Bold" panose="020B0600000101010101" charset="-127"/>
                </a:rPr>
                <a:t>분석배경</a:t>
              </a:r>
              <a:endParaRPr lang="ko-KR" altLang="en-US" sz="3600" b="1" i="1" dirty="0">
                <a:solidFill>
                  <a:schemeClr val="bg1"/>
                </a:solidFill>
                <a:latin typeface="나눔스퀘어_ac Bold" panose="020B0600000101010101" charset="-127"/>
                <a:ea typeface="나눔스퀘어_ac Bold" panose="020B0600000101010101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936465A-CC0B-4398-AC99-C8622DECE150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>
              <a:off x="4483100" y="536713"/>
              <a:ext cx="77089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C6054C9-771B-4AA7-B641-BBB9139176C7}"/>
              </a:ext>
            </a:extLst>
          </p:cNvPr>
          <p:cNvSpPr txBox="1"/>
          <p:nvPr/>
        </p:nvSpPr>
        <p:spPr>
          <a:xfrm>
            <a:off x="2695069" y="1265511"/>
            <a:ext cx="680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charset="-127"/>
                <a:ea typeface="나눔스퀘어_ac" panose="020B0600000101010101" charset="-127"/>
              </a:rPr>
              <a:t>우리나라의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charset="-127"/>
                <a:ea typeface="나눔스퀘어_ac" panose="020B0600000101010101" charset="-127"/>
              </a:rPr>
              <a:t>,</a:t>
            </a:r>
            <a:r>
              <a:rPr lang="ko-KR" altLang="en-US" sz="3600" dirty="0">
                <a:solidFill>
                  <a:prstClr val="white"/>
                </a:solidFill>
                <a:latin typeface="나눔스퀘어_ac" panose="020B0600000101010101" charset="-127"/>
                <a:ea typeface="나눔스퀘어_ac" panose="020B0600000101010101" charset="-127"/>
              </a:rPr>
              <a:t> 지하철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C000"/>
                </a:highlight>
                <a:uLnTx/>
                <a:uFillTx/>
                <a:latin typeface="나눔스퀘어_ac" panose="020B0600000101010101" charset="-127"/>
                <a:ea typeface="나눔스퀘어_ac" panose="020B0600000101010101" charset="-127"/>
              </a:rPr>
              <a:t>혼잡도 문제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B8E9D6A-9793-49A2-81C0-9E9B0047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668" y="5935284"/>
            <a:ext cx="1247775" cy="166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97B8622-2312-4AB4-A560-06D5131E324D}"/>
              </a:ext>
            </a:extLst>
          </p:cNvPr>
          <p:cNvSpPr txBox="1"/>
          <p:nvPr/>
        </p:nvSpPr>
        <p:spPr>
          <a:xfrm>
            <a:off x="6538894" y="2065579"/>
            <a:ext cx="502161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kern="0" dirty="0">
                <a:solidFill>
                  <a:schemeClr val="bg1"/>
                </a:solidFill>
                <a:effectLst/>
                <a:latin typeface="나눔스퀘어_ac" panose="020B0600000101010101" charset="-127"/>
                <a:ea typeface="나눔스퀘어_ac" panose="020B0600000101010101" charset="-127"/>
              </a:rPr>
              <a:t> </a:t>
            </a:r>
            <a:endParaRPr lang="en-US" altLang="ko-KR" sz="1600" kern="0" dirty="0">
              <a:solidFill>
                <a:schemeClr val="bg1"/>
              </a:solidFill>
              <a:latin typeface="나눔스퀘어_ac" panose="020B0600000101010101" charset="-127"/>
              <a:ea typeface="나눔스퀘어_ac" panose="020B0600000101010101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769A4B6-F848-4E24-BAA6-3A5F44185D44}"/>
              </a:ext>
            </a:extLst>
          </p:cNvPr>
          <p:cNvSpPr/>
          <p:nvPr/>
        </p:nvSpPr>
        <p:spPr>
          <a:xfrm>
            <a:off x="6596435" y="2513345"/>
            <a:ext cx="5466572" cy="3599522"/>
          </a:xfrm>
          <a:prstGeom prst="roundRect">
            <a:avLst/>
          </a:prstGeom>
          <a:solidFill>
            <a:schemeClr val="dk1">
              <a:alpha val="3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나눔스퀘어_ac" panose="020B0600000101010101" charset="-127"/>
                <a:ea typeface="나눔스퀘어_ac" panose="020B0600000101010101" charset="-127"/>
              </a:rPr>
              <a:t>출근시간에 탑승하는 </a:t>
            </a:r>
            <a:r>
              <a:rPr lang="en-US" altLang="ko-KR" kern="0" dirty="0">
                <a:latin typeface="나눔스퀘어_ac" panose="020B0600000101010101" charset="-127"/>
                <a:ea typeface="나눔스퀘어_ac" panose="020B0600000101010101" charset="-127"/>
              </a:rPr>
              <a:t> </a:t>
            </a:r>
            <a:r>
              <a:rPr lang="ko-KR" altLang="en-US" b="1" kern="0" dirty="0">
                <a:highlight>
                  <a:srgbClr val="800000"/>
                </a:highlight>
                <a:latin typeface="나눔스퀘어_ac" panose="020B0600000101010101" charset="-127"/>
                <a:ea typeface="나눔스퀘어_ac" panose="020B0600000101010101" charset="-127"/>
              </a:rPr>
              <a:t>지옥철 </a:t>
            </a:r>
            <a:r>
              <a:rPr lang="en-US" altLang="ko-KR" b="1" kern="0" dirty="0">
                <a:highlight>
                  <a:srgbClr val="800000"/>
                </a:highlight>
                <a:latin typeface="나눔스퀘어_ac" panose="020B0600000101010101" charset="-127"/>
                <a:ea typeface="나눔스퀘어_ac" panose="020B0600000101010101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kern="0" dirty="0">
              <a:highlight>
                <a:srgbClr val="800000"/>
              </a:highlight>
              <a:latin typeface="나눔스퀘어_ac" panose="020B0600000101010101" charset="-127"/>
              <a:ea typeface="나눔스퀘어_ac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나눔스퀘어_ac" panose="020B0600000101010101" charset="-127"/>
                <a:ea typeface="나눔스퀘어_ac" panose="020B0600000101010101" charset="-127"/>
              </a:rPr>
              <a:t>이태원 압사 사건 이후</a:t>
            </a:r>
            <a:r>
              <a:rPr lang="en-US" altLang="ko-KR" kern="0" dirty="0">
                <a:latin typeface="나눔스퀘어_ac" panose="020B0600000101010101" charset="-127"/>
                <a:ea typeface="나눔스퀘어_ac" panose="020B0600000101010101" charset="-127"/>
              </a:rPr>
              <a:t>, </a:t>
            </a:r>
            <a:r>
              <a:rPr lang="ko-KR" altLang="en-US" b="1" kern="0" dirty="0">
                <a:latin typeface="나눔스퀘어_ac" panose="020B0600000101010101" charset="-127"/>
                <a:ea typeface="나눔스퀘어_ac" panose="020B0600000101010101" charset="-127"/>
              </a:rPr>
              <a:t>신체의 일부 압박</a:t>
            </a:r>
            <a:r>
              <a:rPr lang="ko-KR" altLang="en-US" kern="0" dirty="0">
                <a:latin typeface="나눔스퀘어_ac" panose="020B0600000101010101" charset="-127"/>
                <a:ea typeface="나눔스퀘어_ac" panose="020B0600000101010101" charset="-127"/>
              </a:rPr>
              <a:t>에 대한 </a:t>
            </a:r>
            <a:r>
              <a:rPr lang="ko-KR" altLang="en-US" kern="0" dirty="0">
                <a:highlight>
                  <a:srgbClr val="800000"/>
                </a:highlight>
                <a:latin typeface="나눔스퀘어_ac" panose="020B0600000101010101" charset="-127"/>
                <a:ea typeface="나눔스퀘어_ac" panose="020B0600000101010101" charset="-127"/>
              </a:rPr>
              <a:t>위험성 </a:t>
            </a:r>
            <a:r>
              <a:rPr lang="en-US" altLang="ko-KR" kern="0" dirty="0">
                <a:highlight>
                  <a:srgbClr val="800000"/>
                </a:highlight>
                <a:latin typeface="나눔스퀘어_ac" panose="020B0600000101010101" charset="-127"/>
                <a:ea typeface="나눔스퀘어_ac" panose="020B0600000101010101" charset="-127"/>
              </a:rPr>
              <a:t>&amp; </a:t>
            </a:r>
            <a:r>
              <a:rPr lang="ko-KR" altLang="en-US" kern="0" dirty="0">
                <a:highlight>
                  <a:srgbClr val="800000"/>
                </a:highlight>
                <a:latin typeface="나눔스퀘어_ac" panose="020B0600000101010101" charset="-127"/>
                <a:ea typeface="나눔스퀘어_ac" panose="020B0600000101010101" charset="-127"/>
              </a:rPr>
              <a:t>심각성 인지</a:t>
            </a:r>
            <a:endParaRPr lang="en-US" altLang="ko-KR" kern="0" dirty="0">
              <a:highlight>
                <a:srgbClr val="800000"/>
              </a:highlight>
              <a:latin typeface="나눔스퀘어_ac" panose="020B0600000101010101" charset="-127"/>
              <a:ea typeface="나눔스퀘어_ac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 dirty="0">
              <a:latin typeface="나눔스퀘어_ac" panose="020B0600000101010101" charset="-127"/>
              <a:ea typeface="나눔스퀘어_ac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나눔스퀘어_ac" panose="020B0600000101010101" charset="-127"/>
                <a:ea typeface="나눔스퀘어_ac" panose="020B0600000101010101" charset="-127"/>
              </a:rPr>
              <a:t>여러 요인에 따라 지하철 수요를 예측하는 </a:t>
            </a:r>
            <a:endParaRPr lang="en-US" altLang="ko-KR" kern="0" dirty="0">
              <a:latin typeface="나눔스퀘어_ac" panose="020B0600000101010101" charset="-127"/>
              <a:ea typeface="나눔스퀘어_ac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kern="0" dirty="0">
                <a:latin typeface="나눔스퀘어_ac" panose="020B0600000101010101" charset="-127"/>
                <a:ea typeface="나눔스퀘어_ac" panose="020B0600000101010101" charset="-127"/>
              </a:rPr>
              <a:t>    </a:t>
            </a:r>
            <a:r>
              <a:rPr lang="ko-KR" altLang="en-US" kern="0" dirty="0">
                <a:latin typeface="나눔스퀘어_ac" panose="020B0600000101010101" charset="-127"/>
                <a:ea typeface="나눔스퀘어_ac" panose="020B0600000101010101" charset="-127"/>
              </a:rPr>
              <a:t>최적의 모델 필요성</a:t>
            </a:r>
            <a:endParaRPr lang="en-US" altLang="ko-KR" kern="0" dirty="0">
              <a:latin typeface="나눔스퀘어_ac" panose="020B0600000101010101" charset="-127"/>
              <a:ea typeface="나눔스퀘어_ac" panose="020B0600000101010101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B310F8-447A-92E7-CA12-75B370FF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1" y="2470337"/>
            <a:ext cx="5905444" cy="9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B369B8-7940-87BF-B079-37DFB61F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1" y="3806679"/>
            <a:ext cx="5325760" cy="7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84826F-692E-E7F8-A25A-DB0D68197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91" y="5020571"/>
            <a:ext cx="5645801" cy="11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도로, 실외, 거리, 장면이(가) 표시된 사진&#10;&#10;자동 생성된 설명">
            <a:extLst>
              <a:ext uri="{FF2B5EF4-FFF2-40B4-BE49-F238E27FC236}">
                <a16:creationId xmlns:a16="http://schemas.microsoft.com/office/drawing/2014/main" id="{704B407E-DBAA-40F7-95AC-6A450E46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0" y="871749"/>
            <a:ext cx="12192001" cy="5889591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9DA007-B78D-4EDB-9A78-3669D6E37E5A}"/>
              </a:ext>
            </a:extLst>
          </p:cNvPr>
          <p:cNvGrpSpPr/>
          <p:nvPr/>
        </p:nvGrpSpPr>
        <p:grpSpPr>
          <a:xfrm>
            <a:off x="0" y="0"/>
            <a:ext cx="12192000" cy="1073426"/>
            <a:chOff x="0" y="0"/>
            <a:chExt cx="12192000" cy="107342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B555C5-7B35-4AA1-8D9A-E4A790337BE9}"/>
                </a:ext>
              </a:extLst>
            </p:cNvPr>
            <p:cNvSpPr/>
            <p:nvPr/>
          </p:nvSpPr>
          <p:spPr>
            <a:xfrm>
              <a:off x="0" y="0"/>
              <a:ext cx="12192000" cy="107342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BA41255-DF06-4C5B-98B7-46FFF0EA5C17}"/>
                </a:ext>
              </a:extLst>
            </p:cNvPr>
            <p:cNvCxnSpPr>
              <a:cxnSpLocks/>
              <a:endCxn id="2" idx="6"/>
            </p:cNvCxnSpPr>
            <p:nvPr/>
          </p:nvCxnSpPr>
          <p:spPr>
            <a:xfrm>
              <a:off x="0" y="525494"/>
              <a:ext cx="1196339" cy="1121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35D9BDA-F89F-477C-ACC3-C62BF09C3CFA}"/>
                </a:ext>
              </a:extLst>
            </p:cNvPr>
            <p:cNvGrpSpPr/>
            <p:nvPr/>
          </p:nvGrpSpPr>
          <p:grpSpPr>
            <a:xfrm>
              <a:off x="321750" y="103615"/>
              <a:ext cx="874589" cy="866196"/>
              <a:chOff x="367471" y="137738"/>
              <a:chExt cx="825224" cy="821803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E43C9FFE-D732-4DD6-B918-A6911C658E62}"/>
                  </a:ext>
                </a:extLst>
              </p:cNvPr>
              <p:cNvSpPr/>
              <p:nvPr/>
            </p:nvSpPr>
            <p:spPr>
              <a:xfrm>
                <a:off x="394446" y="161591"/>
                <a:ext cx="766445" cy="7528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" name="원형: 비어 있음 1">
                <a:extLst>
                  <a:ext uri="{FF2B5EF4-FFF2-40B4-BE49-F238E27FC236}">
                    <a16:creationId xmlns:a16="http://schemas.microsoft.com/office/drawing/2014/main" id="{3C549EEB-BC31-46C5-B5C6-3147E93D7613}"/>
                  </a:ext>
                </a:extLst>
              </p:cNvPr>
              <p:cNvSpPr/>
              <p:nvPr/>
            </p:nvSpPr>
            <p:spPr>
              <a:xfrm>
                <a:off x="367471" y="137738"/>
                <a:ext cx="825224" cy="821803"/>
              </a:xfrm>
              <a:prstGeom prst="donut">
                <a:avLst>
                  <a:gd name="adj" fmla="val 766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6B6E3-0B0F-46A2-8884-7FAB05A6904C}"/>
                </a:ext>
              </a:extLst>
            </p:cNvPr>
            <p:cNvSpPr txBox="1"/>
            <p:nvPr/>
          </p:nvSpPr>
          <p:spPr>
            <a:xfrm>
              <a:off x="413710" y="225418"/>
              <a:ext cx="707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595959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01</a:t>
              </a:r>
              <a:endParaRPr lang="ko-KR" altLang="en-US" sz="3600" b="1" dirty="0">
                <a:solidFill>
                  <a:srgbClr val="5959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EF4A64-E032-4FB5-86BA-1CDB7C2D23AB}"/>
                </a:ext>
              </a:extLst>
            </p:cNvPr>
            <p:cNvSpPr txBox="1"/>
            <p:nvPr/>
          </p:nvSpPr>
          <p:spPr>
            <a:xfrm>
              <a:off x="1231530" y="225418"/>
              <a:ext cx="5764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ko-KR" altLang="en-US" sz="3600" b="1" i="0" u="none" strike="noStrike" kern="0" cap="none" spc="0" normalizeH="0" baseline="0" noProof="0" dirty="0">
                  <a:ln w="3175">
                    <a:solidFill>
                      <a:schemeClr val="tx1">
                        <a:alpha val="48000"/>
                      </a:schemeClr>
                    </a:solidFill>
                  </a:ln>
                  <a:solidFill>
                    <a:srgbClr val="FDCF4D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지옥철</a:t>
              </a:r>
              <a:r>
                <a:rPr lang="en-US" altLang="ko-KR" sz="3600" b="1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_</a:t>
              </a:r>
              <a:r>
                <a:rPr lang="ko-KR" altLang="en-US" sz="2800" b="1" i="1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분석배경</a:t>
              </a:r>
              <a:endParaRPr lang="ko-KR" altLang="en-US" sz="3600" b="1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C6054C9-771B-4AA7-B641-BBB9139176C7}"/>
              </a:ext>
            </a:extLst>
          </p:cNvPr>
          <p:cNvSpPr txBox="1"/>
          <p:nvPr/>
        </p:nvSpPr>
        <p:spPr>
          <a:xfrm>
            <a:off x="2695069" y="1265511"/>
            <a:ext cx="680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0" lang="ko-KR" altLang="en-US" sz="3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우리나라의</a:t>
            </a: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3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지하철 </a:t>
            </a:r>
            <a:r>
              <a:rPr kumimoji="0" lang="ko-KR" altLang="en-US" sz="3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C000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혼잡도 문제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B8E9D6A-9793-49A2-81C0-9E9B0047A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68" y="5559906"/>
            <a:ext cx="1247775" cy="166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97B8622-2312-4AB4-A560-06D5131E324D}"/>
              </a:ext>
            </a:extLst>
          </p:cNvPr>
          <p:cNvSpPr txBox="1"/>
          <p:nvPr/>
        </p:nvSpPr>
        <p:spPr>
          <a:xfrm>
            <a:off x="6538894" y="2065579"/>
            <a:ext cx="502161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kern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600" kern="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769A4B6-F848-4E24-BAA6-3A5F44185D44}"/>
              </a:ext>
            </a:extLst>
          </p:cNvPr>
          <p:cNvSpPr/>
          <p:nvPr/>
        </p:nvSpPr>
        <p:spPr>
          <a:xfrm>
            <a:off x="7139463" y="3308348"/>
            <a:ext cx="4504413" cy="1669461"/>
          </a:xfrm>
          <a:prstGeom prst="roundRect">
            <a:avLst/>
          </a:prstGeom>
          <a:solidFill>
            <a:schemeClr val="dk1">
              <a:alpha val="3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</a:t>
            </a:r>
            <a:r>
              <a:rPr lang="ko-KR" altLang="en-US" sz="1600" b="1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출근시간에 부르는 </a:t>
            </a:r>
            <a:r>
              <a:rPr lang="ko-KR" altLang="en-US" sz="1600" b="1" kern="0" dirty="0">
                <a:highlight>
                  <a:srgbClr val="F7C552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지옥철</a:t>
            </a:r>
            <a:endParaRPr lang="en-US" altLang="ko-KR" sz="1600" b="1" kern="0" dirty="0">
              <a:highlight>
                <a:srgbClr val="F7C552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</a:t>
            </a:r>
            <a:r>
              <a:rPr lang="ko-KR" altLang="en-US" sz="1600" kern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요인에 따라 지하철 수요를 예측하는  최적의 모델 필요성</a:t>
            </a:r>
            <a:endParaRPr lang="en-US" altLang="ko-KR" sz="1600" kern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B310F8-447A-92E7-CA12-75B370FF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1" y="2470337"/>
            <a:ext cx="5905444" cy="9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B369B8-7940-87BF-B079-37DFB61F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6" y="3558830"/>
            <a:ext cx="5325760" cy="7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84826F-692E-E7F8-A25A-DB0D68197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91" y="4645193"/>
            <a:ext cx="5645801" cy="11999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D4CE92-C9CC-81C3-21E3-C1CB33BD02C1}"/>
              </a:ext>
            </a:extLst>
          </p:cNvPr>
          <p:cNvSpPr/>
          <p:nvPr/>
        </p:nvSpPr>
        <p:spPr>
          <a:xfrm>
            <a:off x="-13754" y="968409"/>
            <a:ext cx="12192000" cy="5889591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1F68C-8A77-655B-F472-10B884044CAA}"/>
              </a:ext>
            </a:extLst>
          </p:cNvPr>
          <p:cNvSpPr txBox="1"/>
          <p:nvPr/>
        </p:nvSpPr>
        <p:spPr>
          <a:xfrm>
            <a:off x="2787114" y="1293729"/>
            <a:ext cx="6840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시행했던 지하철 혼잡 예측 사업은</a:t>
            </a:r>
            <a:r>
              <a:rPr lang="en-US" altLang="ko-KR" sz="32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32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2FD3133-4F72-6713-F279-5663EE4F2A35}"/>
              </a:ext>
            </a:extLst>
          </p:cNvPr>
          <p:cNvSpPr/>
          <p:nvPr/>
        </p:nvSpPr>
        <p:spPr>
          <a:xfrm>
            <a:off x="5695128" y="2251615"/>
            <a:ext cx="1005059" cy="49851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763C4-37A4-7B0D-7ED0-BCBB7604C170}"/>
              </a:ext>
            </a:extLst>
          </p:cNvPr>
          <p:cNvSpPr txBox="1"/>
          <p:nvPr/>
        </p:nvSpPr>
        <p:spPr>
          <a:xfrm>
            <a:off x="1092390" y="5466963"/>
            <a:ext cx="10408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하지만</a:t>
            </a:r>
            <a:r>
              <a:rPr lang="en-US" altLang="ko-KR" sz="32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거리두기가 해제됨에 따라</a:t>
            </a:r>
            <a:r>
              <a:rPr lang="ko-KR" altLang="en-US" sz="28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prstClr val="white"/>
                </a:solidFill>
                <a:highlight>
                  <a:srgbClr val="8000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사전예보제 사업</a:t>
            </a:r>
            <a:r>
              <a:rPr lang="en-US" altLang="ko-KR" sz="1400" dirty="0">
                <a:solidFill>
                  <a:prstClr val="white"/>
                </a:solidFill>
                <a:highlight>
                  <a:srgbClr val="8000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(2022.08.31)</a:t>
            </a:r>
            <a:r>
              <a:rPr lang="ko-KR" altLang="en-US" sz="1400" dirty="0">
                <a:solidFill>
                  <a:prstClr val="white"/>
                </a:solidFill>
                <a:highlight>
                  <a:srgbClr val="8000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prstClr val="white"/>
                </a:solidFill>
                <a:highlight>
                  <a:srgbClr val="8000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종료</a:t>
            </a:r>
            <a:endParaRPr lang="en-US" altLang="ko-KR" sz="3200" dirty="0">
              <a:solidFill>
                <a:prstClr val="white"/>
              </a:solidFill>
              <a:highlight>
                <a:srgbClr val="8000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176C84-D5D0-8D41-DB3D-4944923EFD59}"/>
              </a:ext>
            </a:extLst>
          </p:cNvPr>
          <p:cNvSpPr txBox="1"/>
          <p:nvPr/>
        </p:nvSpPr>
        <p:spPr>
          <a:xfrm>
            <a:off x="1758788" y="2971225"/>
            <a:ext cx="8896986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2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</a:t>
            </a:r>
            <a:r>
              <a:rPr lang="ko-KR" altLang="en-US" sz="3200" dirty="0" err="1">
                <a:highlight>
                  <a:srgbClr val="F7C552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칸별</a:t>
            </a:r>
            <a:r>
              <a:rPr lang="ko-KR" altLang="en-US" sz="3200" dirty="0">
                <a:highlight>
                  <a:srgbClr val="F7C552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혼잡도 실시간 안내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사업</a:t>
            </a:r>
            <a:endParaRPr lang="en-US" altLang="ko-KR" sz="32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서울시 지하철 </a:t>
            </a:r>
            <a:r>
              <a:rPr lang="ko-KR" altLang="en-US" sz="3200" dirty="0">
                <a:highlight>
                  <a:srgbClr val="FFD966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혼잡도 사전예보제 </a:t>
            </a:r>
            <a:r>
              <a:rPr lang="ko-KR" altLang="en-US" sz="32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07E5772-1F3D-D362-6624-DF073D4C7968}"/>
              </a:ext>
            </a:extLst>
          </p:cNvPr>
          <p:cNvSpPr/>
          <p:nvPr/>
        </p:nvSpPr>
        <p:spPr>
          <a:xfrm>
            <a:off x="5656868" y="4705541"/>
            <a:ext cx="1005059" cy="49851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74ECC2-1B1D-EE85-2D2B-F4021D7E95FE}"/>
              </a:ext>
            </a:extLst>
          </p:cNvPr>
          <p:cNvCxnSpPr>
            <a:cxnSpLocks/>
          </p:cNvCxnSpPr>
          <p:nvPr/>
        </p:nvCxnSpPr>
        <p:spPr>
          <a:xfrm>
            <a:off x="4483100" y="536713"/>
            <a:ext cx="77089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9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A68414-D845-A712-33E7-7F649C6982DA}"/>
              </a:ext>
            </a:extLst>
          </p:cNvPr>
          <p:cNvSpPr/>
          <p:nvPr/>
        </p:nvSpPr>
        <p:spPr>
          <a:xfrm>
            <a:off x="4211807" y="2195634"/>
            <a:ext cx="2839414" cy="25247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/>
              <a:ea typeface="나눔스퀘어_ac Bold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70017E0-F6E4-432D-BA06-CE62D4DEBF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55205" y="2660530"/>
            <a:ext cx="272427" cy="1283246"/>
          </a:xfrm>
          <a:prstGeom prst="bentConnector2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8AE2717-6B68-4596-9B9C-7DE3C206AB3C}"/>
              </a:ext>
            </a:extLst>
          </p:cNvPr>
          <p:cNvCxnSpPr>
            <a:cxnSpLocks/>
            <a:endCxn id="11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1F14DDE-7B11-4462-A2CD-E365488779A9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80DF341-A211-442C-97CF-E369A3E91E2E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248EB235-A929-44CB-86FF-49F7DBB98F1B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CABEC55-445E-416A-AF78-F2215784C75C}"/>
              </a:ext>
            </a:extLst>
          </p:cNvPr>
          <p:cNvSpPr txBox="1"/>
          <p:nvPr/>
        </p:nvSpPr>
        <p:spPr>
          <a:xfrm>
            <a:off x="405247" y="225418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5959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</a:t>
            </a:r>
            <a:endParaRPr lang="ko-KR" altLang="en-US" sz="3600" b="1" dirty="0">
              <a:solidFill>
                <a:srgbClr val="595959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797E67C-5D94-4964-9C57-9E78F353BAAB}"/>
              </a:ext>
            </a:extLst>
          </p:cNvPr>
          <p:cNvSpPr txBox="1"/>
          <p:nvPr/>
        </p:nvSpPr>
        <p:spPr>
          <a:xfrm>
            <a:off x="1231530" y="225418"/>
            <a:ext cx="486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추진개요</a:t>
            </a:r>
            <a:r>
              <a:rPr lang="en-US" altLang="ko-KR" sz="3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800" b="1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현황</a:t>
            </a:r>
            <a:endParaRPr lang="ko-KR" altLang="en-US" sz="3600" b="1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</p:cNvCxnSpPr>
          <p:nvPr/>
        </p:nvCxnSpPr>
        <p:spPr>
          <a:xfrm>
            <a:off x="4270719" y="536713"/>
            <a:ext cx="7965043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407960E-D230-47CA-9886-89B33EE0FB6F}"/>
              </a:ext>
            </a:extLst>
          </p:cNvPr>
          <p:cNvSpPr txBox="1"/>
          <p:nvPr/>
        </p:nvSpPr>
        <p:spPr>
          <a:xfrm>
            <a:off x="4002544" y="4838148"/>
            <a:ext cx="34587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전국 기준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</a:p>
          <a:p>
            <a:pPr algn="l"/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시내버스 </a:t>
            </a:r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68.2%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31.8%</a:t>
            </a:r>
          </a:p>
          <a:p>
            <a:pPr algn="just"/>
            <a:endParaRPr lang="en-US" altLang="ko-KR" sz="1400" dirty="0">
              <a:solidFill>
                <a:srgbClr val="333333"/>
              </a:solidFill>
              <a:highlight>
                <a:srgbClr val="F7D89B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 기준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</a:p>
          <a:p>
            <a:pPr algn="just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시내버스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31.8% / </a:t>
            </a:r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</a:t>
            </a:r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68.2%</a:t>
            </a: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=&gt; </a:t>
            </a:r>
            <a:r>
              <a:rPr lang="ko-KR" altLang="en-US" sz="1600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압도적인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이용 비율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7344B64-8EC0-4AAE-B39D-2CDF25C7BB6D}"/>
              </a:ext>
            </a:extLst>
          </p:cNvPr>
          <p:cNvGrpSpPr/>
          <p:nvPr/>
        </p:nvGrpSpPr>
        <p:grpSpPr>
          <a:xfrm>
            <a:off x="360698" y="1277043"/>
            <a:ext cx="670417" cy="413516"/>
            <a:chOff x="37626" y="1178441"/>
            <a:chExt cx="670417" cy="413516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EA5F919-C1AD-413C-AAD7-3F09DED58B6C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15F7DFE-6ED6-45FF-A841-EF0951A297D8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3" name="현 112">
              <a:extLst>
                <a:ext uri="{FF2B5EF4-FFF2-40B4-BE49-F238E27FC236}">
                  <a16:creationId xmlns:a16="http://schemas.microsoft.com/office/drawing/2014/main" id="{E513F1B5-8D23-4DE2-BFA0-38DECDCACBF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7B5A9B60-A309-41AD-8671-C34E2604D6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3380A7C-7C30-48AA-BE22-0E489490FD1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C42CA2A-53E5-4959-8CFA-425D5BF0798A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8A7406FD-A8C4-4725-BEFF-15CA11AB7879}"/>
              </a:ext>
            </a:extLst>
          </p:cNvPr>
          <p:cNvSpPr/>
          <p:nvPr/>
        </p:nvSpPr>
        <p:spPr>
          <a:xfrm>
            <a:off x="9244779" y="4766079"/>
            <a:ext cx="50787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산돌고딕 Neo Light" panose="02000300000000000000" pitchFamily="2" charset="-127"/>
              <a:ea typeface="Apple SD 산돌고딕 Neo Light" panose="02000300000000000000" pitchFamily="2" charset="-127"/>
              <a:cs typeface="나눔스퀘어라운드 Bold" panose="020B0600000101010101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773DF1-FD5A-4A92-8FE4-1673EEE7A95C}"/>
              </a:ext>
            </a:extLst>
          </p:cNvPr>
          <p:cNvCxnSpPr>
            <a:cxnSpLocks/>
          </p:cNvCxnSpPr>
          <p:nvPr/>
        </p:nvCxnSpPr>
        <p:spPr>
          <a:xfrm>
            <a:off x="7448319" y="2565857"/>
            <a:ext cx="0" cy="3568661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A0518A-7176-4BAD-9AEC-B82309285E8B}"/>
              </a:ext>
            </a:extLst>
          </p:cNvPr>
          <p:cNvSpPr/>
          <p:nvPr/>
        </p:nvSpPr>
        <p:spPr>
          <a:xfrm>
            <a:off x="9701796" y="2521082"/>
            <a:ext cx="235217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출퇴근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등하교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업무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(56%)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등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나눔스퀘어라운드 Bold" panose="020B0600000101010101" charset="-127"/>
            </a:endParaRP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 특징으로 인한 </a:t>
            </a:r>
            <a:endParaRPr lang="en-US" altLang="ko-KR" sz="1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나눔스퀘어라운드 Bold" panose="020B0600000101010101" charset="-127"/>
            </a:endParaRP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교통수요가 높은 출근시간대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나눔스퀘어라운드 Bold" panose="020B0600000101010101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075991-522D-422F-9AB4-A21F647DFA8D}"/>
              </a:ext>
            </a:extLst>
          </p:cNvPr>
          <p:cNvSpPr txBox="1"/>
          <p:nvPr/>
        </p:nvSpPr>
        <p:spPr>
          <a:xfrm>
            <a:off x="1270373" y="5991225"/>
            <a:ext cx="13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시행 전</a:t>
            </a:r>
            <a:r>
              <a:rPr lang="en-US" altLang="ko-KR" sz="1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84E2F7-4369-0C7E-E5B1-F656C8455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04241"/>
              </p:ext>
            </p:extLst>
          </p:nvPr>
        </p:nvGraphicFramePr>
        <p:xfrm>
          <a:off x="4270719" y="2278704"/>
          <a:ext cx="2610264" cy="2364101"/>
        </p:xfrm>
        <a:graphic>
          <a:graphicData uri="http://schemas.openxmlformats.org/drawingml/2006/table">
            <a:tbl>
              <a:tblPr/>
              <a:tblGrid>
                <a:gridCol w="870088">
                  <a:extLst>
                    <a:ext uri="{9D8B030D-6E8A-4147-A177-3AD203B41FA5}">
                      <a16:colId xmlns:a16="http://schemas.microsoft.com/office/drawing/2014/main" val="3877431382"/>
                    </a:ext>
                  </a:extLst>
                </a:gridCol>
                <a:gridCol w="870088">
                  <a:extLst>
                    <a:ext uri="{9D8B030D-6E8A-4147-A177-3AD203B41FA5}">
                      <a16:colId xmlns:a16="http://schemas.microsoft.com/office/drawing/2014/main" val="3331462132"/>
                    </a:ext>
                  </a:extLst>
                </a:gridCol>
                <a:gridCol w="870088">
                  <a:extLst>
                    <a:ext uri="{9D8B030D-6E8A-4147-A177-3AD203B41FA5}">
                      <a16:colId xmlns:a16="http://schemas.microsoft.com/office/drawing/2014/main" val="3788053841"/>
                    </a:ext>
                  </a:extLst>
                </a:gridCol>
              </a:tblGrid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시내버스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지하철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973460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960419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875850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66685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3089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067139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73511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66549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981007"/>
                  </a:ext>
                </a:extLst>
              </a:tr>
              <a:tr h="220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603055"/>
                  </a:ext>
                </a:extLst>
              </a:tr>
              <a:tr h="220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71373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C6A3500-C6FC-5F1B-BF7F-77A286B55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206197"/>
              </p:ext>
            </p:extLst>
          </p:nvPr>
        </p:nvGraphicFramePr>
        <p:xfrm>
          <a:off x="6378888" y="2409178"/>
          <a:ext cx="5731781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984C0A37-5A8A-4F6A-B9D9-CF4880DB7AD9}"/>
              </a:ext>
            </a:extLst>
          </p:cNvPr>
          <p:cNvSpPr/>
          <p:nvPr/>
        </p:nvSpPr>
        <p:spPr>
          <a:xfrm rot="551278">
            <a:off x="9699464" y="3524281"/>
            <a:ext cx="2397908" cy="48604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출근시간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(07~10)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3914D-84A1-CAD7-240D-5CDB0557F4FB}"/>
              </a:ext>
            </a:extLst>
          </p:cNvPr>
          <p:cNvSpPr txBox="1"/>
          <p:nvPr/>
        </p:nvSpPr>
        <p:spPr>
          <a:xfrm>
            <a:off x="4168202" y="1853501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이용 현황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비율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51BB58-7C10-70D0-D46A-2CD10E6FCF56}"/>
              </a:ext>
            </a:extLst>
          </p:cNvPr>
          <p:cNvGrpSpPr/>
          <p:nvPr/>
        </p:nvGrpSpPr>
        <p:grpSpPr>
          <a:xfrm rot="691937">
            <a:off x="3978098" y="1887437"/>
            <a:ext cx="204869" cy="356037"/>
            <a:chOff x="-1273870" y="1644397"/>
            <a:chExt cx="167218" cy="40168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5941B6-1FEB-6A97-69BB-1F4854ABD2F0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E3DE95-0AF3-4413-73BA-3CFE7673C073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674A9D-384F-E936-2747-18127E23D7AE}"/>
              </a:ext>
            </a:extLst>
          </p:cNvPr>
          <p:cNvGrpSpPr/>
          <p:nvPr/>
        </p:nvGrpSpPr>
        <p:grpSpPr>
          <a:xfrm>
            <a:off x="604174" y="2292287"/>
            <a:ext cx="3092345" cy="4037226"/>
            <a:chOff x="8773742" y="2695573"/>
            <a:chExt cx="3347885" cy="4016784"/>
          </a:xfrm>
          <a:solidFill>
            <a:srgbClr val="E6E6E6"/>
          </a:solidFill>
        </p:grpSpPr>
        <p:sp>
          <p:nvSpPr>
            <p:cNvPr id="15" name="사각형: 모서리가 접힌 도형 14">
              <a:extLst>
                <a:ext uri="{FF2B5EF4-FFF2-40B4-BE49-F238E27FC236}">
                  <a16:creationId xmlns:a16="http://schemas.microsoft.com/office/drawing/2014/main" id="{5A661744-CD5C-6389-64A8-2CBD02E5A41D}"/>
                </a:ext>
              </a:extLst>
            </p:cNvPr>
            <p:cNvSpPr/>
            <p:nvPr/>
          </p:nvSpPr>
          <p:spPr>
            <a:xfrm>
              <a:off x="8773742" y="2757192"/>
              <a:ext cx="3347885" cy="3955165"/>
            </a:xfrm>
            <a:prstGeom prst="foldedCorner">
              <a:avLst/>
            </a:prstGeom>
            <a:solidFill>
              <a:srgbClr val="F0F6FA"/>
            </a:solidFill>
            <a:ln>
              <a:noFill/>
            </a:ln>
            <a:effectLst>
              <a:outerShdw blurRad="50800" dist="50800" dir="5400000" sx="103000" sy="103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127540-5654-F1B6-A1C5-ED191ECD081A}"/>
                </a:ext>
              </a:extLst>
            </p:cNvPr>
            <p:cNvSpPr txBox="1"/>
            <p:nvPr/>
          </p:nvSpPr>
          <p:spPr>
            <a:xfrm>
              <a:off x="8941188" y="2695573"/>
              <a:ext cx="3109165" cy="3337779"/>
            </a:xfrm>
            <a:prstGeom prst="rect">
              <a:avLst/>
            </a:prstGeom>
            <a:solidFill>
              <a:srgbClr val="F0F6FA"/>
            </a:solidFill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400" dirty="0">
                <a:solidFill>
                  <a:srgbClr val="333333"/>
                </a:solidFill>
                <a:highlight>
                  <a:srgbClr val="F7D89B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just"/>
              <a:r>
                <a:rPr lang="en-US" altLang="ko-KR" sz="16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 </a:t>
              </a:r>
              <a:r>
                <a:rPr lang="ko-KR" altLang="en-US" sz="16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지하철 </a:t>
              </a:r>
              <a:r>
                <a:rPr lang="en-US" altLang="ko-KR" sz="16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</a:t>
              </a:r>
              <a:r>
                <a:rPr lang="en-US" altLang="ko-KR" sz="16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..”</a:t>
              </a:r>
            </a:p>
            <a:p>
              <a:pPr algn="just"/>
              <a:endParaRPr lang="en-US" altLang="ko-KR" sz="14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네트워크 거리 기준으로 </a:t>
              </a:r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940km</a:t>
              </a:r>
              <a:r>
                <a:rPr lang="ko-KR" altLang="en-US" sz="14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선로를 가진 서울 지하철이 가장 광범위한 지하철로 뽑혔다</a:t>
              </a:r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algn="just"/>
              <a:endParaRPr lang="en-US" altLang="ko-KR" sz="14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4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4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4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4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SCMP</a:t>
              </a:r>
              <a:r>
                <a:rPr lang="ko-KR" altLang="en-US" sz="14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역과 열차</a:t>
              </a:r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열선내장 좌석</a:t>
              </a:r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0" i="0" dirty="0">
                  <a:solidFill>
                    <a:srgbClr val="44444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환승의 용이성 그리고 전반적인 청결도 덕분에 한국의 </a:t>
              </a:r>
              <a:r>
                <a:rPr lang="ko-KR" altLang="en-US" sz="1400" dirty="0">
                  <a:solidFill>
                    <a:srgbClr val="333333"/>
                  </a:solidFill>
                  <a:highlight>
                    <a:srgbClr val="F7D89B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철도 시스템을</a:t>
              </a:r>
              <a:r>
                <a:rPr lang="ko-KR" altLang="en-US" sz="1400" b="1" dirty="0">
                  <a:solidFill>
                    <a:srgbClr val="333333"/>
                  </a:solidFill>
                  <a:highlight>
                    <a:srgbClr val="F7D89B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세계 최고로 평가</a:t>
              </a:r>
              <a:r>
                <a:rPr lang="ko-KR" altLang="en-US" sz="1400" dirty="0">
                  <a:solidFill>
                    <a:srgbClr val="444444"/>
                  </a:solidFill>
                  <a:latin typeface="맑은 고딕" panose="020B0503020000020004" pitchFamily="50" charset="-127"/>
                </a:rPr>
                <a:t>했다</a:t>
              </a:r>
              <a:r>
                <a:rPr lang="en-US" altLang="ko-KR" sz="1400" dirty="0">
                  <a:solidFill>
                    <a:srgbClr val="444444"/>
                  </a:solidFill>
                  <a:latin typeface="맑은 고딕" panose="020B0503020000020004" pitchFamily="50" charset="-127"/>
                </a:rPr>
                <a:t>.</a:t>
              </a:r>
              <a:r>
                <a:rPr lang="en-US" altLang="ko-KR" sz="1400" dirty="0">
                  <a:solidFill>
                    <a:srgbClr val="333333"/>
                  </a:solidFill>
                  <a:highlight>
                    <a:srgbClr val="F7D89B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7D89B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6C6204-A92B-4B75-671C-EFE7BA5D06AB}"/>
                </a:ext>
              </a:extLst>
            </p:cNvPr>
            <p:cNvSpPr txBox="1"/>
            <p:nvPr/>
          </p:nvSpPr>
          <p:spPr>
            <a:xfrm>
              <a:off x="9134660" y="6246258"/>
              <a:ext cx="2388613" cy="282633"/>
            </a:xfrm>
            <a:prstGeom prst="rect">
              <a:avLst/>
            </a:prstGeom>
            <a:solidFill>
              <a:srgbClr val="F0F6F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매일경제 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2021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년 뉴스 中 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FEB7F9D-0D2D-4488-6CDC-765599D35659}"/>
              </a:ext>
            </a:extLst>
          </p:cNvPr>
          <p:cNvSpPr txBox="1"/>
          <p:nvPr/>
        </p:nvSpPr>
        <p:spPr>
          <a:xfrm>
            <a:off x="10023424" y="4092370"/>
            <a:ext cx="461665" cy="4282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CA0E5A-3492-A457-9CE6-F5FFC4D2A94E}"/>
              </a:ext>
            </a:extLst>
          </p:cNvPr>
          <p:cNvSpPr txBox="1"/>
          <p:nvPr/>
        </p:nvSpPr>
        <p:spPr>
          <a:xfrm>
            <a:off x="10175824" y="4244770"/>
            <a:ext cx="461665" cy="4282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8A8821-C91E-E0EC-0D2D-A0AE73258BB7}"/>
              </a:ext>
            </a:extLst>
          </p:cNvPr>
          <p:cNvSpPr txBox="1"/>
          <p:nvPr/>
        </p:nvSpPr>
        <p:spPr>
          <a:xfrm>
            <a:off x="10328224" y="4397170"/>
            <a:ext cx="461665" cy="4282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0938A-DF20-ED40-EF19-C6F0802FC899}"/>
              </a:ext>
            </a:extLst>
          </p:cNvPr>
          <p:cNvSpPr txBox="1"/>
          <p:nvPr/>
        </p:nvSpPr>
        <p:spPr>
          <a:xfrm>
            <a:off x="2216003" y="3909913"/>
            <a:ext cx="615553" cy="652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CAD51B-944E-484D-AF9D-8B7580C6E80C}"/>
              </a:ext>
            </a:extLst>
          </p:cNvPr>
          <p:cNvGrpSpPr/>
          <p:nvPr/>
        </p:nvGrpSpPr>
        <p:grpSpPr>
          <a:xfrm rot="691937">
            <a:off x="380216" y="1825446"/>
            <a:ext cx="204869" cy="356037"/>
            <a:chOff x="-1273870" y="1644397"/>
            <a:chExt cx="167218" cy="40168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B587A19-DA4D-410D-B11D-31093149D012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B17ECB6-CC02-4180-96AB-6849C7B63BAE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F679F2-DE5B-190F-D697-4857B30A728E}"/>
              </a:ext>
            </a:extLst>
          </p:cNvPr>
          <p:cNvSpPr txBox="1"/>
          <p:nvPr/>
        </p:nvSpPr>
        <p:spPr>
          <a:xfrm>
            <a:off x="713457" y="1859675"/>
            <a:ext cx="1758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 지하철 평가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8E909E-45E6-4C87-88E6-6E7695C9F75C}"/>
              </a:ext>
            </a:extLst>
          </p:cNvPr>
          <p:cNvSpPr/>
          <p:nvPr/>
        </p:nvSpPr>
        <p:spPr>
          <a:xfrm>
            <a:off x="2787649" y="4114410"/>
            <a:ext cx="1358300" cy="2710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서울시 지하철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7D8DF28-264C-2C86-A36E-055B5AF72847}"/>
              </a:ext>
            </a:extLst>
          </p:cNvPr>
          <p:cNvGrpSpPr/>
          <p:nvPr/>
        </p:nvGrpSpPr>
        <p:grpSpPr>
          <a:xfrm rot="691937">
            <a:off x="7609739" y="1867224"/>
            <a:ext cx="204869" cy="356037"/>
            <a:chOff x="-1273870" y="1644397"/>
            <a:chExt cx="167218" cy="40168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ADF7464-A479-ACE6-84A4-DD6BFB5BA00F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283466B-6CF4-EADB-8FFA-8DF68E692925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F2040BD-7FB4-14BC-B3F1-3C0AC1F5CDFF}"/>
              </a:ext>
            </a:extLst>
          </p:cNvPr>
          <p:cNvSpPr txBox="1"/>
          <p:nvPr/>
        </p:nvSpPr>
        <p:spPr>
          <a:xfrm>
            <a:off x="7835526" y="1880118"/>
            <a:ext cx="1758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이용 목적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6F0117-FEC7-36C5-4023-9899BAD6453F}"/>
              </a:ext>
            </a:extLst>
          </p:cNvPr>
          <p:cNvSpPr txBox="1"/>
          <p:nvPr/>
        </p:nvSpPr>
        <p:spPr>
          <a:xfrm>
            <a:off x="7448319" y="6329512"/>
            <a:ext cx="400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2021 </a:t>
            </a: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이용목적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1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kosis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D68C9B-620D-E0E0-A092-F176E7A078D9}"/>
              </a:ext>
            </a:extLst>
          </p:cNvPr>
          <p:cNvSpPr txBox="1"/>
          <p:nvPr/>
        </p:nvSpPr>
        <p:spPr>
          <a:xfrm>
            <a:off x="937544" y="1291018"/>
            <a:ext cx="2739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실태 및 현황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0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7CDD3F-4678-5458-7F52-D8EFD12C845A}"/>
              </a:ext>
            </a:extLst>
          </p:cNvPr>
          <p:cNvSpPr/>
          <p:nvPr/>
        </p:nvSpPr>
        <p:spPr>
          <a:xfrm>
            <a:off x="0" y="2040523"/>
            <a:ext cx="12192000" cy="46092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나눔스퀘어라운드 Bold" panose="020B0600000101010101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2280FD-35FA-46C6-87C2-408D5317DBC1}"/>
              </a:ext>
            </a:extLst>
          </p:cNvPr>
          <p:cNvSpPr/>
          <p:nvPr/>
        </p:nvSpPr>
        <p:spPr>
          <a:xfrm>
            <a:off x="1671846" y="2690064"/>
            <a:ext cx="4885766" cy="3466880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E579C-4FA9-4F76-A28E-48D8B42E190E}"/>
              </a:ext>
            </a:extLst>
          </p:cNvPr>
          <p:cNvSpPr txBox="1"/>
          <p:nvPr/>
        </p:nvSpPr>
        <p:spPr>
          <a:xfrm>
            <a:off x="715778" y="2140541"/>
            <a:ext cx="301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 별 지하철 </a:t>
            </a:r>
            <a:r>
              <a:rPr lang="ko-KR" altLang="en-US" sz="16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만족도 현황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CAD51B-944E-484D-AF9D-8B7580C6E80C}"/>
              </a:ext>
            </a:extLst>
          </p:cNvPr>
          <p:cNvGrpSpPr/>
          <p:nvPr/>
        </p:nvGrpSpPr>
        <p:grpSpPr>
          <a:xfrm rot="691937">
            <a:off x="479821" y="2141427"/>
            <a:ext cx="204869" cy="356037"/>
            <a:chOff x="-1273870" y="1644397"/>
            <a:chExt cx="167218" cy="40168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B587A19-DA4D-410D-B11D-31093149D012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B17ECB6-CC02-4180-96AB-6849C7B63BAE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DE8F0FA-1B56-4DFC-9C25-FBDA1140C362}"/>
              </a:ext>
            </a:extLst>
          </p:cNvPr>
          <p:cNvSpPr txBox="1"/>
          <p:nvPr/>
        </p:nvSpPr>
        <p:spPr>
          <a:xfrm>
            <a:off x="2189451" y="5733013"/>
            <a:ext cx="400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2021 </a:t>
            </a: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서울시 </a:t>
            </a:r>
            <a:r>
              <a:rPr lang="ko-KR" altLang="en-US" sz="1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지역소분류</a:t>
            </a: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별 지하철 만족도 통계 자료 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1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kosis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FF8F056-1FB2-D396-5E41-A8E89472E628}"/>
              </a:ext>
            </a:extLst>
          </p:cNvPr>
          <p:cNvGraphicFramePr>
            <a:graphicFrameLocks/>
          </p:cNvGraphicFramePr>
          <p:nvPr/>
        </p:nvGraphicFramePr>
        <p:xfrm>
          <a:off x="1738973" y="2730987"/>
          <a:ext cx="4732671" cy="2742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8E444E6-9FC9-3737-B51F-CD795A35B21A}"/>
              </a:ext>
            </a:extLst>
          </p:cNvPr>
          <p:cNvGraphicFramePr>
            <a:graphicFrameLocks noGrp="1"/>
          </p:cNvGraphicFramePr>
          <p:nvPr/>
        </p:nvGraphicFramePr>
        <p:xfrm>
          <a:off x="7654152" y="3050732"/>
          <a:ext cx="1969953" cy="2764790"/>
        </p:xfrm>
        <a:graphic>
          <a:graphicData uri="http://schemas.openxmlformats.org/drawingml/2006/table">
            <a:tbl>
              <a:tblPr/>
              <a:tblGrid>
                <a:gridCol w="458524">
                  <a:extLst>
                    <a:ext uri="{9D8B030D-6E8A-4147-A177-3AD203B41FA5}">
                      <a16:colId xmlns:a16="http://schemas.microsoft.com/office/drawing/2014/main" val="15360949"/>
                    </a:ext>
                  </a:extLst>
                </a:gridCol>
                <a:gridCol w="747223">
                  <a:extLst>
                    <a:ext uri="{9D8B030D-6E8A-4147-A177-3AD203B41FA5}">
                      <a16:colId xmlns:a16="http://schemas.microsoft.com/office/drawing/2014/main" val="3323643525"/>
                    </a:ext>
                  </a:extLst>
                </a:gridCol>
                <a:gridCol w="764206">
                  <a:extLst>
                    <a:ext uri="{9D8B030D-6E8A-4147-A177-3AD203B41FA5}">
                      <a16:colId xmlns:a16="http://schemas.microsoft.com/office/drawing/2014/main" val="239927733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462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722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1176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209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영등포구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7560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관악구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6878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서초구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956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중랑구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4390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6504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노원구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93203"/>
                  </a:ext>
                </a:extLst>
              </a:tr>
              <a:tr h="141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은평구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735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동대문구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44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광진구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0956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483E715-FA6A-30EE-B9F0-0A852A861E87}"/>
              </a:ext>
            </a:extLst>
          </p:cNvPr>
          <p:cNvCxnSpPr>
            <a:cxnSpLocks/>
          </p:cNvCxnSpPr>
          <p:nvPr/>
        </p:nvCxnSpPr>
        <p:spPr>
          <a:xfrm>
            <a:off x="7327083" y="2838895"/>
            <a:ext cx="2488665" cy="14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D81E117-713A-0C25-556B-1591357ED41D}"/>
              </a:ext>
            </a:extLst>
          </p:cNvPr>
          <p:cNvCxnSpPr>
            <a:cxnSpLocks/>
          </p:cNvCxnSpPr>
          <p:nvPr/>
        </p:nvCxnSpPr>
        <p:spPr>
          <a:xfrm>
            <a:off x="7428378" y="6028646"/>
            <a:ext cx="240203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984C0A37-5A8A-4F6A-B9D9-CF4880DB7AD9}"/>
              </a:ext>
            </a:extLst>
          </p:cNvPr>
          <p:cNvSpPr/>
          <p:nvPr/>
        </p:nvSpPr>
        <p:spPr>
          <a:xfrm rot="522164">
            <a:off x="5139015" y="2234540"/>
            <a:ext cx="2737326" cy="68323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25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자치구 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만족도 하위 대부분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호선</a:t>
            </a:r>
            <a:endParaRPr lang="ko-KR" altLang="en-US" sz="1400" b="1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28F4449-5345-0B69-332A-0DC57931C07B}"/>
              </a:ext>
            </a:extLst>
          </p:cNvPr>
          <p:cNvGrpSpPr/>
          <p:nvPr/>
        </p:nvGrpSpPr>
        <p:grpSpPr>
          <a:xfrm>
            <a:off x="360698" y="1277043"/>
            <a:ext cx="670417" cy="413516"/>
            <a:chOff x="37626" y="1178441"/>
            <a:chExt cx="670417" cy="41351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94510D-B7D0-835A-799F-17957E010032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38D33BC-84B1-3840-14AF-FD3A3A4328ED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현 39">
              <a:extLst>
                <a:ext uri="{FF2B5EF4-FFF2-40B4-BE49-F238E27FC236}">
                  <a16:creationId xmlns:a16="http://schemas.microsoft.com/office/drawing/2014/main" id="{70FE0499-4806-88F9-E72C-3D10C35151B9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299ABE6-12E7-BD4C-5765-9999F52C107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F0DAB2-43C8-C02E-F642-FD817D85E89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00D100B-31FA-A79E-A3E5-66B19D2166F4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F44DF6-6999-286F-4A37-D0C462EB2BCD}"/>
              </a:ext>
            </a:extLst>
          </p:cNvPr>
          <p:cNvSpPr txBox="1"/>
          <p:nvPr/>
        </p:nvSpPr>
        <p:spPr>
          <a:xfrm>
            <a:off x="937544" y="1291018"/>
            <a:ext cx="2739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실태 및 현황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D494ED-C145-5685-D5D5-CDA5B4A6C84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6C5383-0567-B6AA-41FA-C0D84147173B}"/>
              </a:ext>
            </a:extLst>
          </p:cNvPr>
          <p:cNvCxnSpPr>
            <a:cxnSpLocks/>
            <a:endCxn id="1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0FC746-9B82-AA4A-7AC0-9F66C11AFA92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3B646EB-2FA6-1F7C-EDA2-9DA70C14B518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" name="원형: 비어 있음 16">
              <a:extLst>
                <a:ext uri="{FF2B5EF4-FFF2-40B4-BE49-F238E27FC236}">
                  <a16:creationId xmlns:a16="http://schemas.microsoft.com/office/drawing/2014/main" id="{D2854088-A505-76D5-1BCF-C1C14A3AF32C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AE58D8-BFB9-8D42-090E-8DA5BFC81057}"/>
              </a:ext>
            </a:extLst>
          </p:cNvPr>
          <p:cNvSpPr txBox="1"/>
          <p:nvPr/>
        </p:nvSpPr>
        <p:spPr>
          <a:xfrm>
            <a:off x="405247" y="225418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5959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</a:t>
            </a:r>
            <a:endParaRPr lang="ko-KR" altLang="en-US" sz="3600" b="1" dirty="0">
              <a:solidFill>
                <a:srgbClr val="595959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3010E-782C-111A-4B17-B3C85E149188}"/>
              </a:ext>
            </a:extLst>
          </p:cNvPr>
          <p:cNvSpPr txBox="1"/>
          <p:nvPr/>
        </p:nvSpPr>
        <p:spPr>
          <a:xfrm>
            <a:off x="1231530" y="225418"/>
            <a:ext cx="486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추진개요</a:t>
            </a:r>
            <a:r>
              <a:rPr lang="en-US" altLang="ko-KR" sz="3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800" b="1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현황</a:t>
            </a:r>
            <a:endParaRPr lang="ko-KR" altLang="en-US" sz="3600" b="1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C3D3DF-2650-4C36-1286-2EA142614980}"/>
              </a:ext>
            </a:extLst>
          </p:cNvPr>
          <p:cNvCxnSpPr>
            <a:cxnSpLocks/>
          </p:cNvCxnSpPr>
          <p:nvPr/>
        </p:nvCxnSpPr>
        <p:spPr>
          <a:xfrm>
            <a:off x="4270719" y="536713"/>
            <a:ext cx="7965043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4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7CDD3F-4678-5458-7F52-D8EFD12C845A}"/>
              </a:ext>
            </a:extLst>
          </p:cNvPr>
          <p:cNvSpPr/>
          <p:nvPr/>
        </p:nvSpPr>
        <p:spPr>
          <a:xfrm>
            <a:off x="0" y="2040523"/>
            <a:ext cx="12192000" cy="46092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나눔스퀘어라운드 Bold" panose="020B0600000101010101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2280FD-35FA-46C6-87C2-408D5317DBC1}"/>
              </a:ext>
            </a:extLst>
          </p:cNvPr>
          <p:cNvSpPr/>
          <p:nvPr/>
        </p:nvSpPr>
        <p:spPr>
          <a:xfrm>
            <a:off x="1671846" y="2690064"/>
            <a:ext cx="4885766" cy="3466880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E579C-4FA9-4F76-A28E-48D8B42E190E}"/>
              </a:ext>
            </a:extLst>
          </p:cNvPr>
          <p:cNvSpPr txBox="1"/>
          <p:nvPr/>
        </p:nvSpPr>
        <p:spPr>
          <a:xfrm>
            <a:off x="715778" y="2140541"/>
            <a:ext cx="301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 별 지하철 </a:t>
            </a:r>
            <a:r>
              <a:rPr lang="ko-KR" altLang="en-US" sz="16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만족도 현황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CAD51B-944E-484D-AF9D-8B7580C6E80C}"/>
              </a:ext>
            </a:extLst>
          </p:cNvPr>
          <p:cNvGrpSpPr/>
          <p:nvPr/>
        </p:nvGrpSpPr>
        <p:grpSpPr>
          <a:xfrm rot="691937">
            <a:off x="479821" y="2141427"/>
            <a:ext cx="204869" cy="356037"/>
            <a:chOff x="-1273870" y="1644397"/>
            <a:chExt cx="167218" cy="40168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B587A19-DA4D-410D-B11D-31093149D012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B17ECB6-CC02-4180-96AB-6849C7B63BAE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DE8F0FA-1B56-4DFC-9C25-FBDA1140C362}"/>
              </a:ext>
            </a:extLst>
          </p:cNvPr>
          <p:cNvSpPr txBox="1"/>
          <p:nvPr/>
        </p:nvSpPr>
        <p:spPr>
          <a:xfrm>
            <a:off x="2189451" y="5733013"/>
            <a:ext cx="400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2021 </a:t>
            </a: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서울시 </a:t>
            </a:r>
            <a:r>
              <a:rPr lang="ko-KR" altLang="en-US" sz="1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지역소분류</a:t>
            </a: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별 지하철 만족도 통계 자료 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1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kosis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FF8F056-1FB2-D396-5E41-A8E89472E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162872"/>
              </p:ext>
            </p:extLst>
          </p:nvPr>
        </p:nvGraphicFramePr>
        <p:xfrm>
          <a:off x="1738973" y="2730987"/>
          <a:ext cx="4732671" cy="2742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8E444E6-9FC9-3737-B51F-CD795A35B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26730"/>
              </p:ext>
            </p:extLst>
          </p:nvPr>
        </p:nvGraphicFramePr>
        <p:xfrm>
          <a:off x="7654152" y="3050732"/>
          <a:ext cx="1969953" cy="2764790"/>
        </p:xfrm>
        <a:graphic>
          <a:graphicData uri="http://schemas.openxmlformats.org/drawingml/2006/table">
            <a:tbl>
              <a:tblPr/>
              <a:tblGrid>
                <a:gridCol w="458524">
                  <a:extLst>
                    <a:ext uri="{9D8B030D-6E8A-4147-A177-3AD203B41FA5}">
                      <a16:colId xmlns:a16="http://schemas.microsoft.com/office/drawing/2014/main" val="15360949"/>
                    </a:ext>
                  </a:extLst>
                </a:gridCol>
                <a:gridCol w="747223">
                  <a:extLst>
                    <a:ext uri="{9D8B030D-6E8A-4147-A177-3AD203B41FA5}">
                      <a16:colId xmlns:a16="http://schemas.microsoft.com/office/drawing/2014/main" val="3323643525"/>
                    </a:ext>
                  </a:extLst>
                </a:gridCol>
                <a:gridCol w="764206">
                  <a:extLst>
                    <a:ext uri="{9D8B030D-6E8A-4147-A177-3AD203B41FA5}">
                      <a16:colId xmlns:a16="http://schemas.microsoft.com/office/drawing/2014/main" val="239927733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462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722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1176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209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영등포구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7560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관악구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6878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서초구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956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중랑구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4390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6504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노원구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93203"/>
                  </a:ext>
                </a:extLst>
              </a:tr>
              <a:tr h="141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은평구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735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동대문구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44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광진구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0956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483E715-FA6A-30EE-B9F0-0A852A861E87}"/>
              </a:ext>
            </a:extLst>
          </p:cNvPr>
          <p:cNvCxnSpPr>
            <a:cxnSpLocks/>
          </p:cNvCxnSpPr>
          <p:nvPr/>
        </p:nvCxnSpPr>
        <p:spPr>
          <a:xfrm>
            <a:off x="7327083" y="2838895"/>
            <a:ext cx="2488665" cy="14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D81E117-713A-0C25-556B-1591357ED41D}"/>
              </a:ext>
            </a:extLst>
          </p:cNvPr>
          <p:cNvCxnSpPr>
            <a:cxnSpLocks/>
          </p:cNvCxnSpPr>
          <p:nvPr/>
        </p:nvCxnSpPr>
        <p:spPr>
          <a:xfrm>
            <a:off x="7428378" y="6028646"/>
            <a:ext cx="240203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984C0A37-5A8A-4F6A-B9D9-CF4880DB7AD9}"/>
              </a:ext>
            </a:extLst>
          </p:cNvPr>
          <p:cNvSpPr/>
          <p:nvPr/>
        </p:nvSpPr>
        <p:spPr>
          <a:xfrm rot="522164">
            <a:off x="5139015" y="2234540"/>
            <a:ext cx="2737326" cy="68323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25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자치구 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만족도 하위 대부분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호선</a:t>
            </a:r>
            <a:endParaRPr lang="ko-KR" altLang="en-US" sz="1400" b="1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28F4449-5345-0B69-332A-0DC57931C07B}"/>
              </a:ext>
            </a:extLst>
          </p:cNvPr>
          <p:cNvGrpSpPr/>
          <p:nvPr/>
        </p:nvGrpSpPr>
        <p:grpSpPr>
          <a:xfrm>
            <a:off x="360698" y="1277043"/>
            <a:ext cx="670417" cy="413516"/>
            <a:chOff x="37626" y="1178441"/>
            <a:chExt cx="670417" cy="41351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94510D-B7D0-835A-799F-17957E010032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38D33BC-84B1-3840-14AF-FD3A3A4328ED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현 39">
              <a:extLst>
                <a:ext uri="{FF2B5EF4-FFF2-40B4-BE49-F238E27FC236}">
                  <a16:creationId xmlns:a16="http://schemas.microsoft.com/office/drawing/2014/main" id="{70FE0499-4806-88F9-E72C-3D10C35151B9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299ABE6-12E7-BD4C-5765-9999F52C107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F0DAB2-43C8-C02E-F642-FD817D85E89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00D100B-31FA-A79E-A3E5-66B19D2166F4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F44DF6-6999-286F-4A37-D0C462EB2BCD}"/>
              </a:ext>
            </a:extLst>
          </p:cNvPr>
          <p:cNvSpPr txBox="1"/>
          <p:nvPr/>
        </p:nvSpPr>
        <p:spPr>
          <a:xfrm>
            <a:off x="937544" y="1291018"/>
            <a:ext cx="2739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실태 및 현황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9EE264-E3A3-6FEC-680A-171830545B2E}"/>
              </a:ext>
            </a:extLst>
          </p:cNvPr>
          <p:cNvSpPr/>
          <p:nvPr/>
        </p:nvSpPr>
        <p:spPr>
          <a:xfrm>
            <a:off x="0" y="2541578"/>
            <a:ext cx="12334555" cy="32745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“</a:t>
            </a:r>
            <a:r>
              <a:rPr lang="ko-KR" altLang="en-US" sz="40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나눔스퀘어라운드 Bold" panose="020B0600000101010101" charset="-127"/>
              </a:rPr>
              <a:t>다양한 요인을 고려한 </a:t>
            </a:r>
            <a:endParaRPr lang="en-US" altLang="ko-KR" sz="4000" b="1" dirty="0">
              <a:solidFill>
                <a:schemeClr val="bg1"/>
              </a:solidFill>
              <a:latin typeface="나눔스퀘어_ac Bold" panose="020B0600000101010101" charset="-127"/>
              <a:ea typeface="나눔스퀘어_ac Bold" panose="020B0600000101010101" charset="-127"/>
              <a:cs typeface="나눔스퀘어라운드 Bold" panose="020B0600000101010101" charset="-127"/>
            </a:endParaRP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chemeClr val="bg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나눔스퀘어라운드 Bold" panose="020B0600000101010101" charset="-127"/>
              </a:rPr>
              <a:t>4</a:t>
            </a:r>
            <a:r>
              <a:rPr lang="ko-KR" altLang="en-US" sz="4000" b="1" dirty="0">
                <a:solidFill>
                  <a:schemeClr val="bg1"/>
                </a:solidFill>
                <a:latin typeface="나눔스퀘어_ac Bold" panose="020B0600000101010101" charset="-127"/>
                <a:ea typeface="나눔스퀘어_ac Bold" panose="020B0600000101010101" charset="-127"/>
                <a:cs typeface="나눔스퀘어라운드 Bold" panose="020B0600000101010101" charset="-127"/>
              </a:rPr>
              <a:t>호선 지하철 수요 예측 모델 필요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나눔스퀘어라운드 Bold" panose="020B0600000101010101" charset="-127"/>
              </a:rPr>
              <a:t>”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나눔스퀘어라운드 Bold" panose="020B0600000101010101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8F4F33-69BB-25B6-E0F5-EBD4B2291CBF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6A0818-3AF9-159E-FF57-2BADE8719881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0ED9D9-3CB6-C6D5-EB6F-71F247237768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3D1EE3E-4F11-4155-3C60-76C31AD1E2D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" name="원형: 비어 있음 18">
              <a:extLst>
                <a:ext uri="{FF2B5EF4-FFF2-40B4-BE49-F238E27FC236}">
                  <a16:creationId xmlns:a16="http://schemas.microsoft.com/office/drawing/2014/main" id="{77759B91-D003-F7D3-17EC-CC7E50186AEA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A04AECC-1A20-0217-A1D9-098FC7A5977A}"/>
              </a:ext>
            </a:extLst>
          </p:cNvPr>
          <p:cNvSpPr txBox="1"/>
          <p:nvPr/>
        </p:nvSpPr>
        <p:spPr>
          <a:xfrm>
            <a:off x="405247" y="225418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5959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</a:t>
            </a:r>
            <a:endParaRPr lang="ko-KR" altLang="en-US" sz="3600" b="1" dirty="0">
              <a:solidFill>
                <a:srgbClr val="595959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C611A-0417-E88D-109F-65106F17185D}"/>
              </a:ext>
            </a:extLst>
          </p:cNvPr>
          <p:cNvSpPr txBox="1"/>
          <p:nvPr/>
        </p:nvSpPr>
        <p:spPr>
          <a:xfrm>
            <a:off x="1231530" y="225418"/>
            <a:ext cx="486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추진개요</a:t>
            </a:r>
            <a:r>
              <a:rPr lang="en-US" altLang="ko-KR" sz="36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</a:t>
            </a:r>
            <a:r>
              <a:rPr lang="ko-KR" altLang="en-US" sz="2800" b="1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현황</a:t>
            </a:r>
            <a:endParaRPr lang="ko-KR" altLang="en-US" sz="3600" b="1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EE1A04-0D55-95C6-4656-3A625B9D8988}"/>
              </a:ext>
            </a:extLst>
          </p:cNvPr>
          <p:cNvCxnSpPr>
            <a:cxnSpLocks/>
          </p:cNvCxnSpPr>
          <p:nvPr/>
        </p:nvCxnSpPr>
        <p:spPr>
          <a:xfrm>
            <a:off x="4270719" y="536713"/>
            <a:ext cx="7965043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8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CDD89A-3925-44C5-BD9C-60C9D43C878E}"/>
              </a:ext>
            </a:extLst>
          </p:cNvPr>
          <p:cNvSpPr/>
          <p:nvPr/>
        </p:nvSpPr>
        <p:spPr>
          <a:xfrm>
            <a:off x="372606" y="1852464"/>
            <a:ext cx="11446787" cy="38942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73" name="직사각형 2272">
            <a:extLst>
              <a:ext uri="{FF2B5EF4-FFF2-40B4-BE49-F238E27FC236}">
                <a16:creationId xmlns:a16="http://schemas.microsoft.com/office/drawing/2014/main" id="{C3480AD8-8D9C-40D1-967B-FC9EB9714579}"/>
              </a:ext>
            </a:extLst>
          </p:cNvPr>
          <p:cNvSpPr/>
          <p:nvPr/>
        </p:nvSpPr>
        <p:spPr>
          <a:xfrm>
            <a:off x="11623779" y="0"/>
            <a:ext cx="144758" cy="654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9F805F-85D5-4BEA-9388-DA3E1746BE74}"/>
              </a:ext>
            </a:extLst>
          </p:cNvPr>
          <p:cNvSpPr/>
          <p:nvPr/>
        </p:nvSpPr>
        <p:spPr>
          <a:xfrm>
            <a:off x="735726" y="2380188"/>
            <a:ext cx="4952704" cy="2824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7" name="직사각형 976">
            <a:extLst>
              <a:ext uri="{FF2B5EF4-FFF2-40B4-BE49-F238E27FC236}">
                <a16:creationId xmlns:a16="http://schemas.microsoft.com/office/drawing/2014/main" id="{DFEDEEA9-5ACD-432D-B0C3-48AE1E13CFFE}"/>
              </a:ext>
            </a:extLst>
          </p:cNvPr>
          <p:cNvSpPr/>
          <p:nvPr/>
        </p:nvSpPr>
        <p:spPr>
          <a:xfrm>
            <a:off x="6435634" y="2393215"/>
            <a:ext cx="5123923" cy="2844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BB35F-AAD5-489C-A20F-91D0863CE555}"/>
              </a:ext>
            </a:extLst>
          </p:cNvPr>
          <p:cNvSpPr txBox="1"/>
          <p:nvPr/>
        </p:nvSpPr>
        <p:spPr>
          <a:xfrm>
            <a:off x="815439" y="2239533"/>
            <a:ext cx="50000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Problem : </a:t>
            </a:r>
          </a:p>
          <a:p>
            <a:endParaRPr lang="en-US" altLang="ko-KR" sz="9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 내 사업 지하철 혼잡 사전예보제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종료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열차 지연</a:t>
            </a:r>
            <a:endParaRPr lang="en-US" altLang="ko-KR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1BFC8F05-9218-45BB-A068-F6B6755575BF}"/>
              </a:ext>
            </a:extLst>
          </p:cNvPr>
          <p:cNvSpPr txBox="1"/>
          <p:nvPr/>
        </p:nvSpPr>
        <p:spPr>
          <a:xfrm>
            <a:off x="6559538" y="2292627"/>
            <a:ext cx="5000019" cy="265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Solution :  </a:t>
            </a:r>
          </a:p>
          <a:p>
            <a:endParaRPr lang="en-US" altLang="ko-KR" sz="9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과거 지하철 수요예측 사례에 영향을 미치는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요인들과 </a:t>
            </a:r>
            <a:r>
              <a:rPr lang="ko-KR" altLang="en-US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시위 관련 데이터를 추가한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개발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기반 예측 정보 지원</a:t>
            </a:r>
            <a:endParaRPr lang="ko-KR" altLang="en-US" b="1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12EE7948-1003-4BFF-9CBA-2D213FE9CC63}"/>
              </a:ext>
            </a:extLst>
          </p:cNvPr>
          <p:cNvSpPr txBox="1"/>
          <p:nvPr/>
        </p:nvSpPr>
        <p:spPr>
          <a:xfrm>
            <a:off x="2799852" y="1972633"/>
            <a:ext cx="121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AS-IS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8F3E89E9-AB58-48C8-B13E-F435E168588D}"/>
              </a:ext>
            </a:extLst>
          </p:cNvPr>
          <p:cNvSpPr txBox="1"/>
          <p:nvPr/>
        </p:nvSpPr>
        <p:spPr>
          <a:xfrm>
            <a:off x="8598824" y="1983454"/>
            <a:ext cx="121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TO-BE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88" name="직선 연결선 987">
            <a:extLst>
              <a:ext uri="{FF2B5EF4-FFF2-40B4-BE49-F238E27FC236}">
                <a16:creationId xmlns:a16="http://schemas.microsoft.com/office/drawing/2014/main" id="{2631DCAC-47B0-4427-9B10-D42E13572210}"/>
              </a:ext>
            </a:extLst>
          </p:cNvPr>
          <p:cNvCxnSpPr>
            <a:cxnSpLocks/>
          </p:cNvCxnSpPr>
          <p:nvPr/>
        </p:nvCxnSpPr>
        <p:spPr>
          <a:xfrm>
            <a:off x="5900951" y="3842548"/>
            <a:ext cx="390098" cy="0"/>
          </a:xfrm>
          <a:prstGeom prst="line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DDCF89-343E-4F8E-BA2F-D7553885F482}"/>
              </a:ext>
            </a:extLst>
          </p:cNvPr>
          <p:cNvGrpSpPr/>
          <p:nvPr/>
        </p:nvGrpSpPr>
        <p:grpSpPr>
          <a:xfrm>
            <a:off x="0" y="0"/>
            <a:ext cx="12192000" cy="1073426"/>
            <a:chOff x="0" y="0"/>
            <a:chExt cx="12192000" cy="10734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067668-3180-4E49-A6F3-C4621C9CAC43}"/>
                </a:ext>
              </a:extLst>
            </p:cNvPr>
            <p:cNvSpPr/>
            <p:nvPr/>
          </p:nvSpPr>
          <p:spPr>
            <a:xfrm>
              <a:off x="0" y="0"/>
              <a:ext cx="12192000" cy="107342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B2816AD-3786-4CD5-87D3-7EDFB8E73A6B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>
              <a:off x="0" y="525494"/>
              <a:ext cx="1196339" cy="1121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A8ED832-66EA-4033-B42D-906D7314EFE7}"/>
                </a:ext>
              </a:extLst>
            </p:cNvPr>
            <p:cNvGrpSpPr/>
            <p:nvPr/>
          </p:nvGrpSpPr>
          <p:grpSpPr>
            <a:xfrm>
              <a:off x="321750" y="103615"/>
              <a:ext cx="874589" cy="866196"/>
              <a:chOff x="367471" y="137738"/>
              <a:chExt cx="825224" cy="821803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6DBA0A6-461A-4BF8-8AB9-6C4767A184C7}"/>
                  </a:ext>
                </a:extLst>
              </p:cNvPr>
              <p:cNvSpPr/>
              <p:nvPr/>
            </p:nvSpPr>
            <p:spPr>
              <a:xfrm>
                <a:off x="394446" y="161591"/>
                <a:ext cx="766445" cy="7528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" name="원형: 비어 있음 31">
                <a:extLst>
                  <a:ext uri="{FF2B5EF4-FFF2-40B4-BE49-F238E27FC236}">
                    <a16:creationId xmlns:a16="http://schemas.microsoft.com/office/drawing/2014/main" id="{21F955FA-19E0-4620-9874-65117CBCCA9B}"/>
                  </a:ext>
                </a:extLst>
              </p:cNvPr>
              <p:cNvSpPr/>
              <p:nvPr/>
            </p:nvSpPr>
            <p:spPr>
              <a:xfrm>
                <a:off x="367471" y="137738"/>
                <a:ext cx="825224" cy="821803"/>
              </a:xfrm>
              <a:prstGeom prst="donut">
                <a:avLst>
                  <a:gd name="adj" fmla="val 766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4AF840-8A59-4C46-90F7-E7EE48A59695}"/>
                </a:ext>
              </a:extLst>
            </p:cNvPr>
            <p:cNvSpPr txBox="1"/>
            <p:nvPr/>
          </p:nvSpPr>
          <p:spPr>
            <a:xfrm>
              <a:off x="398989" y="225417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595959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01</a:t>
              </a:r>
              <a:endParaRPr lang="ko-KR" altLang="en-US" sz="3600" b="1" dirty="0">
                <a:solidFill>
                  <a:srgbClr val="5959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06A2B0-4C5C-4CC2-A217-DD1F08179A30}"/>
                </a:ext>
              </a:extLst>
            </p:cNvPr>
            <p:cNvSpPr txBox="1"/>
            <p:nvPr/>
          </p:nvSpPr>
          <p:spPr>
            <a:xfrm>
              <a:off x="1231530" y="225418"/>
              <a:ext cx="5764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ko-KR" altLang="en-US" sz="3600" b="1" i="0" u="none" strike="noStrike" kern="0" cap="none" spc="0" normalizeH="0" baseline="0" noProof="0" dirty="0">
                  <a:ln w="3175">
                    <a:solidFill>
                      <a:schemeClr val="tx1">
                        <a:alpha val="48000"/>
                      </a:schemeClr>
                    </a:solidFill>
                  </a:ln>
                  <a:solidFill>
                    <a:srgbClr val="FDCF4D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추진 개요</a:t>
              </a:r>
              <a:r>
                <a:rPr lang="en-US" altLang="ko-KR" sz="3600" b="1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_</a:t>
              </a:r>
              <a:r>
                <a:rPr lang="ko-KR" altLang="en-US" sz="2800" b="1" i="1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분석목적</a:t>
              </a:r>
              <a:endParaRPr lang="ko-KR" altLang="en-US" sz="3600" b="1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6526B79-F1AE-4637-B996-BFB5180E664A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5422900" y="525494"/>
              <a:ext cx="6769100" cy="1121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BB3BEF-9377-4814-BCC7-DAC33875C6BD}"/>
              </a:ext>
            </a:extLst>
          </p:cNvPr>
          <p:cNvGrpSpPr/>
          <p:nvPr/>
        </p:nvGrpSpPr>
        <p:grpSpPr>
          <a:xfrm>
            <a:off x="145022" y="1245918"/>
            <a:ext cx="670417" cy="413516"/>
            <a:chOff x="37626" y="1178441"/>
            <a:chExt cx="670417" cy="413516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7972193-8472-401D-85E0-8461EDFD285B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24D8B48-18E5-418B-83C5-F03084CCA3A6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8" name="현 37">
              <a:extLst>
                <a:ext uri="{FF2B5EF4-FFF2-40B4-BE49-F238E27FC236}">
                  <a16:creationId xmlns:a16="http://schemas.microsoft.com/office/drawing/2014/main" id="{E8B122C4-1DFC-481B-A493-D067DE0236A8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64FCE9A-A493-49A3-A1F5-2ECEDA40DB6C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D2BEEA3-D8BE-445A-9D43-ED0990A411F6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53CE794-DB7D-4011-B43A-46EE2137E7E4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56A0E6D-42B4-47D4-BF2F-1B10AF275D68}"/>
              </a:ext>
            </a:extLst>
          </p:cNvPr>
          <p:cNvSpPr txBox="1"/>
          <p:nvPr/>
        </p:nvSpPr>
        <p:spPr>
          <a:xfrm>
            <a:off x="933261" y="1277896"/>
            <a:ext cx="1972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프로젝트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목적</a:t>
            </a: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A21B8A-378D-4735-8C06-2E6B098384C6}"/>
              </a:ext>
            </a:extLst>
          </p:cNvPr>
          <p:cNvSpPr txBox="1"/>
          <p:nvPr/>
        </p:nvSpPr>
        <p:spPr>
          <a:xfrm>
            <a:off x="2758182" y="1302916"/>
            <a:ext cx="8227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수요 최적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모델을 이용한 데이터 예측 정보 지원</a:t>
            </a:r>
            <a:endParaRPr lang="ko-KR" altLang="en-US" sz="1800" b="1" dirty="0">
              <a:solidFill>
                <a:srgbClr val="F7C55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1B39783-432A-46CD-B6DA-C9A7B321C92F}"/>
              </a:ext>
            </a:extLst>
          </p:cNvPr>
          <p:cNvSpPr/>
          <p:nvPr/>
        </p:nvSpPr>
        <p:spPr>
          <a:xfrm>
            <a:off x="8598824" y="3775543"/>
            <a:ext cx="801371" cy="539806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나눔스퀘어라운드 Bold" panose="020B0600000101010101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ACFDD1-F2E5-4D94-A4A1-2191B01958AB}"/>
              </a:ext>
            </a:extLst>
          </p:cNvPr>
          <p:cNvSpPr/>
          <p:nvPr/>
        </p:nvSpPr>
        <p:spPr>
          <a:xfrm>
            <a:off x="-1" y="5439694"/>
            <a:ext cx="12192000" cy="107342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ko-KR" altLang="en-US" sz="2000" b="1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사전예보제 사업 종료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-&gt;</a:t>
            </a:r>
            <a:r>
              <a:rPr lang="en-US" altLang="ko-KR" sz="20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모델 개발로 예측</a:t>
            </a:r>
            <a:endParaRPr lang="ko-KR" altLang="ko-KR" sz="2000" dirty="0">
              <a:solidFill>
                <a:schemeClr val="tx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DA4C4-AC69-68D2-81E5-A900B020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39" y="3605607"/>
            <a:ext cx="4825676" cy="14773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9ADA502-EB12-05F5-F63B-DE620C01793C}"/>
                  </a:ext>
                </a:extLst>
              </p14:cNvPr>
              <p14:cNvContentPartPr/>
              <p14:nvPr/>
            </p14:nvContentPartPr>
            <p14:xfrm>
              <a:off x="1703880" y="3240720"/>
              <a:ext cx="9000" cy="86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9ADA502-EB12-05F5-F63B-DE620C0179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4520" y="3231360"/>
                <a:ext cx="2772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04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6286030" y="2193402"/>
            <a:ext cx="5421302" cy="171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29106" y="2276642"/>
            <a:ext cx="1469768" cy="486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4585" y="1766295"/>
            <a:ext cx="240030" cy="297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40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33260" y="1277896"/>
            <a:ext cx="8511681" cy="41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20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/>
              <a:ea typeface="나눔스퀘어_ac Bold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cxnSp>
        <p:nvCxnSpPr>
          <p:cNvPr id="43" name="직선 연결선 42"/>
          <p:cNvCxnSpPr>
            <a:endCxn id="46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45" name="타원 44"/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_ac Bold"/>
                <a:ea typeface="나눔스퀘어_ac Bold"/>
              </a:endParaRPr>
            </a:p>
          </p:txBody>
        </p:sp>
        <p:sp>
          <p:nvSpPr>
            <p:cNvPr id="46" name="원형: 비어 있음 45"/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_ac Bold"/>
                <a:ea typeface="나눔스퀘어_ac Bold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11969" y="225418"/>
            <a:ext cx="85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rgbClr val="595959"/>
                </a:solidFill>
                <a:latin typeface="나눔스퀘어_ac Bold"/>
                <a:ea typeface="나눔스퀘어_ac Bold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17329" y="174936"/>
            <a:ext cx="3710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소개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  <p:cxnSp>
        <p:nvCxnSpPr>
          <p:cNvPr id="49" name="직선 연결선 48"/>
          <p:cNvCxnSpPr>
            <a:cxnSpLocks/>
            <a:endCxn id="42" idx="3"/>
          </p:cNvCxnSpPr>
          <p:nvPr/>
        </p:nvCxnSpPr>
        <p:spPr>
          <a:xfrm>
            <a:off x="3901440" y="525494"/>
            <a:ext cx="8290560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05340" y="2193402"/>
            <a:ext cx="5421302" cy="1713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7579" y="2276642"/>
            <a:ext cx="2150334" cy="486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4000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1841" y="2339326"/>
            <a:ext cx="211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지하철 승차 인원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35385" y="2818328"/>
            <a:ext cx="5001702" cy="100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종속변수</a:t>
            </a:r>
            <a:r>
              <a:rPr lang="en-US" altLang="ko-KR" sz="1600" b="1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_ </a:t>
            </a: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서울교통공사 </a:t>
            </a:r>
            <a:r>
              <a:rPr lang="en-US" altLang="ko-KR" sz="1600" b="1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‘</a:t>
            </a:r>
            <a:r>
              <a:rPr lang="ko-KR" altLang="en-US" sz="1600" b="1" dirty="0" err="1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역별</a:t>
            </a:r>
            <a:r>
              <a:rPr lang="ko-KR" altLang="en-US" sz="1600" b="1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 일별 시간대별 </a:t>
            </a:r>
            <a:r>
              <a:rPr lang="ko-KR" altLang="en-US" sz="1600" b="1" dirty="0" err="1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승하차인원정보</a:t>
            </a:r>
            <a:r>
              <a:rPr lang="en-US" altLang="ko-KR" sz="1600" b="1" dirty="0">
                <a:solidFill>
                  <a:prstClr val="black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’</a:t>
            </a: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수송일자</a:t>
            </a:r>
            <a:r>
              <a:rPr kumimoji="0" lang="en-US" altLang="ko-KR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 호선</a:t>
            </a:r>
            <a:r>
              <a:rPr kumimoji="0" lang="en-US" altLang="ko-KR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 역명</a:t>
            </a:r>
            <a:r>
              <a:rPr kumimoji="0" lang="en-US" altLang="ko-KR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 승차 인원수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92965" y="2925858"/>
            <a:ext cx="486868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ko-KR" altLang="en-US" sz="1600" b="1">
              <a:solidFill>
                <a:prstClr val="black"/>
              </a:solidFill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86030" y="4136818"/>
            <a:ext cx="5421302" cy="2167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408796" y="4234187"/>
            <a:ext cx="1490078" cy="486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91238" y="4136818"/>
            <a:ext cx="5421302" cy="2167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03477" y="4220058"/>
            <a:ext cx="1490078" cy="486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1598" y="4284745"/>
            <a:ext cx="150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전장연 시위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8357" y="4889357"/>
            <a:ext cx="4868660" cy="1327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독립변수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_</a:t>
            </a: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 </a:t>
            </a:r>
            <a:endParaRPr kumimoji="0" lang="en-US" altLang="ko-KR" sz="1600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‘</a:t>
            </a:r>
            <a:r>
              <a:rPr kumimoji="0" lang="en-US" altLang="ko-KR" sz="1600" b="1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전국장애인차별철폐연대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 </a:t>
            </a:r>
            <a:r>
              <a:rPr kumimoji="0" lang="en-US" altLang="ko-KR" sz="1600" b="1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지하철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 </a:t>
            </a:r>
            <a:r>
              <a:rPr kumimoji="0" lang="en-US" altLang="ko-KR" sz="1600" b="1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운행방해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 </a:t>
            </a: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일정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(</a:t>
            </a: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지하철 시위 역사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)’</a:t>
            </a: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시위일자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 호선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 역명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426338" y="4284745"/>
            <a:ext cx="14157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i="0" u="none" strike="noStrike" kern="120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나눔스퀘어_ac Bold" panose="020B0600000101010101" charset="-127"/>
                <a:ea typeface="나눔스퀘어_ac Bold" panose="020B0600000101010101" charset="-127"/>
              </a:rPr>
              <a:t>국가 공휴일</a:t>
            </a:r>
          </a:p>
        </p:txBody>
      </p:sp>
      <p:sp>
        <p:nvSpPr>
          <p:cNvPr id="98" name="TextBox 79"/>
          <p:cNvSpPr txBox="1"/>
          <p:nvPr/>
        </p:nvSpPr>
        <p:spPr>
          <a:xfrm>
            <a:off x="6497194" y="2343317"/>
            <a:ext cx="143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67530E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서울 날씨</a:t>
            </a:r>
          </a:p>
        </p:txBody>
      </p:sp>
      <p:sp>
        <p:nvSpPr>
          <p:cNvPr id="99" name="TextBox 80"/>
          <p:cNvSpPr txBox="1"/>
          <p:nvPr/>
        </p:nvSpPr>
        <p:spPr>
          <a:xfrm>
            <a:off x="6572719" y="4948039"/>
            <a:ext cx="5001702" cy="100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독립변수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_</a:t>
            </a: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lang="ko-KR" altLang="en-US" sz="1600" b="1" dirty="0" err="1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공공데이터포털</a:t>
            </a: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년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 월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 일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 설명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(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국가공휴일명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)</a:t>
            </a:r>
            <a:endParaRPr kumimoji="0" lang="ko-KR" altLang="en-US" sz="1600" b="1" i="0" u="none" strike="noStrike" kern="1200" cap="none" spc="0" normalizeH="0" baseline="0" dirty="0">
              <a:solidFill>
                <a:srgbClr val="000000"/>
              </a:solidFill>
              <a:latin typeface="나눔스퀘어_ac Bold" panose="020B0600000101010101" charset="-127"/>
              <a:ea typeface="나눔스퀘어_ac Bold" panose="020B0600000101010101" charset="-127"/>
            </a:endParaRPr>
          </a:p>
        </p:txBody>
      </p:sp>
      <p:sp>
        <p:nvSpPr>
          <p:cNvPr id="100" name="TextBox 80"/>
          <p:cNvSpPr txBox="1"/>
          <p:nvPr/>
        </p:nvSpPr>
        <p:spPr>
          <a:xfrm>
            <a:off x="6452234" y="2854030"/>
            <a:ext cx="5001702" cy="101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독립변수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_ </a:t>
            </a: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 err="1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기상자료개방포털</a:t>
            </a: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나눔스퀘어_ac Bold" panose="020B0600000101010101" charset="-127"/>
              <a:ea typeface="나눔스퀘어_ac Bold" panose="020B0600000101010101" charset="-127"/>
            </a:endParaRP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날짜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 기온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 강수량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강설량</a:t>
            </a:r>
            <a:r>
              <a:rPr lang="en-US" altLang="ko-KR" sz="1600" b="1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 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풍속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나눔스퀘어_ac Bold" panose="020B0600000101010101" charset="-127"/>
                <a:ea typeface="나눔스퀘어_ac Bold" panose="020B0600000101010101" charset="-127"/>
              </a:rPr>
              <a:t> 습도 </a:t>
            </a:r>
          </a:p>
        </p:txBody>
      </p:sp>
      <p:grpSp>
        <p:nvGrpSpPr>
          <p:cNvPr id="68" name="그룹 67"/>
          <p:cNvGrpSpPr/>
          <p:nvPr/>
        </p:nvGrpSpPr>
        <p:grpSpPr>
          <a:xfrm rot="691937">
            <a:off x="379188" y="2034032"/>
            <a:ext cx="204869" cy="356037"/>
            <a:chOff x="-1273870" y="1644397"/>
            <a:chExt cx="167218" cy="401681"/>
          </a:xfrm>
        </p:grpSpPr>
        <p:sp>
          <p:nvSpPr>
            <p:cNvPr id="69" name="직사각형 68"/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_ac Bold"/>
                <a:ea typeface="나눔스퀘어_ac Bold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_ac Bold"/>
                <a:ea typeface="나눔스퀘어_ac Bold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76A604-879E-D05A-CD25-431711AABAF3}"/>
              </a:ext>
            </a:extLst>
          </p:cNvPr>
          <p:cNvGrpSpPr/>
          <p:nvPr/>
        </p:nvGrpSpPr>
        <p:grpSpPr>
          <a:xfrm rot="691937">
            <a:off x="6213843" y="2049796"/>
            <a:ext cx="204869" cy="356037"/>
            <a:chOff x="-1273870" y="1644397"/>
            <a:chExt cx="167218" cy="40168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46591D-5437-477E-F6B8-C2ADF44C492A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_ac Bold"/>
                <a:ea typeface="나눔스퀘어_ac Bold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BE4424-AC30-771E-E877-429AA52CC278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_ac Bold"/>
                <a:ea typeface="나눔스퀘어_ac Bold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B49127-752F-AFF5-D872-E5B6D1CCCEFE}"/>
              </a:ext>
            </a:extLst>
          </p:cNvPr>
          <p:cNvGrpSpPr/>
          <p:nvPr/>
        </p:nvGrpSpPr>
        <p:grpSpPr>
          <a:xfrm rot="691937">
            <a:off x="388803" y="4015054"/>
            <a:ext cx="204869" cy="356037"/>
            <a:chOff x="-1273870" y="1644397"/>
            <a:chExt cx="167218" cy="40168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5788C0-3BD9-BF9B-2106-86A614E4C2A1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_ac Bold"/>
                <a:ea typeface="나눔스퀘어_ac Bold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5C61A0-3E8F-153F-1A30-10615AA7308F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_ac Bold"/>
                <a:ea typeface="나눔스퀘어_ac Bold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DB5FFA-5D88-23D5-D756-8E6A57143545}"/>
              </a:ext>
            </a:extLst>
          </p:cNvPr>
          <p:cNvGrpSpPr/>
          <p:nvPr/>
        </p:nvGrpSpPr>
        <p:grpSpPr>
          <a:xfrm rot="691937">
            <a:off x="6170405" y="4056168"/>
            <a:ext cx="204869" cy="356037"/>
            <a:chOff x="-1273870" y="1644397"/>
            <a:chExt cx="167218" cy="4016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82985C-39B5-971D-E32A-8EA8B9C1A041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_ac Bold"/>
                <a:ea typeface="나눔스퀘어_ac Bold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A84159-22A3-3B37-C82B-7719E9051082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_ac Bold"/>
                <a:ea typeface="나눔스퀘어_ac Bold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518C522-E64D-8335-2517-250F3D0A636B}"/>
              </a:ext>
            </a:extLst>
          </p:cNvPr>
          <p:cNvSpPr txBox="1"/>
          <p:nvPr/>
        </p:nvSpPr>
        <p:spPr>
          <a:xfrm>
            <a:off x="1036277" y="1302955"/>
            <a:ext cx="1048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 </a:t>
            </a:r>
            <a:r>
              <a:rPr lang="ko-KR" altLang="en-US" sz="22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지하철 환경요인을 고려한 데이터 선정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C052A6-22B6-2AC6-0F7D-FBDEA2E8CA81}"/>
              </a:ext>
            </a:extLst>
          </p:cNvPr>
          <p:cNvGrpSpPr/>
          <p:nvPr/>
        </p:nvGrpSpPr>
        <p:grpSpPr>
          <a:xfrm>
            <a:off x="360698" y="1277043"/>
            <a:ext cx="670417" cy="413516"/>
            <a:chOff x="37626" y="1178441"/>
            <a:chExt cx="670417" cy="41351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494E0EF-6536-8D7B-691C-662429263885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5833E80-C94E-56D0-060D-837707EC294C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현 14">
              <a:extLst>
                <a:ext uri="{FF2B5EF4-FFF2-40B4-BE49-F238E27FC236}">
                  <a16:creationId xmlns:a16="http://schemas.microsoft.com/office/drawing/2014/main" id="{1607B1E9-A3FC-9AA8-5E4C-B302981ECF08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DB33DF4-5D6D-CB3B-86AB-96B45856554C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33AAD03-9546-12FD-F405-FF4E56754349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B208EB3-4745-3432-1F3B-2BC052725F8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bg1"/>
            </a:solidFill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Apple SD 산돌고딕 Neo Light" panose="02000300000000000000" pitchFamily="2" charset="-127"/>
            <a:ea typeface="Apple SD 산돌고딕 Neo Light" panose="02000300000000000000" pitchFamily="2" charset="-127"/>
            <a:cs typeface="나눔스퀘어라운드 Bold" panose="020B0600000101010101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600" dirty="0"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600" dirty="0"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11216</TotalTime>
  <Words>1532</Words>
  <Application>Microsoft Office PowerPoint</Application>
  <PresentationFormat>와이드스크린</PresentationFormat>
  <Paragraphs>466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32" baseType="lpstr">
      <vt:lpstr>나눔스퀘어_ac Bold</vt:lpstr>
      <vt:lpstr>Arial</vt:lpstr>
      <vt:lpstr>나눔스퀘어라운드 Bold</vt:lpstr>
      <vt:lpstr>맑은 고딕</vt:lpstr>
      <vt:lpstr>여기어때 잘난체 OTF</vt:lpstr>
      <vt:lpstr>나눔스퀘어_ac</vt:lpstr>
      <vt:lpstr>Apple SD 산돌고딕 Neo ExtraBold</vt:lpstr>
      <vt:lpstr>Helvetica Neue</vt:lpstr>
      <vt:lpstr>Apple SD 산돌고딕 Neo Light</vt:lpstr>
      <vt:lpstr>나눔스퀘어</vt:lpstr>
      <vt:lpstr>맑은 고딕 Semilight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서혜교</dc:creator>
  <cp:lastModifiedBy>jung dain</cp:lastModifiedBy>
  <cp:revision>1074</cp:revision>
  <dcterms:created xsi:type="dcterms:W3CDTF">2021-03-21T07:51:50Z</dcterms:created>
  <dcterms:modified xsi:type="dcterms:W3CDTF">2022-11-14T21:05:18Z</dcterms:modified>
</cp:coreProperties>
</file>