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9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67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76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40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1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44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2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38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2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35A8-FDC7-4D01-8D5E-A08BF41D158B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4DEB-B676-4BB6-944F-B7D194B27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8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程序 3"/>
          <p:cNvSpPr/>
          <p:nvPr/>
        </p:nvSpPr>
        <p:spPr>
          <a:xfrm>
            <a:off x="918836" y="1229652"/>
            <a:ext cx="213064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開始計算平均成績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581530" y="1229652"/>
            <a:ext cx="255677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轉換成績字串為數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</a:p>
        </p:txBody>
      </p:sp>
      <p:sp>
        <p:nvSpPr>
          <p:cNvPr id="6" name="流程圖: 資料 5"/>
          <p:cNvSpPr/>
          <p:nvPr/>
        </p:nvSpPr>
        <p:spPr>
          <a:xfrm>
            <a:off x="4114798" y="1229652"/>
            <a:ext cx="2401411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輸入成績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298052" y="1464954"/>
            <a:ext cx="568171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634751" y="3459977"/>
            <a:ext cx="255677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成績依低到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流程圖: 資料 9"/>
          <p:cNvSpPr/>
          <p:nvPr/>
        </p:nvSpPr>
        <p:spPr>
          <a:xfrm>
            <a:off x="3883978" y="3296525"/>
            <a:ext cx="2632231" cy="9395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輸出除最高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最低的成績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581530" y="3459977"/>
            <a:ext cx="255677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計算剩餘成績平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</a:t>
            </a:r>
          </a:p>
        </p:txBody>
      </p:sp>
      <p:sp>
        <p:nvSpPr>
          <p:cNvPr id="12" name="流程圖: 資料 11"/>
          <p:cNvSpPr/>
          <p:nvPr/>
        </p:nvSpPr>
        <p:spPr>
          <a:xfrm>
            <a:off x="634751" y="5714447"/>
            <a:ext cx="2632231" cy="65102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輸出平均成績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流程圖: 替代程序 12"/>
          <p:cNvSpPr/>
          <p:nvPr/>
        </p:nvSpPr>
        <p:spPr>
          <a:xfrm>
            <a:off x="4018624" y="5752826"/>
            <a:ext cx="213064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計算平均成績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6709298" y="1464953"/>
            <a:ext cx="568171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 rot="20930460" flipH="1" flipV="1">
            <a:off x="1775407" y="2563217"/>
            <a:ext cx="7129292" cy="13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315807" y="3667193"/>
            <a:ext cx="568171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6724832" y="3671810"/>
            <a:ext cx="568171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20930460" flipH="1" flipV="1">
            <a:off x="1929394" y="4808666"/>
            <a:ext cx="7129292" cy="13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3298052" y="5988128"/>
            <a:ext cx="568171" cy="14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34751" y="54186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計算平均成績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67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決策 4"/>
          <p:cNvSpPr/>
          <p:nvPr/>
        </p:nvSpPr>
        <p:spPr>
          <a:xfrm>
            <a:off x="3822002" y="1475730"/>
            <a:ext cx="3138102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"+"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5368" y="28310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寫一個計算機程式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替代程序 6"/>
          <p:cNvSpPr/>
          <p:nvPr/>
        </p:nvSpPr>
        <p:spPr>
          <a:xfrm>
            <a:off x="4965453" y="13540"/>
            <a:ext cx="851202" cy="31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流程圖: 資料 8"/>
          <p:cNvSpPr/>
          <p:nvPr/>
        </p:nvSpPr>
        <p:spPr>
          <a:xfrm>
            <a:off x="2507447" y="698591"/>
            <a:ext cx="1700554" cy="3150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輸入數字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流程圖: 資料 11"/>
          <p:cNvSpPr/>
          <p:nvPr/>
        </p:nvSpPr>
        <p:spPr>
          <a:xfrm>
            <a:off x="4437766" y="698591"/>
            <a:ext cx="1727308" cy="3150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輸入數字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流程圖: 資料 15"/>
          <p:cNvSpPr/>
          <p:nvPr/>
        </p:nvSpPr>
        <p:spPr>
          <a:xfrm>
            <a:off x="6500226" y="709751"/>
            <a:ext cx="2351309" cy="3150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輸入運算符號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2963255" y="3140880"/>
            <a:ext cx="1190207" cy="3150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a+b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流程圖: 決策 21"/>
          <p:cNvSpPr/>
          <p:nvPr/>
        </p:nvSpPr>
        <p:spPr>
          <a:xfrm>
            <a:off x="5450975" y="2361065"/>
            <a:ext cx="2905475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-"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流程圖: 決策 22"/>
          <p:cNvSpPr/>
          <p:nvPr/>
        </p:nvSpPr>
        <p:spPr>
          <a:xfrm>
            <a:off x="6860416" y="3364477"/>
            <a:ext cx="299206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流程圖: 決策 24"/>
          <p:cNvSpPr/>
          <p:nvPr/>
        </p:nvSpPr>
        <p:spPr>
          <a:xfrm>
            <a:off x="5057577" y="2804574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流程圖: 決策 25"/>
          <p:cNvSpPr/>
          <p:nvPr/>
        </p:nvSpPr>
        <p:spPr>
          <a:xfrm>
            <a:off x="6477002" y="3631829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流程圖: 決策 26"/>
          <p:cNvSpPr/>
          <p:nvPr/>
        </p:nvSpPr>
        <p:spPr>
          <a:xfrm>
            <a:off x="3176899" y="1818544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流程圖: 決策 28"/>
          <p:cNvSpPr/>
          <p:nvPr/>
        </p:nvSpPr>
        <p:spPr>
          <a:xfrm>
            <a:off x="9457026" y="3640707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30" name="流程圖: 決策 29"/>
          <p:cNvSpPr/>
          <p:nvPr/>
        </p:nvSpPr>
        <p:spPr>
          <a:xfrm>
            <a:off x="7965066" y="2836764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31" name="流程圖: 決策 30"/>
          <p:cNvSpPr/>
          <p:nvPr/>
        </p:nvSpPr>
        <p:spPr>
          <a:xfrm>
            <a:off x="6516439" y="1739333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32" name="流程圖: 替代程序 31"/>
          <p:cNvSpPr/>
          <p:nvPr/>
        </p:nvSpPr>
        <p:spPr>
          <a:xfrm>
            <a:off x="10688658" y="6367530"/>
            <a:ext cx="774885" cy="2727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  <p:sp>
        <p:nvSpPr>
          <p:cNvPr id="33" name="流程圖: 替代程序 32"/>
          <p:cNvSpPr/>
          <p:nvPr/>
        </p:nvSpPr>
        <p:spPr>
          <a:xfrm>
            <a:off x="6408104" y="5982714"/>
            <a:ext cx="851202" cy="31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  <p:sp>
        <p:nvSpPr>
          <p:cNvPr id="34" name="流程圖: 替代程序 33"/>
          <p:cNvSpPr/>
          <p:nvPr/>
        </p:nvSpPr>
        <p:spPr>
          <a:xfrm>
            <a:off x="5000364" y="5641226"/>
            <a:ext cx="851202" cy="31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  <p:sp>
        <p:nvSpPr>
          <p:cNvPr id="35" name="流程圖: 替代程序 34"/>
          <p:cNvSpPr/>
          <p:nvPr/>
        </p:nvSpPr>
        <p:spPr>
          <a:xfrm>
            <a:off x="3132758" y="5023758"/>
            <a:ext cx="851202" cy="31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流程圖: 程序 36"/>
              <p:cNvSpPr/>
              <p:nvPr/>
            </p:nvSpPr>
            <p:spPr>
              <a:xfrm>
                <a:off x="6261437" y="4304048"/>
                <a:ext cx="1190207" cy="31503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</a:t>
                </a:r>
                <a:r>
                  <a:rPr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7" name="流程圖: 程序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437" y="4304048"/>
                <a:ext cx="1190207" cy="315035"/>
              </a:xfrm>
              <a:prstGeom prst="flowChartProcess">
                <a:avLst/>
              </a:prstGeom>
              <a:blipFill>
                <a:blip r:embed="rId2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流程圖: 程序 37"/>
          <p:cNvSpPr/>
          <p:nvPr/>
        </p:nvSpPr>
        <p:spPr>
          <a:xfrm>
            <a:off x="4831323" y="3951308"/>
            <a:ext cx="1190207" cy="3150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a-b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流程圖: 程序 38"/>
              <p:cNvSpPr/>
              <p:nvPr/>
            </p:nvSpPr>
            <p:spPr>
              <a:xfrm>
                <a:off x="8193165" y="5276674"/>
                <a:ext cx="1190207" cy="31503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</a:t>
                </a:r>
                <a:r>
                  <a:rPr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9" name="流程圖: 程序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165" y="5276674"/>
                <a:ext cx="1190207" cy="315035"/>
              </a:xfrm>
              <a:prstGeom prst="flowChartProcess">
                <a:avLst/>
              </a:prstGeom>
              <a:blipFill>
                <a:blip r:embed="rId3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向右箭號 44"/>
          <p:cNvSpPr/>
          <p:nvPr/>
        </p:nvSpPr>
        <p:spPr>
          <a:xfrm rot="5400000">
            <a:off x="3174885" y="2561039"/>
            <a:ext cx="764508" cy="156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 rot="5400000">
            <a:off x="8726276" y="5080278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 rot="5400000">
            <a:off x="6783344" y="4918094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rot="5400000">
            <a:off x="6794545" y="4077718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rot="5400000">
            <a:off x="5221565" y="1149691"/>
            <a:ext cx="317530" cy="11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向右箭號 50"/>
          <p:cNvSpPr/>
          <p:nvPr/>
        </p:nvSpPr>
        <p:spPr>
          <a:xfrm rot="5400000">
            <a:off x="5244082" y="445180"/>
            <a:ext cx="293942" cy="110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2" name="向右箭號 51"/>
          <p:cNvSpPr/>
          <p:nvPr/>
        </p:nvSpPr>
        <p:spPr>
          <a:xfrm rot="5400000">
            <a:off x="3462206" y="3735100"/>
            <a:ext cx="189165" cy="157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5400000">
            <a:off x="5240599" y="3345343"/>
            <a:ext cx="400194" cy="117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右箭號 53"/>
          <p:cNvSpPr/>
          <p:nvPr/>
        </p:nvSpPr>
        <p:spPr>
          <a:xfrm rot="5400000">
            <a:off x="5365357" y="4544964"/>
            <a:ext cx="141800" cy="126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 rot="5400000">
            <a:off x="6835837" y="2139008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rot="5400000">
            <a:off x="8282610" y="3220651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9586042">
            <a:off x="3448050" y="366205"/>
            <a:ext cx="1302249" cy="9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向右箭號 57"/>
          <p:cNvSpPr/>
          <p:nvPr/>
        </p:nvSpPr>
        <p:spPr>
          <a:xfrm rot="927989">
            <a:off x="6222971" y="368641"/>
            <a:ext cx="1663754" cy="89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rot="927989">
            <a:off x="3574845" y="1180657"/>
            <a:ext cx="982814" cy="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右箭號 59"/>
          <p:cNvSpPr/>
          <p:nvPr/>
        </p:nvSpPr>
        <p:spPr>
          <a:xfrm rot="9586042">
            <a:off x="6469792" y="1211387"/>
            <a:ext cx="867838" cy="77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向右箭號 60"/>
          <p:cNvSpPr/>
          <p:nvPr/>
        </p:nvSpPr>
        <p:spPr>
          <a:xfrm rot="9586042">
            <a:off x="3948554" y="1821170"/>
            <a:ext cx="593505" cy="87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向右箭號 61"/>
          <p:cNvSpPr/>
          <p:nvPr/>
        </p:nvSpPr>
        <p:spPr>
          <a:xfrm rot="9586042">
            <a:off x="5761902" y="2737268"/>
            <a:ext cx="367801" cy="78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向右箭號 62"/>
          <p:cNvSpPr/>
          <p:nvPr/>
        </p:nvSpPr>
        <p:spPr>
          <a:xfrm rot="927989">
            <a:off x="6000630" y="1838519"/>
            <a:ext cx="535196" cy="75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右箭號 63"/>
          <p:cNvSpPr/>
          <p:nvPr/>
        </p:nvSpPr>
        <p:spPr>
          <a:xfrm rot="927989">
            <a:off x="7678277" y="2735575"/>
            <a:ext cx="386314" cy="70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向右箭號 64"/>
          <p:cNvSpPr/>
          <p:nvPr/>
        </p:nvSpPr>
        <p:spPr>
          <a:xfrm rot="9586042">
            <a:off x="7164905" y="3710829"/>
            <a:ext cx="367801" cy="78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向右箭號 65"/>
          <p:cNvSpPr/>
          <p:nvPr/>
        </p:nvSpPr>
        <p:spPr>
          <a:xfrm rot="927989">
            <a:off x="9146431" y="3710447"/>
            <a:ext cx="386314" cy="70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流程圖: 決策 66"/>
          <p:cNvSpPr/>
          <p:nvPr/>
        </p:nvSpPr>
        <p:spPr>
          <a:xfrm>
            <a:off x="10681633" y="4700176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68" name="流程圖: 決策 67"/>
          <p:cNvSpPr/>
          <p:nvPr/>
        </p:nvSpPr>
        <p:spPr>
          <a:xfrm>
            <a:off x="8332307" y="4203839"/>
            <a:ext cx="299206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“/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向右箭號 68"/>
          <p:cNvSpPr/>
          <p:nvPr/>
        </p:nvSpPr>
        <p:spPr>
          <a:xfrm rot="5400000">
            <a:off x="8726276" y="5691751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決策 69"/>
          <p:cNvSpPr/>
          <p:nvPr/>
        </p:nvSpPr>
        <p:spPr>
          <a:xfrm>
            <a:off x="8406461" y="4698716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流程圖: 資料 70"/>
          <p:cNvSpPr/>
          <p:nvPr/>
        </p:nvSpPr>
        <p:spPr>
          <a:xfrm>
            <a:off x="2696687" y="4082319"/>
            <a:ext cx="1727308" cy="3150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流程圖: 資料 71"/>
          <p:cNvSpPr/>
          <p:nvPr/>
        </p:nvSpPr>
        <p:spPr>
          <a:xfrm>
            <a:off x="7922346" y="5907546"/>
            <a:ext cx="1727308" cy="3150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流程圖: 資料 72"/>
          <p:cNvSpPr/>
          <p:nvPr/>
        </p:nvSpPr>
        <p:spPr>
          <a:xfrm>
            <a:off x="6004316" y="5153767"/>
            <a:ext cx="1727308" cy="3150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流程圖: 資料 73"/>
          <p:cNvSpPr/>
          <p:nvPr/>
        </p:nvSpPr>
        <p:spPr>
          <a:xfrm>
            <a:off x="10197518" y="5472622"/>
            <a:ext cx="1727308" cy="3150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流程圖: 資料 74"/>
          <p:cNvSpPr/>
          <p:nvPr/>
        </p:nvSpPr>
        <p:spPr>
          <a:xfrm>
            <a:off x="4404674" y="4806820"/>
            <a:ext cx="1727308" cy="3150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向右箭號 75"/>
          <p:cNvSpPr/>
          <p:nvPr/>
        </p:nvSpPr>
        <p:spPr>
          <a:xfrm rot="5400000">
            <a:off x="3462206" y="4684693"/>
            <a:ext cx="189165" cy="157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76"/>
          <p:cNvSpPr/>
          <p:nvPr/>
        </p:nvSpPr>
        <p:spPr>
          <a:xfrm rot="5400000">
            <a:off x="5365357" y="5396844"/>
            <a:ext cx="141800" cy="126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77"/>
          <p:cNvSpPr/>
          <p:nvPr/>
        </p:nvSpPr>
        <p:spPr>
          <a:xfrm rot="5400000">
            <a:off x="6783344" y="5745177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右箭號 78"/>
          <p:cNvSpPr/>
          <p:nvPr/>
        </p:nvSpPr>
        <p:spPr>
          <a:xfrm rot="5400000">
            <a:off x="8726272" y="6355780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流程圖: 替代程序 79"/>
          <p:cNvSpPr/>
          <p:nvPr/>
        </p:nvSpPr>
        <p:spPr>
          <a:xfrm>
            <a:off x="8398557" y="6530808"/>
            <a:ext cx="774885" cy="2727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  <p:sp>
        <p:nvSpPr>
          <p:cNvPr id="81" name="向右箭號 80"/>
          <p:cNvSpPr/>
          <p:nvPr/>
        </p:nvSpPr>
        <p:spPr>
          <a:xfrm rot="5400000">
            <a:off x="11012278" y="5243558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 rot="5400000">
            <a:off x="11012278" y="6060646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向右箭號 82"/>
          <p:cNvSpPr/>
          <p:nvPr/>
        </p:nvSpPr>
        <p:spPr>
          <a:xfrm rot="5400000">
            <a:off x="9766347" y="4012396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向右箭號 83"/>
          <p:cNvSpPr/>
          <p:nvPr/>
        </p:nvSpPr>
        <p:spPr>
          <a:xfrm rot="9586042">
            <a:off x="8710685" y="4549025"/>
            <a:ext cx="367801" cy="78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向右箭號 84"/>
          <p:cNvSpPr/>
          <p:nvPr/>
        </p:nvSpPr>
        <p:spPr>
          <a:xfrm rot="927989">
            <a:off x="10692211" y="4548643"/>
            <a:ext cx="386314" cy="70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1826" y="4137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判斷平年閏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</a:p>
        </p:txBody>
      </p:sp>
      <p:sp>
        <p:nvSpPr>
          <p:cNvPr id="5" name="流程圖: 替代程序 4"/>
          <p:cNvSpPr/>
          <p:nvPr/>
        </p:nvSpPr>
        <p:spPr>
          <a:xfrm>
            <a:off x="5422653" y="413732"/>
            <a:ext cx="851202" cy="31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資料 5"/>
          <p:cNvSpPr/>
          <p:nvPr/>
        </p:nvSpPr>
        <p:spPr>
          <a:xfrm>
            <a:off x="4705971" y="967129"/>
            <a:ext cx="2284566" cy="34643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輸入年份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西元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流程圖: 決策 6"/>
              <p:cNvSpPr/>
              <p:nvPr/>
            </p:nvSpPr>
            <p:spPr>
              <a:xfrm>
                <a:off x="3709770" y="1551929"/>
                <a:ext cx="4276968" cy="527241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判斷年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份</a:t>
                </a:r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是否</a:t>
                </a:r>
                <a14:m>
                  <m:oMath xmlns:m="http://schemas.openxmlformats.org/officeDocument/2006/math">
                    <m:r>
                      <a:rPr lang="zh-TW" altLang="en-US" sz="1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≤</m:t>
                    </m:r>
                  </m:oMath>
                </a14:m>
                <a:r>
                  <a:rPr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1582</a:t>
                </a:r>
                <a:r>
                  <a:rPr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7" name="流程圖: 決策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70" y="1551929"/>
                <a:ext cx="4276968" cy="527241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流程圖: 決策 7"/>
          <p:cNvSpPr/>
          <p:nvPr/>
        </p:nvSpPr>
        <p:spPr>
          <a:xfrm>
            <a:off x="3176899" y="2079169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7752380" y="2079169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10" name="流程圖: 決策 9"/>
          <p:cNvSpPr/>
          <p:nvPr/>
        </p:nvSpPr>
        <p:spPr>
          <a:xfrm>
            <a:off x="1824762" y="2586072"/>
            <a:ext cx="3463351" cy="5272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判斷是否為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決策 10"/>
          <p:cNvSpPr/>
          <p:nvPr/>
        </p:nvSpPr>
        <p:spPr>
          <a:xfrm>
            <a:off x="2158423" y="3253617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流程圖: 決策 11"/>
          <p:cNvSpPr/>
          <p:nvPr/>
        </p:nvSpPr>
        <p:spPr>
          <a:xfrm>
            <a:off x="4326432" y="3253616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13" name="流程圖: 資料 12"/>
          <p:cNvSpPr/>
          <p:nvPr/>
        </p:nvSpPr>
        <p:spPr>
          <a:xfrm>
            <a:off x="1413938" y="3861883"/>
            <a:ext cx="2192811" cy="34380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閏年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流程圖: 資料 13"/>
          <p:cNvSpPr/>
          <p:nvPr/>
        </p:nvSpPr>
        <p:spPr>
          <a:xfrm>
            <a:off x="3556437" y="3860406"/>
            <a:ext cx="2192811" cy="3411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流程圖: 替代程序 14"/>
          <p:cNvSpPr/>
          <p:nvPr/>
        </p:nvSpPr>
        <p:spPr>
          <a:xfrm>
            <a:off x="4234308" y="4493339"/>
            <a:ext cx="851202" cy="31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  <p:sp>
        <p:nvSpPr>
          <p:cNvPr id="16" name="流程圖: 替代程序 15"/>
          <p:cNvSpPr/>
          <p:nvPr/>
        </p:nvSpPr>
        <p:spPr>
          <a:xfrm>
            <a:off x="2066299" y="4481963"/>
            <a:ext cx="851202" cy="31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  <p:sp>
        <p:nvSpPr>
          <p:cNvPr id="17" name="流程圖: 決策 16"/>
          <p:cNvSpPr/>
          <p:nvPr/>
        </p:nvSpPr>
        <p:spPr>
          <a:xfrm>
            <a:off x="5401172" y="2576448"/>
            <a:ext cx="5528376" cy="5272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判斷是否為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流程圖: 決策 17"/>
          <p:cNvSpPr/>
          <p:nvPr/>
        </p:nvSpPr>
        <p:spPr>
          <a:xfrm>
            <a:off x="6741307" y="3251753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流程圖: 決策 18"/>
          <p:cNvSpPr/>
          <p:nvPr/>
        </p:nvSpPr>
        <p:spPr>
          <a:xfrm>
            <a:off x="9484055" y="3163510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0" name="流程圖: 資料 19"/>
          <p:cNvSpPr/>
          <p:nvPr/>
        </p:nvSpPr>
        <p:spPr>
          <a:xfrm>
            <a:off x="5923745" y="3853404"/>
            <a:ext cx="2192811" cy="34380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流程圖: 替代程序 20"/>
          <p:cNvSpPr/>
          <p:nvPr/>
        </p:nvSpPr>
        <p:spPr>
          <a:xfrm>
            <a:off x="6649183" y="4493339"/>
            <a:ext cx="851202" cy="31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  <p:sp>
        <p:nvSpPr>
          <p:cNvPr id="22" name="流程圖: 決策 21"/>
          <p:cNvSpPr/>
          <p:nvPr/>
        </p:nvSpPr>
        <p:spPr>
          <a:xfrm>
            <a:off x="8131919" y="3669971"/>
            <a:ext cx="3463351" cy="5272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判斷是否為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流程圖: 決策 22"/>
          <p:cNvSpPr/>
          <p:nvPr/>
        </p:nvSpPr>
        <p:spPr>
          <a:xfrm>
            <a:off x="8403481" y="4324447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流程圖: 決策 23"/>
          <p:cNvSpPr/>
          <p:nvPr/>
        </p:nvSpPr>
        <p:spPr>
          <a:xfrm>
            <a:off x="10571490" y="4324446"/>
            <a:ext cx="759078" cy="3150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5" name="流程圖: 資料 24"/>
          <p:cNvSpPr/>
          <p:nvPr/>
        </p:nvSpPr>
        <p:spPr>
          <a:xfrm>
            <a:off x="7698082" y="4869276"/>
            <a:ext cx="2192811" cy="34380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閏年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流程圖: 資料 25"/>
          <p:cNvSpPr/>
          <p:nvPr/>
        </p:nvSpPr>
        <p:spPr>
          <a:xfrm>
            <a:off x="9848381" y="4861892"/>
            <a:ext cx="2192811" cy="3411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流程圖: 替代程序 26"/>
          <p:cNvSpPr/>
          <p:nvPr/>
        </p:nvSpPr>
        <p:spPr>
          <a:xfrm>
            <a:off x="10526252" y="5477361"/>
            <a:ext cx="851202" cy="31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  <p:sp>
        <p:nvSpPr>
          <p:cNvPr id="28" name="流程圖: 替代程序 27"/>
          <p:cNvSpPr/>
          <p:nvPr/>
        </p:nvSpPr>
        <p:spPr>
          <a:xfrm>
            <a:off x="8358243" y="5483450"/>
            <a:ext cx="851202" cy="3150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</a:p>
        </p:txBody>
      </p:sp>
      <p:sp>
        <p:nvSpPr>
          <p:cNvPr id="31" name="向右箭號 30"/>
          <p:cNvSpPr/>
          <p:nvPr/>
        </p:nvSpPr>
        <p:spPr>
          <a:xfrm rot="5400000">
            <a:off x="5789779" y="1370079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5400000">
            <a:off x="5789778" y="771371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 rot="5400000">
            <a:off x="3500586" y="2423827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5400000">
            <a:off x="8069925" y="2423828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5400000">
            <a:off x="2473449" y="3644830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5400000">
            <a:off x="9801600" y="3504994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rot="5400000">
            <a:off x="10891167" y="5284821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 rot="5400000">
            <a:off x="7058850" y="4278918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右箭號 38"/>
          <p:cNvSpPr/>
          <p:nvPr/>
        </p:nvSpPr>
        <p:spPr>
          <a:xfrm rot="5400000">
            <a:off x="7058851" y="3607182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右箭號 39"/>
          <p:cNvSpPr/>
          <p:nvPr/>
        </p:nvSpPr>
        <p:spPr>
          <a:xfrm rot="5400000">
            <a:off x="4643976" y="4283335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 rot="5400000">
            <a:off x="2473449" y="4292513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右箭號 41"/>
          <p:cNvSpPr/>
          <p:nvPr/>
        </p:nvSpPr>
        <p:spPr>
          <a:xfrm rot="5400000">
            <a:off x="4643976" y="3643358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右箭號 42"/>
          <p:cNvSpPr/>
          <p:nvPr/>
        </p:nvSpPr>
        <p:spPr>
          <a:xfrm rot="5400000">
            <a:off x="10889859" y="4686560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 rot="5400000">
            <a:off x="8721024" y="5286832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右箭號 44"/>
          <p:cNvSpPr/>
          <p:nvPr/>
        </p:nvSpPr>
        <p:spPr>
          <a:xfrm rot="5400000">
            <a:off x="8721025" y="4710539"/>
            <a:ext cx="123988" cy="128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 rot="10061700">
            <a:off x="3976614" y="2046163"/>
            <a:ext cx="839147" cy="10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向右箭號 46"/>
          <p:cNvSpPr/>
          <p:nvPr/>
        </p:nvSpPr>
        <p:spPr>
          <a:xfrm rot="407412">
            <a:off x="6958969" y="2015829"/>
            <a:ext cx="856114" cy="101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右箭號 47"/>
          <p:cNvSpPr/>
          <p:nvPr/>
        </p:nvSpPr>
        <p:spPr>
          <a:xfrm rot="9586042">
            <a:off x="2719953" y="3161642"/>
            <a:ext cx="410087" cy="71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向右箭號 48"/>
          <p:cNvSpPr/>
          <p:nvPr/>
        </p:nvSpPr>
        <p:spPr>
          <a:xfrm rot="1453452">
            <a:off x="4031140" y="3177109"/>
            <a:ext cx="414493" cy="8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rot="9586042">
            <a:off x="7325702" y="3195848"/>
            <a:ext cx="410087" cy="71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 rot="1453452">
            <a:off x="9069605" y="3119138"/>
            <a:ext cx="414493" cy="8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9586042">
            <a:off x="9031358" y="4228450"/>
            <a:ext cx="410087" cy="71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向右箭號 52"/>
          <p:cNvSpPr/>
          <p:nvPr/>
        </p:nvSpPr>
        <p:spPr>
          <a:xfrm rot="1453452">
            <a:off x="10342545" y="4243917"/>
            <a:ext cx="414493" cy="8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2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180</Words>
  <Application>Microsoft Office PowerPoint</Application>
  <PresentationFormat>寬螢幕</PresentationFormat>
  <Paragraphs>65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21</cp:revision>
  <dcterms:created xsi:type="dcterms:W3CDTF">2023-10-06T09:06:00Z</dcterms:created>
  <dcterms:modified xsi:type="dcterms:W3CDTF">2023-10-06T11:47:46Z</dcterms:modified>
</cp:coreProperties>
</file>