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00EF2-6B9F-497E-B1AE-E562B09B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42F1C-305D-47F4-9C37-3D179547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585C5-89BD-48AE-A871-441A3BEA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509C1-780B-40D0-A839-BE43CC58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C9164-0D4E-4252-BDA2-774B1A08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3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66127-7CDC-4A6F-AA81-D75CC7B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1ED91-B0BC-4563-8783-A017680F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DDE93-E395-4E09-A438-5E55571D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21447-45AE-44D3-88F4-A567F31E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8BE1F-4CD3-440A-B854-D1938A89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B37D89-A20C-4B66-A91D-0310237B0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91C8D-5260-46E4-A6BA-D5616E227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E94CA-4FCE-47D1-992D-DAE2D47D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F8559-8A1B-40F7-81BC-CB290F5C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2B358-1444-49AC-9DBA-341A4499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75C51-ADA4-4509-9F85-DAE1EFA9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E6E6A-A38B-4E43-834D-2A2808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6D240-8874-4C1F-9092-F2F159A3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CBCB7-DCED-4094-A866-F02805AF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1D446-4C1F-408F-A0AD-5698DD3F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3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9CF41-78A6-47BD-8157-959CA47E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5D6B9-CCC9-454A-B1E4-BFE0D6B9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0474D-E4CF-4891-9E34-4AD0F6FE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6FBE6-1327-4686-A729-C4E88142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E860D-1A54-40F5-ADA4-FA098DC2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9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3A9D8-C9C0-4919-929D-559FDAFC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68891-D64F-49F8-9D0D-E759FCEEA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8AFCA-225A-4FEF-882E-1F4E69263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C5F7A-2BE8-4F96-BAE8-66E738D4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CD8E0-7CCA-48C6-99DA-94BD1A8A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7B650-FEA9-489E-9588-74A21304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0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65EB6-3282-4B87-B230-67F1E126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552AC-95A9-48E0-81DD-1F5C78CD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D4A68-0078-494C-9EC9-5A44B069A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523E74-CDA0-4985-AC91-450911779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604C0-EBF2-486E-9EF7-3032131F4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CEDA2-34AC-4770-A8D8-0E9D9D19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14CD25-ED91-41B6-9212-FC4BC681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5837A2-F71A-4EB4-A8EB-DC76234C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9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B5D4-51D1-4B26-A7B3-F5E02BCA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2F72ED-61EA-4B10-90A7-89E8BE40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C1B1C-2AD9-4626-A0E8-469E3454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F1534-4CDD-4C6B-BD00-21465A73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3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07734-7378-455A-92CB-B2145736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A09E7E-8EF2-4052-AE3C-97236E90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9D9EC-25DD-48F1-A7D9-3FF1F36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0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A8D47-58ED-4745-89C2-A568FE9C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A8A79-89F1-404E-847C-E0DDE2C7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C61DA6-A8D6-428F-A7D3-853A13CD8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9C5327-A67B-4A22-AB12-08C4B2C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29CAC-8E87-4865-959B-481E3F20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594F2-2072-4898-9D61-7EC10087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A89E0-7B27-40F2-80DB-7F0E19A9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11DD87-620C-4B10-B1E0-48D4B1B67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632B4E-6E54-4DB1-B111-1B6F05EAF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E59E6B-04AF-40CE-A0E0-2E42CF21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62554-C6ED-4F7F-A238-08CBF1E0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B3490-4C5B-4F71-A0FA-EE20CFE8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9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EC91A0-126B-47F5-A9FD-7FB281C2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D56D8-9390-4EA5-A927-4A91B5BB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B966B-8829-47EF-A9C4-AD043B674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13A4-A1F0-4B2D-8F2B-F2AA008D9EC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0121E-DE1B-4148-92C2-E111BBF43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FC005-7227-4949-B055-838DD85A3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6EAF-035D-4704-B034-1302B1092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6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B6FA9D-3474-481F-85B9-0D9161CD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5013" cy="23395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E0B4ED-2E00-4B07-A884-4D02835B4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4470"/>
            <a:ext cx="5425590" cy="21688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D57F1F-01E2-48E8-A52A-D7C26116D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3274"/>
            <a:ext cx="4618120" cy="23928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733B3A-54D2-473E-BF20-686ACDA18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013" y="0"/>
            <a:ext cx="6423724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子建 罗</dc:creator>
  <cp:lastModifiedBy>子建 罗</cp:lastModifiedBy>
  <cp:revision>1</cp:revision>
  <dcterms:created xsi:type="dcterms:W3CDTF">2021-09-27T09:13:39Z</dcterms:created>
  <dcterms:modified xsi:type="dcterms:W3CDTF">2021-09-27T10:08:21Z</dcterms:modified>
</cp:coreProperties>
</file>