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99" r:id="rId2"/>
    <p:sldId id="258" r:id="rId3"/>
    <p:sldId id="400" r:id="rId4"/>
    <p:sldId id="401" r:id="rId5"/>
    <p:sldId id="402" r:id="rId6"/>
    <p:sldId id="403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3" r:id="rId35"/>
    <p:sldId id="434" r:id="rId36"/>
    <p:sldId id="435" r:id="rId37"/>
    <p:sldId id="436" r:id="rId38"/>
    <p:sldId id="437" r:id="rId39"/>
    <p:sldId id="438" r:id="rId40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1565" autoAdjust="0"/>
  </p:normalViewPr>
  <p:slideViewPr>
    <p:cSldViewPr>
      <p:cViewPr varScale="1">
        <p:scale>
          <a:sx n="103" d="100"/>
          <a:sy n="103" d="100"/>
        </p:scale>
        <p:origin x="24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84"/>
      </p:cViewPr>
      <p:guideLst>
        <p:guide orient="horz" pos="3223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2172"/>
          </a:xfrm>
          <a:prstGeom prst="rect">
            <a:avLst/>
          </a:prstGeom>
        </p:spPr>
        <p:txBody>
          <a:bodyPr vert="horz" lIns="98700" tIns="49350" rIns="98700" bIns="49350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2172"/>
          </a:xfrm>
          <a:prstGeom prst="rect">
            <a:avLst/>
          </a:prstGeom>
        </p:spPr>
        <p:txBody>
          <a:bodyPr vert="horz" lIns="98700" tIns="49350" rIns="98700" bIns="49350" rtlCol="0"/>
          <a:lstStyle>
            <a:lvl1pPr algn="r">
              <a:defRPr sz="1300"/>
            </a:lvl1pPr>
          </a:lstStyle>
          <a:p>
            <a:fld id="{CCC26614-1D04-4396-B6E2-C19B947215A2}" type="datetimeFigureOut">
              <a:rPr lang="en-SG" smtClean="0"/>
              <a:pPr/>
              <a:t>7/10/21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675"/>
            <a:ext cx="3078427" cy="512172"/>
          </a:xfrm>
          <a:prstGeom prst="rect">
            <a:avLst/>
          </a:prstGeom>
        </p:spPr>
        <p:txBody>
          <a:bodyPr vert="horz" lIns="98700" tIns="49350" rIns="98700" bIns="49350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0675"/>
            <a:ext cx="3078427" cy="512172"/>
          </a:xfrm>
          <a:prstGeom prst="rect">
            <a:avLst/>
          </a:prstGeom>
        </p:spPr>
        <p:txBody>
          <a:bodyPr vert="horz" lIns="98700" tIns="49350" rIns="98700" bIns="49350" rtlCol="0" anchor="b"/>
          <a:lstStyle>
            <a:lvl1pPr algn="r">
              <a:defRPr sz="1300"/>
            </a:lvl1pPr>
          </a:lstStyle>
          <a:p>
            <a:fld id="{C7EFE5A2-1568-429C-BE8E-2E6DC0D9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322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0"/>
          </a:xfrm>
          <a:prstGeom prst="rect">
            <a:avLst/>
          </a:prstGeom>
        </p:spPr>
        <p:txBody>
          <a:bodyPr vert="horz" lIns="99035" tIns="49517" rIns="99035" bIns="4951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0"/>
          </a:xfrm>
          <a:prstGeom prst="rect">
            <a:avLst/>
          </a:prstGeom>
        </p:spPr>
        <p:txBody>
          <a:bodyPr vert="horz" lIns="99035" tIns="49517" rIns="99035" bIns="49517" rtlCol="0"/>
          <a:lstStyle>
            <a:lvl1pPr algn="r">
              <a:defRPr sz="1300"/>
            </a:lvl1pPr>
          </a:lstStyle>
          <a:p>
            <a:fld id="{6F432B6D-A944-402B-96B6-E632575D7E79}" type="datetimeFigureOut">
              <a:rPr lang="zh-CN" altLang="en-US" smtClean="0"/>
              <a:pPr/>
              <a:t>2021/10/7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5" tIns="49517" rIns="99035" bIns="49517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4"/>
            <a:ext cx="5683250" cy="4605575"/>
          </a:xfrm>
          <a:prstGeom prst="rect">
            <a:avLst/>
          </a:prstGeom>
        </p:spPr>
        <p:txBody>
          <a:bodyPr vert="horz" lIns="99035" tIns="49517" rIns="99035" bIns="49517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0"/>
          </a:xfrm>
          <a:prstGeom prst="rect">
            <a:avLst/>
          </a:prstGeom>
        </p:spPr>
        <p:txBody>
          <a:bodyPr vert="horz" lIns="99035" tIns="49517" rIns="99035" bIns="4951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0"/>
          </a:xfrm>
          <a:prstGeom prst="rect">
            <a:avLst/>
          </a:prstGeom>
        </p:spPr>
        <p:txBody>
          <a:bodyPr vert="horz" lIns="99035" tIns="49517" rIns="99035" bIns="49517" rtlCol="0" anchor="b"/>
          <a:lstStyle>
            <a:lvl1pPr algn="r">
              <a:defRPr sz="1300"/>
            </a:lvl1pPr>
          </a:lstStyle>
          <a:p>
            <a:fld id="{AAC2F60A-152F-48D0-9141-43BF58F8A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5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8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supervised </a:t>
            </a:r>
            <a:r>
              <a:rPr lang="en-US" altLang="zh-CN"/>
              <a:t>classification problem.</a:t>
            </a:r>
            <a:r>
              <a:rPr lang="en-US" altLang="zh-CN" baseline="0"/>
              <a:t> </a:t>
            </a:r>
            <a:endParaRPr lang="en-US" altLang="zh-CN"/>
          </a:p>
          <a:p>
            <a:r>
              <a:rPr lang="en-US" altLang="zh-CN" dirty="0"/>
              <a:t>Problem:</a:t>
            </a:r>
            <a:r>
              <a:rPr lang="en-US" altLang="zh-CN" baseline="0" dirty="0"/>
              <a:t> classify the land cover of a scene image into different categories.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8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W^\top x_1 = 0, W^\top</a:t>
            </a:r>
            <a:r>
              <a:rPr lang="en-US" altLang="zh-CN" baseline="0" dirty="0"/>
              <a:t> x_2 =1.</a:t>
            </a:r>
          </a:p>
          <a:p>
            <a:endParaRPr lang="en-US" altLang="zh-CN" dirty="0"/>
          </a:p>
          <a:p>
            <a:r>
              <a:rPr lang="en-US" altLang="zh-CN" dirty="0"/>
              <a:t>W^\top</a:t>
            </a:r>
            <a:r>
              <a:rPr lang="en-US" altLang="zh-CN" baseline="0" dirty="0"/>
              <a:t> (x_2 – x_1) = 1.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Let y = x_2 – x_1, we have w^\top y = 1.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Let x_1 = 0, then w/\|w\| * \|y\| = y. Then w^\top y / \|w\|* \|y\| = y^\top y = \|y\|^2.  y is not equal to zero and w^\top y = 1. Therefore</a:t>
            </a:r>
            <a:r>
              <a:rPr lang="en-US" altLang="zh-CN" baseline="0"/>
              <a:t>, 1/\|w\| = \|y\|.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5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j-lt"/>
                <a:cs typeface="Angsana New" pitchFamily="18" charset="-34"/>
              </a:defRPr>
            </a:lvl1pPr>
            <a:lvl2pPr>
              <a:defRPr sz="2400">
                <a:latin typeface="+mj-lt"/>
                <a:cs typeface="Angsana New" pitchFamily="18" charset="-34"/>
              </a:defRPr>
            </a:lvl2pPr>
            <a:lvl3pPr>
              <a:defRPr sz="2000">
                <a:latin typeface="+mj-lt"/>
                <a:cs typeface="Angsana New" pitchFamily="18" charset="-34"/>
              </a:defRPr>
            </a:lvl3pPr>
            <a:lvl4pPr>
              <a:defRPr sz="1800">
                <a:latin typeface="+mj-lt"/>
                <a:cs typeface="Angsana New" pitchFamily="18" charset="-34"/>
              </a:defRPr>
            </a:lvl4pPr>
            <a:lvl5pPr>
              <a:defRPr sz="1800">
                <a:latin typeface="+mj-lt"/>
                <a:cs typeface="Angsana New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+mj-lt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+mj-lt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+mj-lt"/>
                <a:cs typeface="Angsana New" pitchFamily="18" charset="-34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golian Baiti" pitchFamily="66" charset="0"/>
                <a:cs typeface="Mongolian Baiti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golian Baiti" pitchFamily="66" charset="0"/>
                <a:cs typeface="Mongolian Baiti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golian Baiti" pitchFamily="66" charset="0"/>
                <a:cs typeface="Mongolian Baiti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golian Baiti" pitchFamily="66" charset="0"/>
          <a:ea typeface="+mj-ea"/>
          <a:cs typeface="Mongolian Baiti" pitchFamily="66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vmlight.joachims.org/" TargetMode="External"/><Relationship Id="rId2" Type="http://schemas.openxmlformats.org/officeDocument/2006/relationships/hyperlink" Target="http://www.support-vector.net/softwar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80010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BB54F-FE9E-2A47-9EDB-69E13E7DBEB1}"/>
              </a:ext>
            </a:extLst>
          </p:cNvPr>
          <p:cNvSpPr/>
          <p:nvPr/>
        </p:nvSpPr>
        <p:spPr>
          <a:xfrm>
            <a:off x="914400" y="4894646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These slides are taken from Prof. </a:t>
            </a:r>
            <a:r>
              <a:rPr lang="en-US" altLang="zh-CN" dirty="0" err="1"/>
              <a:t>Jiashi</a:t>
            </a:r>
            <a:r>
              <a:rPr lang="en-US" altLang="zh-CN" dirty="0"/>
              <a:t> Feng’s slides.</a:t>
            </a:r>
          </a:p>
        </p:txBody>
      </p:sp>
    </p:spTree>
    <p:extLst>
      <p:ext uri="{BB962C8B-B14F-4D97-AF65-F5344CB8AC3E}">
        <p14:creationId xmlns:p14="http://schemas.microsoft.com/office/powerpoint/2010/main" val="28150196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650" y="322040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 algn="l">
              <a:lnSpc>
                <a:spcPct val="100000"/>
              </a:lnSpc>
            </a:pPr>
            <a:r>
              <a:rPr spc="10" dirty="0"/>
              <a:t>SVM: </a:t>
            </a:r>
            <a:r>
              <a:rPr spc="5" dirty="0"/>
              <a:t>linearly </a:t>
            </a:r>
            <a:r>
              <a:rPr dirty="0"/>
              <a:t>non-separable</a:t>
            </a:r>
            <a:r>
              <a:rPr spc="-204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595566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1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if the data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linearly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separable?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28194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61722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0325" y="56419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12"/>
                </a:moveTo>
                <a:lnTo>
                  <a:pt x="2365" y="14541"/>
                </a:lnTo>
                <a:lnTo>
                  <a:pt x="8826" y="6972"/>
                </a:lnTo>
                <a:lnTo>
                  <a:pt x="18430" y="1870"/>
                </a:lnTo>
                <a:lnTo>
                  <a:pt x="30225" y="0"/>
                </a:lnTo>
                <a:lnTo>
                  <a:pt x="41947" y="1870"/>
                </a:lnTo>
                <a:lnTo>
                  <a:pt x="51514" y="6972"/>
                </a:lnTo>
                <a:lnTo>
                  <a:pt x="57961" y="14541"/>
                </a:lnTo>
                <a:lnTo>
                  <a:pt x="60325" y="23812"/>
                </a:lnTo>
                <a:lnTo>
                  <a:pt x="57961" y="33083"/>
                </a:lnTo>
                <a:lnTo>
                  <a:pt x="51514" y="40652"/>
                </a:lnTo>
                <a:lnTo>
                  <a:pt x="41947" y="45754"/>
                </a:lnTo>
                <a:lnTo>
                  <a:pt x="30225" y="47625"/>
                </a:lnTo>
                <a:lnTo>
                  <a:pt x="18430" y="45754"/>
                </a:lnTo>
                <a:lnTo>
                  <a:pt x="8826" y="40652"/>
                </a:lnTo>
                <a:lnTo>
                  <a:pt x="2365" y="33083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8425" y="4513198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5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6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6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5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8425" y="4513198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5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5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6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6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2625" y="3424301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225" y="0"/>
                </a:moveTo>
                <a:lnTo>
                  <a:pt x="18430" y="1853"/>
                </a:lnTo>
                <a:lnTo>
                  <a:pt x="8826" y="6921"/>
                </a:lnTo>
                <a:lnTo>
                  <a:pt x="2365" y="14466"/>
                </a:lnTo>
                <a:lnTo>
                  <a:pt x="0" y="23749"/>
                </a:lnTo>
                <a:lnTo>
                  <a:pt x="2365" y="33051"/>
                </a:lnTo>
                <a:lnTo>
                  <a:pt x="8826" y="40640"/>
                </a:lnTo>
                <a:lnTo>
                  <a:pt x="18430" y="45751"/>
                </a:lnTo>
                <a:lnTo>
                  <a:pt x="30225" y="47625"/>
                </a:lnTo>
                <a:lnTo>
                  <a:pt x="41947" y="45751"/>
                </a:lnTo>
                <a:lnTo>
                  <a:pt x="51514" y="40640"/>
                </a:lnTo>
                <a:lnTo>
                  <a:pt x="57961" y="33051"/>
                </a:lnTo>
                <a:lnTo>
                  <a:pt x="60325" y="23749"/>
                </a:lnTo>
                <a:lnTo>
                  <a:pt x="57961" y="14466"/>
                </a:lnTo>
                <a:lnTo>
                  <a:pt x="51514" y="6921"/>
                </a:lnTo>
                <a:lnTo>
                  <a:pt x="41947" y="185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2625" y="3424301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466"/>
                </a:lnTo>
                <a:lnTo>
                  <a:pt x="8826" y="6921"/>
                </a:lnTo>
                <a:lnTo>
                  <a:pt x="18430" y="1853"/>
                </a:lnTo>
                <a:lnTo>
                  <a:pt x="30225" y="0"/>
                </a:lnTo>
                <a:lnTo>
                  <a:pt x="41947" y="1853"/>
                </a:lnTo>
                <a:lnTo>
                  <a:pt x="51514" y="6921"/>
                </a:lnTo>
                <a:lnTo>
                  <a:pt x="57961" y="14466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40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40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6125" y="42449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2350" y="32734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2350" y="32734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8600" y="43434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7050" y="0"/>
                </a:moveTo>
                <a:lnTo>
                  <a:pt x="16502" y="1871"/>
                </a:lnTo>
                <a:lnTo>
                  <a:pt x="7905" y="6969"/>
                </a:lnTo>
                <a:lnTo>
                  <a:pt x="2119" y="14519"/>
                </a:lnTo>
                <a:lnTo>
                  <a:pt x="0" y="23749"/>
                </a:lnTo>
                <a:lnTo>
                  <a:pt x="2119" y="33051"/>
                </a:lnTo>
                <a:lnTo>
                  <a:pt x="7905" y="40639"/>
                </a:lnTo>
                <a:lnTo>
                  <a:pt x="16502" y="45751"/>
                </a:lnTo>
                <a:lnTo>
                  <a:pt x="27050" y="47625"/>
                </a:lnTo>
                <a:lnTo>
                  <a:pt x="37526" y="45751"/>
                </a:lnTo>
                <a:lnTo>
                  <a:pt x="46085" y="40639"/>
                </a:lnTo>
                <a:lnTo>
                  <a:pt x="51857" y="33051"/>
                </a:lnTo>
                <a:lnTo>
                  <a:pt x="53975" y="23749"/>
                </a:lnTo>
                <a:lnTo>
                  <a:pt x="51857" y="14519"/>
                </a:lnTo>
                <a:lnTo>
                  <a:pt x="46085" y="6969"/>
                </a:lnTo>
                <a:lnTo>
                  <a:pt x="37526" y="1871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8600" y="43434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749"/>
                </a:moveTo>
                <a:lnTo>
                  <a:pt x="2119" y="14519"/>
                </a:lnTo>
                <a:lnTo>
                  <a:pt x="7905" y="6969"/>
                </a:lnTo>
                <a:lnTo>
                  <a:pt x="16502" y="1871"/>
                </a:lnTo>
                <a:lnTo>
                  <a:pt x="27050" y="0"/>
                </a:lnTo>
                <a:lnTo>
                  <a:pt x="37526" y="1871"/>
                </a:lnTo>
                <a:lnTo>
                  <a:pt x="46085" y="6969"/>
                </a:lnTo>
                <a:lnTo>
                  <a:pt x="51857" y="14519"/>
                </a:lnTo>
                <a:lnTo>
                  <a:pt x="53975" y="23749"/>
                </a:lnTo>
                <a:lnTo>
                  <a:pt x="51857" y="33051"/>
                </a:lnTo>
                <a:lnTo>
                  <a:pt x="46085" y="40639"/>
                </a:lnTo>
                <a:lnTo>
                  <a:pt x="37526" y="45751"/>
                </a:lnTo>
                <a:lnTo>
                  <a:pt x="27050" y="47625"/>
                </a:lnTo>
                <a:lnTo>
                  <a:pt x="16502" y="45751"/>
                </a:lnTo>
                <a:lnTo>
                  <a:pt x="7905" y="40639"/>
                </a:lnTo>
                <a:lnTo>
                  <a:pt x="2119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0400" y="37338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4">
                <a:moveTo>
                  <a:pt x="30225" y="0"/>
                </a:moveTo>
                <a:lnTo>
                  <a:pt x="18430" y="2315"/>
                </a:lnTo>
                <a:lnTo>
                  <a:pt x="8826" y="8620"/>
                </a:lnTo>
                <a:lnTo>
                  <a:pt x="2365" y="17948"/>
                </a:lnTo>
                <a:lnTo>
                  <a:pt x="0" y="29337"/>
                </a:lnTo>
                <a:lnTo>
                  <a:pt x="2365" y="40798"/>
                </a:lnTo>
                <a:lnTo>
                  <a:pt x="8826" y="50164"/>
                </a:lnTo>
                <a:lnTo>
                  <a:pt x="18430" y="56483"/>
                </a:lnTo>
                <a:lnTo>
                  <a:pt x="30225" y="58800"/>
                </a:lnTo>
                <a:lnTo>
                  <a:pt x="41947" y="56483"/>
                </a:lnTo>
                <a:lnTo>
                  <a:pt x="51514" y="50165"/>
                </a:lnTo>
                <a:lnTo>
                  <a:pt x="57961" y="40798"/>
                </a:lnTo>
                <a:lnTo>
                  <a:pt x="60325" y="29337"/>
                </a:lnTo>
                <a:lnTo>
                  <a:pt x="57961" y="17948"/>
                </a:lnTo>
                <a:lnTo>
                  <a:pt x="51514" y="8620"/>
                </a:lnTo>
                <a:lnTo>
                  <a:pt x="41947" y="2315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400" y="37338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4">
                <a:moveTo>
                  <a:pt x="0" y="29337"/>
                </a:moveTo>
                <a:lnTo>
                  <a:pt x="2365" y="17948"/>
                </a:lnTo>
                <a:lnTo>
                  <a:pt x="8826" y="8620"/>
                </a:lnTo>
                <a:lnTo>
                  <a:pt x="18430" y="2315"/>
                </a:lnTo>
                <a:lnTo>
                  <a:pt x="30225" y="0"/>
                </a:lnTo>
                <a:lnTo>
                  <a:pt x="41947" y="2315"/>
                </a:lnTo>
                <a:lnTo>
                  <a:pt x="51514" y="8620"/>
                </a:lnTo>
                <a:lnTo>
                  <a:pt x="57961" y="17948"/>
                </a:lnTo>
                <a:lnTo>
                  <a:pt x="60325" y="29337"/>
                </a:lnTo>
                <a:lnTo>
                  <a:pt x="57961" y="40798"/>
                </a:lnTo>
                <a:lnTo>
                  <a:pt x="51514" y="50165"/>
                </a:lnTo>
                <a:lnTo>
                  <a:pt x="41947" y="56483"/>
                </a:lnTo>
                <a:lnTo>
                  <a:pt x="30225" y="58800"/>
                </a:lnTo>
                <a:lnTo>
                  <a:pt x="18430" y="56483"/>
                </a:lnTo>
                <a:lnTo>
                  <a:pt x="8826" y="50164"/>
                </a:lnTo>
                <a:lnTo>
                  <a:pt x="2365" y="40798"/>
                </a:lnTo>
                <a:lnTo>
                  <a:pt x="0" y="29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7800" y="47244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0695" y="5052669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91"/>
                </a:moveTo>
                <a:lnTo>
                  <a:pt x="0" y="23338"/>
                </a:lnTo>
                <a:lnTo>
                  <a:pt x="3048" y="14313"/>
                </a:lnTo>
                <a:lnTo>
                  <a:pt x="9525" y="6717"/>
                </a:lnTo>
                <a:lnTo>
                  <a:pt x="18859" y="1549"/>
                </a:lnTo>
                <a:lnTo>
                  <a:pt x="29396" y="0"/>
                </a:lnTo>
                <a:lnTo>
                  <a:pt x="39147" y="2105"/>
                </a:lnTo>
                <a:lnTo>
                  <a:pt x="47041" y="7425"/>
                </a:lnTo>
                <a:lnTo>
                  <a:pt x="52006" y="15519"/>
                </a:lnTo>
                <a:lnTo>
                  <a:pt x="52958" y="24973"/>
                </a:lnTo>
                <a:lnTo>
                  <a:pt x="49910" y="33998"/>
                </a:lnTo>
                <a:lnTo>
                  <a:pt x="43433" y="41594"/>
                </a:lnTo>
                <a:lnTo>
                  <a:pt x="34099" y="46761"/>
                </a:lnTo>
                <a:lnTo>
                  <a:pt x="23562" y="48311"/>
                </a:lnTo>
                <a:lnTo>
                  <a:pt x="13811" y="46206"/>
                </a:lnTo>
                <a:lnTo>
                  <a:pt x="5917" y="40886"/>
                </a:lnTo>
                <a:lnTo>
                  <a:pt x="952" y="32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6955" y="38380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8930" y="515408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18"/>
                </a:moveTo>
                <a:lnTo>
                  <a:pt x="0" y="25437"/>
                </a:lnTo>
                <a:lnTo>
                  <a:pt x="3559" y="15738"/>
                </a:lnTo>
                <a:lnTo>
                  <a:pt x="10929" y="7514"/>
                </a:lnTo>
                <a:lnTo>
                  <a:pt x="21466" y="1863"/>
                </a:lnTo>
                <a:lnTo>
                  <a:pt x="33202" y="0"/>
                </a:lnTo>
                <a:lnTo>
                  <a:pt x="44009" y="2101"/>
                </a:lnTo>
                <a:lnTo>
                  <a:pt x="52720" y="7703"/>
                </a:lnTo>
                <a:lnTo>
                  <a:pt x="58169" y="16341"/>
                </a:lnTo>
                <a:lnTo>
                  <a:pt x="59062" y="26421"/>
                </a:lnTo>
                <a:lnTo>
                  <a:pt x="55502" y="36121"/>
                </a:lnTo>
                <a:lnTo>
                  <a:pt x="48133" y="44344"/>
                </a:lnTo>
                <a:lnTo>
                  <a:pt x="37595" y="49996"/>
                </a:lnTo>
                <a:lnTo>
                  <a:pt x="25860" y="51859"/>
                </a:lnTo>
                <a:lnTo>
                  <a:pt x="15053" y="49758"/>
                </a:lnTo>
                <a:lnTo>
                  <a:pt x="6342" y="44156"/>
                </a:lnTo>
                <a:lnTo>
                  <a:pt x="892" y="355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7230" y="32760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3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7230" y="32760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4730" y="41936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0617" y="5104675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125"/>
                </a:moveTo>
                <a:lnTo>
                  <a:pt x="0" y="24604"/>
                </a:lnTo>
                <a:lnTo>
                  <a:pt x="3722" y="15392"/>
                </a:lnTo>
                <a:lnTo>
                  <a:pt x="11207" y="7514"/>
                </a:lnTo>
                <a:lnTo>
                  <a:pt x="21788" y="1994"/>
                </a:lnTo>
                <a:lnTo>
                  <a:pt x="33480" y="0"/>
                </a:lnTo>
                <a:lnTo>
                  <a:pt x="44172" y="1756"/>
                </a:lnTo>
                <a:lnTo>
                  <a:pt x="52720" y="6869"/>
                </a:lnTo>
                <a:lnTo>
                  <a:pt x="57983" y="14948"/>
                </a:lnTo>
                <a:lnTo>
                  <a:pt x="58689" y="24469"/>
                </a:lnTo>
                <a:lnTo>
                  <a:pt x="54967" y="33680"/>
                </a:lnTo>
                <a:lnTo>
                  <a:pt x="47482" y="41558"/>
                </a:lnTo>
                <a:lnTo>
                  <a:pt x="36901" y="47079"/>
                </a:lnTo>
                <a:lnTo>
                  <a:pt x="25209" y="49073"/>
                </a:lnTo>
                <a:lnTo>
                  <a:pt x="14517" y="47317"/>
                </a:lnTo>
                <a:lnTo>
                  <a:pt x="5968" y="42203"/>
                </a:lnTo>
                <a:lnTo>
                  <a:pt x="706" y="34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7892" y="42489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33480" y="0"/>
                </a:moveTo>
                <a:lnTo>
                  <a:pt x="21788" y="1976"/>
                </a:lnTo>
                <a:lnTo>
                  <a:pt x="11207" y="7516"/>
                </a:lnTo>
                <a:lnTo>
                  <a:pt x="3722" y="15438"/>
                </a:lnTo>
                <a:lnTo>
                  <a:pt x="0" y="24693"/>
                </a:lnTo>
                <a:lnTo>
                  <a:pt x="706" y="34234"/>
                </a:lnTo>
                <a:lnTo>
                  <a:pt x="5968" y="42259"/>
                </a:lnTo>
                <a:lnTo>
                  <a:pt x="14517" y="47378"/>
                </a:lnTo>
                <a:lnTo>
                  <a:pt x="25209" y="49164"/>
                </a:lnTo>
                <a:lnTo>
                  <a:pt x="36901" y="47188"/>
                </a:lnTo>
                <a:lnTo>
                  <a:pt x="47482" y="41648"/>
                </a:lnTo>
                <a:lnTo>
                  <a:pt x="54967" y="33726"/>
                </a:lnTo>
                <a:lnTo>
                  <a:pt x="58689" y="24471"/>
                </a:lnTo>
                <a:lnTo>
                  <a:pt x="57983" y="14930"/>
                </a:lnTo>
                <a:lnTo>
                  <a:pt x="52720" y="6905"/>
                </a:lnTo>
                <a:lnTo>
                  <a:pt x="44172" y="1785"/>
                </a:lnTo>
                <a:lnTo>
                  <a:pt x="3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67892" y="42489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234"/>
                </a:moveTo>
                <a:lnTo>
                  <a:pt x="0" y="24693"/>
                </a:lnTo>
                <a:lnTo>
                  <a:pt x="3722" y="15438"/>
                </a:lnTo>
                <a:lnTo>
                  <a:pt x="11207" y="7516"/>
                </a:lnTo>
                <a:lnTo>
                  <a:pt x="21788" y="1976"/>
                </a:lnTo>
                <a:lnTo>
                  <a:pt x="33480" y="0"/>
                </a:lnTo>
                <a:lnTo>
                  <a:pt x="44172" y="1785"/>
                </a:lnTo>
                <a:lnTo>
                  <a:pt x="52720" y="6905"/>
                </a:lnTo>
                <a:lnTo>
                  <a:pt x="57983" y="14930"/>
                </a:lnTo>
                <a:lnTo>
                  <a:pt x="58689" y="24471"/>
                </a:lnTo>
                <a:lnTo>
                  <a:pt x="54967" y="33726"/>
                </a:lnTo>
                <a:lnTo>
                  <a:pt x="47482" y="41648"/>
                </a:lnTo>
                <a:lnTo>
                  <a:pt x="36901" y="47188"/>
                </a:lnTo>
                <a:lnTo>
                  <a:pt x="25209" y="49164"/>
                </a:lnTo>
                <a:lnTo>
                  <a:pt x="14517" y="47378"/>
                </a:lnTo>
                <a:lnTo>
                  <a:pt x="5968" y="42259"/>
                </a:lnTo>
                <a:lnTo>
                  <a:pt x="706" y="34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16628" y="36705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73"/>
                </a:lnTo>
                <a:lnTo>
                  <a:pt x="43227" y="42941"/>
                </a:lnTo>
                <a:lnTo>
                  <a:pt x="50032" y="36276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6628" y="36705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5741" y="5855779"/>
            <a:ext cx="59690" cy="55244"/>
          </a:xfrm>
          <a:custGeom>
            <a:avLst/>
            <a:gdLst/>
            <a:ahLst/>
            <a:cxnLst/>
            <a:rect l="l" t="t" r="r" b="b"/>
            <a:pathLst>
              <a:path w="59689" h="55245">
                <a:moveTo>
                  <a:pt x="33909" y="0"/>
                </a:moveTo>
                <a:lnTo>
                  <a:pt x="45170" y="3844"/>
                </a:lnTo>
                <a:lnTo>
                  <a:pt x="53800" y="11112"/>
                </a:lnTo>
                <a:lnTo>
                  <a:pt x="58929" y="20781"/>
                </a:lnTo>
                <a:lnTo>
                  <a:pt x="59690" y="31826"/>
                </a:lnTo>
                <a:lnTo>
                  <a:pt x="55822" y="42189"/>
                </a:lnTo>
                <a:lnTo>
                  <a:pt x="48180" y="49999"/>
                </a:lnTo>
                <a:lnTo>
                  <a:pt x="37847" y="54514"/>
                </a:lnTo>
                <a:lnTo>
                  <a:pt x="25908" y="54991"/>
                </a:lnTo>
                <a:lnTo>
                  <a:pt x="14591" y="51146"/>
                </a:lnTo>
                <a:lnTo>
                  <a:pt x="5953" y="43878"/>
                </a:lnTo>
                <a:lnTo>
                  <a:pt x="815" y="34209"/>
                </a:lnTo>
                <a:lnTo>
                  <a:pt x="0" y="23164"/>
                </a:lnTo>
                <a:lnTo>
                  <a:pt x="3940" y="12801"/>
                </a:lnTo>
                <a:lnTo>
                  <a:pt x="11620" y="4991"/>
                </a:lnTo>
                <a:lnTo>
                  <a:pt x="21967" y="476"/>
                </a:lnTo>
                <a:lnTo>
                  <a:pt x="339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0978" y="47151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4" y="0"/>
                </a:moveTo>
                <a:lnTo>
                  <a:pt x="21431" y="156"/>
                </a:lnTo>
                <a:lnTo>
                  <a:pt x="11207" y="3825"/>
                </a:lnTo>
                <a:lnTo>
                  <a:pt x="3698" y="10376"/>
                </a:lnTo>
                <a:lnTo>
                  <a:pt x="0" y="19177"/>
                </a:lnTo>
                <a:lnTo>
                  <a:pt x="1075" y="28721"/>
                </a:lnTo>
                <a:lnTo>
                  <a:pt x="6413" y="37147"/>
                </a:lnTo>
                <a:lnTo>
                  <a:pt x="15180" y="43572"/>
                </a:lnTo>
                <a:lnTo>
                  <a:pt x="26543" y="47117"/>
                </a:lnTo>
                <a:lnTo>
                  <a:pt x="38385" y="46960"/>
                </a:lnTo>
                <a:lnTo>
                  <a:pt x="48609" y="43291"/>
                </a:lnTo>
                <a:lnTo>
                  <a:pt x="56118" y="36740"/>
                </a:lnTo>
                <a:lnTo>
                  <a:pt x="59817" y="27940"/>
                </a:lnTo>
                <a:lnTo>
                  <a:pt x="58741" y="18395"/>
                </a:lnTo>
                <a:lnTo>
                  <a:pt x="53403" y="9969"/>
                </a:lnTo>
                <a:lnTo>
                  <a:pt x="44636" y="3544"/>
                </a:lnTo>
                <a:lnTo>
                  <a:pt x="3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0978" y="47151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4" y="0"/>
                </a:moveTo>
                <a:lnTo>
                  <a:pt x="44636" y="3544"/>
                </a:lnTo>
                <a:lnTo>
                  <a:pt x="53403" y="9969"/>
                </a:lnTo>
                <a:lnTo>
                  <a:pt x="58741" y="18395"/>
                </a:lnTo>
                <a:lnTo>
                  <a:pt x="59817" y="27940"/>
                </a:lnTo>
                <a:lnTo>
                  <a:pt x="56118" y="36740"/>
                </a:lnTo>
                <a:lnTo>
                  <a:pt x="48609" y="43291"/>
                </a:lnTo>
                <a:lnTo>
                  <a:pt x="38385" y="46960"/>
                </a:lnTo>
                <a:lnTo>
                  <a:pt x="26543" y="47117"/>
                </a:lnTo>
                <a:lnTo>
                  <a:pt x="15180" y="43572"/>
                </a:lnTo>
                <a:lnTo>
                  <a:pt x="6413" y="37147"/>
                </a:lnTo>
                <a:lnTo>
                  <a:pt x="1075" y="28721"/>
                </a:lnTo>
                <a:lnTo>
                  <a:pt x="0" y="19177"/>
                </a:lnTo>
                <a:lnTo>
                  <a:pt x="3698" y="10376"/>
                </a:lnTo>
                <a:lnTo>
                  <a:pt x="11207" y="3825"/>
                </a:lnTo>
                <a:lnTo>
                  <a:pt x="21431" y="156"/>
                </a:lnTo>
                <a:lnTo>
                  <a:pt x="332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2878" y="30069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2878" y="30069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55792" y="4755641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34036" y="0"/>
                </a:moveTo>
                <a:lnTo>
                  <a:pt x="45331" y="3986"/>
                </a:lnTo>
                <a:lnTo>
                  <a:pt x="53911" y="11604"/>
                </a:lnTo>
                <a:lnTo>
                  <a:pt x="58967" y="21770"/>
                </a:lnTo>
                <a:lnTo>
                  <a:pt x="59690" y="33400"/>
                </a:lnTo>
                <a:lnTo>
                  <a:pt x="55657" y="44414"/>
                </a:lnTo>
                <a:lnTo>
                  <a:pt x="47910" y="52736"/>
                </a:lnTo>
                <a:lnTo>
                  <a:pt x="37544" y="57582"/>
                </a:lnTo>
                <a:lnTo>
                  <a:pt x="25654" y="58165"/>
                </a:lnTo>
                <a:lnTo>
                  <a:pt x="14341" y="54179"/>
                </a:lnTo>
                <a:lnTo>
                  <a:pt x="5730" y="46561"/>
                </a:lnTo>
                <a:lnTo>
                  <a:pt x="668" y="36395"/>
                </a:lnTo>
                <a:lnTo>
                  <a:pt x="0" y="24764"/>
                </a:lnTo>
                <a:lnTo>
                  <a:pt x="3960" y="13805"/>
                </a:lnTo>
                <a:lnTo>
                  <a:pt x="11684" y="5476"/>
                </a:lnTo>
                <a:lnTo>
                  <a:pt x="22074" y="601"/>
                </a:lnTo>
                <a:lnTo>
                  <a:pt x="340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19929" y="4692903"/>
            <a:ext cx="53340" cy="47625"/>
          </a:xfrm>
          <a:custGeom>
            <a:avLst/>
            <a:gdLst/>
            <a:ahLst/>
            <a:cxnLst/>
            <a:rect l="l" t="t" r="r" b="b"/>
            <a:pathLst>
              <a:path w="53339" h="47625">
                <a:moveTo>
                  <a:pt x="30099" y="0"/>
                </a:moveTo>
                <a:lnTo>
                  <a:pt x="40213" y="3375"/>
                </a:lnTo>
                <a:lnTo>
                  <a:pt x="47958" y="9667"/>
                </a:lnTo>
                <a:lnTo>
                  <a:pt x="52583" y="17984"/>
                </a:lnTo>
                <a:lnTo>
                  <a:pt x="53340" y="27432"/>
                </a:lnTo>
                <a:lnTo>
                  <a:pt x="49905" y="36329"/>
                </a:lnTo>
                <a:lnTo>
                  <a:pt x="43100" y="42989"/>
                </a:lnTo>
                <a:lnTo>
                  <a:pt x="33891" y="46791"/>
                </a:lnTo>
                <a:lnTo>
                  <a:pt x="23241" y="47117"/>
                </a:lnTo>
                <a:lnTo>
                  <a:pt x="13126" y="43741"/>
                </a:lnTo>
                <a:lnTo>
                  <a:pt x="5381" y="37449"/>
                </a:lnTo>
                <a:lnTo>
                  <a:pt x="756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69228" y="397852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4054" y="29625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3" y="0"/>
                </a:moveTo>
                <a:lnTo>
                  <a:pt x="21377" y="156"/>
                </a:lnTo>
                <a:lnTo>
                  <a:pt x="11160" y="3825"/>
                </a:lnTo>
                <a:lnTo>
                  <a:pt x="3681" y="10376"/>
                </a:lnTo>
                <a:lnTo>
                  <a:pt x="0" y="19176"/>
                </a:lnTo>
                <a:lnTo>
                  <a:pt x="1002" y="28721"/>
                </a:lnTo>
                <a:lnTo>
                  <a:pt x="6302" y="37147"/>
                </a:lnTo>
                <a:lnTo>
                  <a:pt x="15055" y="43572"/>
                </a:lnTo>
                <a:lnTo>
                  <a:pt x="26416" y="47117"/>
                </a:lnTo>
                <a:lnTo>
                  <a:pt x="38312" y="46960"/>
                </a:lnTo>
                <a:lnTo>
                  <a:pt x="48529" y="43291"/>
                </a:lnTo>
                <a:lnTo>
                  <a:pt x="56008" y="36740"/>
                </a:lnTo>
                <a:lnTo>
                  <a:pt x="59690" y="27940"/>
                </a:lnTo>
                <a:lnTo>
                  <a:pt x="58687" y="18395"/>
                </a:lnTo>
                <a:lnTo>
                  <a:pt x="53387" y="9969"/>
                </a:lnTo>
                <a:lnTo>
                  <a:pt x="44634" y="3544"/>
                </a:lnTo>
                <a:lnTo>
                  <a:pt x="3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4054" y="29625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3" y="0"/>
                </a:moveTo>
                <a:lnTo>
                  <a:pt x="44634" y="3544"/>
                </a:lnTo>
                <a:lnTo>
                  <a:pt x="53387" y="9969"/>
                </a:lnTo>
                <a:lnTo>
                  <a:pt x="58687" y="18395"/>
                </a:lnTo>
                <a:lnTo>
                  <a:pt x="59690" y="27940"/>
                </a:lnTo>
                <a:lnTo>
                  <a:pt x="56008" y="36740"/>
                </a:lnTo>
                <a:lnTo>
                  <a:pt x="48529" y="43291"/>
                </a:lnTo>
                <a:lnTo>
                  <a:pt x="38312" y="46960"/>
                </a:lnTo>
                <a:lnTo>
                  <a:pt x="26416" y="47117"/>
                </a:lnTo>
                <a:lnTo>
                  <a:pt x="15055" y="43572"/>
                </a:lnTo>
                <a:lnTo>
                  <a:pt x="6302" y="37147"/>
                </a:lnTo>
                <a:lnTo>
                  <a:pt x="1002" y="28721"/>
                </a:lnTo>
                <a:lnTo>
                  <a:pt x="0" y="19176"/>
                </a:lnTo>
                <a:lnTo>
                  <a:pt x="3681" y="10376"/>
                </a:lnTo>
                <a:lnTo>
                  <a:pt x="11160" y="3825"/>
                </a:lnTo>
                <a:lnTo>
                  <a:pt x="21377" y="156"/>
                </a:lnTo>
                <a:lnTo>
                  <a:pt x="332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0453" y="38864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1515" y="5327141"/>
            <a:ext cx="53975" cy="58419"/>
          </a:xfrm>
          <a:custGeom>
            <a:avLst/>
            <a:gdLst/>
            <a:ahLst/>
            <a:cxnLst/>
            <a:rect l="l" t="t" r="r" b="b"/>
            <a:pathLst>
              <a:path w="53975" h="58420">
                <a:moveTo>
                  <a:pt x="30987" y="0"/>
                </a:moveTo>
                <a:lnTo>
                  <a:pt x="41036" y="3802"/>
                </a:lnTo>
                <a:lnTo>
                  <a:pt x="48609" y="11271"/>
                </a:lnTo>
                <a:lnTo>
                  <a:pt x="52990" y="21359"/>
                </a:lnTo>
                <a:lnTo>
                  <a:pt x="53467" y="33020"/>
                </a:lnTo>
                <a:lnTo>
                  <a:pt x="49752" y="44003"/>
                </a:lnTo>
                <a:lnTo>
                  <a:pt x="42703" y="52403"/>
                </a:lnTo>
                <a:lnTo>
                  <a:pt x="33321" y="57398"/>
                </a:lnTo>
                <a:lnTo>
                  <a:pt x="22606" y="58166"/>
                </a:lnTo>
                <a:lnTo>
                  <a:pt x="12483" y="54363"/>
                </a:lnTo>
                <a:lnTo>
                  <a:pt x="4873" y="46894"/>
                </a:lnTo>
                <a:lnTo>
                  <a:pt x="478" y="36806"/>
                </a:lnTo>
                <a:lnTo>
                  <a:pt x="0" y="25146"/>
                </a:lnTo>
                <a:lnTo>
                  <a:pt x="3788" y="14162"/>
                </a:lnTo>
                <a:lnTo>
                  <a:pt x="10874" y="5762"/>
                </a:lnTo>
                <a:lnTo>
                  <a:pt x="20270" y="767"/>
                </a:lnTo>
                <a:lnTo>
                  <a:pt x="309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49345" y="4146296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13251" y="4339"/>
                </a:lnTo>
                <a:lnTo>
                  <a:pt x="4952" y="12239"/>
                </a:lnTo>
                <a:lnTo>
                  <a:pt x="273" y="22592"/>
                </a:lnTo>
                <a:lnTo>
                  <a:pt x="0" y="34289"/>
                </a:lnTo>
                <a:lnTo>
                  <a:pt x="4385" y="45067"/>
                </a:lnTo>
                <a:lnTo>
                  <a:pt x="12414" y="53070"/>
                </a:lnTo>
                <a:lnTo>
                  <a:pt x="22967" y="57525"/>
                </a:lnTo>
                <a:lnTo>
                  <a:pt x="34925" y="57657"/>
                </a:lnTo>
                <a:lnTo>
                  <a:pt x="46057" y="53318"/>
                </a:lnTo>
                <a:lnTo>
                  <a:pt x="54355" y="45418"/>
                </a:lnTo>
                <a:lnTo>
                  <a:pt x="59035" y="35065"/>
                </a:lnTo>
                <a:lnTo>
                  <a:pt x="59308" y="23367"/>
                </a:lnTo>
                <a:lnTo>
                  <a:pt x="54923" y="12590"/>
                </a:lnTo>
                <a:lnTo>
                  <a:pt x="46894" y="4587"/>
                </a:lnTo>
                <a:lnTo>
                  <a:pt x="36341" y="132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49345" y="4146296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36341" y="132"/>
                </a:lnTo>
                <a:lnTo>
                  <a:pt x="46894" y="4587"/>
                </a:lnTo>
                <a:lnTo>
                  <a:pt x="54923" y="12590"/>
                </a:lnTo>
                <a:lnTo>
                  <a:pt x="59308" y="23367"/>
                </a:lnTo>
                <a:lnTo>
                  <a:pt x="59035" y="35065"/>
                </a:lnTo>
                <a:lnTo>
                  <a:pt x="54355" y="45418"/>
                </a:lnTo>
                <a:lnTo>
                  <a:pt x="46057" y="53318"/>
                </a:lnTo>
                <a:lnTo>
                  <a:pt x="34925" y="57657"/>
                </a:lnTo>
                <a:lnTo>
                  <a:pt x="22967" y="57525"/>
                </a:lnTo>
                <a:lnTo>
                  <a:pt x="12414" y="53070"/>
                </a:lnTo>
                <a:lnTo>
                  <a:pt x="4385" y="45067"/>
                </a:lnTo>
                <a:lnTo>
                  <a:pt x="0" y="34289"/>
                </a:lnTo>
                <a:lnTo>
                  <a:pt x="273" y="22592"/>
                </a:lnTo>
                <a:lnTo>
                  <a:pt x="4952" y="12239"/>
                </a:lnTo>
                <a:lnTo>
                  <a:pt x="13251" y="4339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00980" y="5867737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56"/>
                </a:moveTo>
                <a:lnTo>
                  <a:pt x="32996" y="0"/>
                </a:lnTo>
                <a:lnTo>
                  <a:pt x="42354" y="3471"/>
                </a:lnTo>
                <a:lnTo>
                  <a:pt x="49426" y="9873"/>
                </a:lnTo>
                <a:lnTo>
                  <a:pt x="53213" y="18611"/>
                </a:lnTo>
                <a:lnTo>
                  <a:pt x="52756" y="28113"/>
                </a:lnTo>
                <a:lnTo>
                  <a:pt x="48418" y="36600"/>
                </a:lnTo>
                <a:lnTo>
                  <a:pt x="40890" y="43164"/>
                </a:lnTo>
                <a:lnTo>
                  <a:pt x="30861" y="46894"/>
                </a:lnTo>
                <a:lnTo>
                  <a:pt x="20216" y="46950"/>
                </a:lnTo>
                <a:lnTo>
                  <a:pt x="10858" y="43479"/>
                </a:lnTo>
                <a:lnTo>
                  <a:pt x="3786" y="37076"/>
                </a:lnTo>
                <a:lnTo>
                  <a:pt x="0" y="28339"/>
                </a:lnTo>
                <a:lnTo>
                  <a:pt x="456" y="18837"/>
                </a:lnTo>
                <a:lnTo>
                  <a:pt x="4794" y="10349"/>
                </a:lnTo>
                <a:lnTo>
                  <a:pt x="12322" y="3786"/>
                </a:lnTo>
                <a:lnTo>
                  <a:pt x="22352" y="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6180" y="54867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1419" y="4344670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11376" y="4153"/>
                </a:lnTo>
                <a:lnTo>
                  <a:pt x="4048" y="11890"/>
                </a:lnTo>
                <a:lnTo>
                  <a:pt x="29" y="22127"/>
                </a:lnTo>
                <a:lnTo>
                  <a:pt x="0" y="33781"/>
                </a:lnTo>
                <a:lnTo>
                  <a:pt x="4141" y="44604"/>
                </a:lnTo>
                <a:lnTo>
                  <a:pt x="11509" y="52736"/>
                </a:lnTo>
                <a:lnTo>
                  <a:pt x="21091" y="57392"/>
                </a:lnTo>
                <a:lnTo>
                  <a:pt x="31876" y="57784"/>
                </a:lnTo>
                <a:lnTo>
                  <a:pt x="41763" y="53631"/>
                </a:lnTo>
                <a:lnTo>
                  <a:pt x="49053" y="45894"/>
                </a:lnTo>
                <a:lnTo>
                  <a:pt x="53058" y="35657"/>
                </a:lnTo>
                <a:lnTo>
                  <a:pt x="53086" y="24002"/>
                </a:lnTo>
                <a:lnTo>
                  <a:pt x="48946" y="13180"/>
                </a:lnTo>
                <a:lnTo>
                  <a:pt x="41592" y="5048"/>
                </a:lnTo>
                <a:lnTo>
                  <a:pt x="32047" y="392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1419" y="4344670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32047" y="392"/>
                </a:lnTo>
                <a:lnTo>
                  <a:pt x="41592" y="5048"/>
                </a:lnTo>
                <a:lnTo>
                  <a:pt x="48946" y="13180"/>
                </a:lnTo>
                <a:lnTo>
                  <a:pt x="53086" y="24002"/>
                </a:lnTo>
                <a:lnTo>
                  <a:pt x="53058" y="35657"/>
                </a:lnTo>
                <a:lnTo>
                  <a:pt x="49053" y="45894"/>
                </a:lnTo>
                <a:lnTo>
                  <a:pt x="41763" y="53631"/>
                </a:lnTo>
                <a:lnTo>
                  <a:pt x="31876" y="57784"/>
                </a:lnTo>
                <a:lnTo>
                  <a:pt x="21091" y="57392"/>
                </a:lnTo>
                <a:lnTo>
                  <a:pt x="11509" y="52736"/>
                </a:lnTo>
                <a:lnTo>
                  <a:pt x="4141" y="44604"/>
                </a:lnTo>
                <a:lnTo>
                  <a:pt x="0" y="33781"/>
                </a:lnTo>
                <a:lnTo>
                  <a:pt x="29" y="22127"/>
                </a:lnTo>
                <a:lnTo>
                  <a:pt x="4048" y="11890"/>
                </a:lnTo>
                <a:lnTo>
                  <a:pt x="11376" y="4153"/>
                </a:lnTo>
                <a:lnTo>
                  <a:pt x="2133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64355" y="33881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12037" y="3859"/>
                </a:lnTo>
                <a:lnTo>
                  <a:pt x="4603" y="10779"/>
                </a:lnTo>
                <a:lnTo>
                  <a:pt x="361" y="19770"/>
                </a:lnTo>
                <a:lnTo>
                  <a:pt x="0" y="29845"/>
                </a:lnTo>
                <a:lnTo>
                  <a:pt x="3881" y="39215"/>
                </a:lnTo>
                <a:lnTo>
                  <a:pt x="11049" y="46132"/>
                </a:lnTo>
                <a:lnTo>
                  <a:pt x="20502" y="49954"/>
                </a:lnTo>
                <a:lnTo>
                  <a:pt x="31242" y="50038"/>
                </a:lnTo>
                <a:lnTo>
                  <a:pt x="41175" y="46178"/>
                </a:lnTo>
                <a:lnTo>
                  <a:pt x="48609" y="39258"/>
                </a:lnTo>
                <a:lnTo>
                  <a:pt x="52851" y="30267"/>
                </a:lnTo>
                <a:lnTo>
                  <a:pt x="53213" y="20193"/>
                </a:lnTo>
                <a:lnTo>
                  <a:pt x="49331" y="10822"/>
                </a:lnTo>
                <a:lnTo>
                  <a:pt x="42163" y="3905"/>
                </a:lnTo>
                <a:lnTo>
                  <a:pt x="32710" y="83"/>
                </a:lnTo>
                <a:lnTo>
                  <a:pt x="21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64355" y="33881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32710" y="83"/>
                </a:lnTo>
                <a:lnTo>
                  <a:pt x="42163" y="3905"/>
                </a:lnTo>
                <a:lnTo>
                  <a:pt x="49331" y="10822"/>
                </a:lnTo>
                <a:lnTo>
                  <a:pt x="53213" y="20193"/>
                </a:lnTo>
                <a:lnTo>
                  <a:pt x="52851" y="30267"/>
                </a:lnTo>
                <a:lnTo>
                  <a:pt x="48609" y="39258"/>
                </a:lnTo>
                <a:lnTo>
                  <a:pt x="41175" y="46178"/>
                </a:lnTo>
                <a:lnTo>
                  <a:pt x="31242" y="50038"/>
                </a:lnTo>
                <a:lnTo>
                  <a:pt x="20502" y="49954"/>
                </a:lnTo>
                <a:lnTo>
                  <a:pt x="11049" y="46132"/>
                </a:lnTo>
                <a:lnTo>
                  <a:pt x="3881" y="39215"/>
                </a:lnTo>
                <a:lnTo>
                  <a:pt x="0" y="29845"/>
                </a:lnTo>
                <a:lnTo>
                  <a:pt x="361" y="19770"/>
                </a:lnTo>
                <a:lnTo>
                  <a:pt x="4603" y="10779"/>
                </a:lnTo>
                <a:lnTo>
                  <a:pt x="12037" y="3859"/>
                </a:lnTo>
                <a:lnTo>
                  <a:pt x="219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04182" y="497867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145" y="105"/>
                </a:moveTo>
                <a:lnTo>
                  <a:pt x="37058" y="0"/>
                </a:lnTo>
                <a:lnTo>
                  <a:pt x="47482" y="3645"/>
                </a:lnTo>
                <a:lnTo>
                  <a:pt x="55310" y="10410"/>
                </a:lnTo>
                <a:lnTo>
                  <a:pt x="59435" y="19663"/>
                </a:lnTo>
                <a:lnTo>
                  <a:pt x="58882" y="29837"/>
                </a:lnTo>
                <a:lnTo>
                  <a:pt x="53959" y="38951"/>
                </a:lnTo>
                <a:lnTo>
                  <a:pt x="45487" y="46041"/>
                </a:lnTo>
                <a:lnTo>
                  <a:pt x="34289" y="50143"/>
                </a:lnTo>
                <a:lnTo>
                  <a:pt x="22377" y="50248"/>
                </a:lnTo>
                <a:lnTo>
                  <a:pt x="11953" y="46603"/>
                </a:lnTo>
                <a:lnTo>
                  <a:pt x="4125" y="39838"/>
                </a:lnTo>
                <a:lnTo>
                  <a:pt x="0" y="30585"/>
                </a:lnTo>
                <a:lnTo>
                  <a:pt x="553" y="20411"/>
                </a:lnTo>
                <a:lnTo>
                  <a:pt x="5476" y="11297"/>
                </a:lnTo>
                <a:lnTo>
                  <a:pt x="13948" y="4206"/>
                </a:lnTo>
                <a:lnTo>
                  <a:pt x="25145" y="1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5570" y="3693795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13251" y="4411"/>
                </a:lnTo>
                <a:lnTo>
                  <a:pt x="4953" y="12334"/>
                </a:lnTo>
                <a:lnTo>
                  <a:pt x="273" y="22663"/>
                </a:lnTo>
                <a:lnTo>
                  <a:pt x="0" y="34289"/>
                </a:lnTo>
                <a:lnTo>
                  <a:pt x="4385" y="45140"/>
                </a:lnTo>
                <a:lnTo>
                  <a:pt x="12414" y="53181"/>
                </a:lnTo>
                <a:lnTo>
                  <a:pt x="22967" y="57650"/>
                </a:lnTo>
                <a:lnTo>
                  <a:pt x="34925" y="57784"/>
                </a:lnTo>
                <a:lnTo>
                  <a:pt x="46057" y="53373"/>
                </a:lnTo>
                <a:lnTo>
                  <a:pt x="54356" y="45450"/>
                </a:lnTo>
                <a:lnTo>
                  <a:pt x="59035" y="35121"/>
                </a:lnTo>
                <a:lnTo>
                  <a:pt x="59309" y="23494"/>
                </a:lnTo>
                <a:lnTo>
                  <a:pt x="54923" y="12644"/>
                </a:lnTo>
                <a:lnTo>
                  <a:pt x="46894" y="4603"/>
                </a:lnTo>
                <a:lnTo>
                  <a:pt x="36341" y="13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55570" y="3693795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36341" y="134"/>
                </a:lnTo>
                <a:lnTo>
                  <a:pt x="46894" y="4603"/>
                </a:lnTo>
                <a:lnTo>
                  <a:pt x="54923" y="12644"/>
                </a:lnTo>
                <a:lnTo>
                  <a:pt x="59309" y="23494"/>
                </a:lnTo>
                <a:lnTo>
                  <a:pt x="59035" y="35121"/>
                </a:lnTo>
                <a:lnTo>
                  <a:pt x="54356" y="45450"/>
                </a:lnTo>
                <a:lnTo>
                  <a:pt x="46057" y="53373"/>
                </a:lnTo>
                <a:lnTo>
                  <a:pt x="34925" y="57784"/>
                </a:lnTo>
                <a:lnTo>
                  <a:pt x="22967" y="57650"/>
                </a:lnTo>
                <a:lnTo>
                  <a:pt x="12414" y="53181"/>
                </a:lnTo>
                <a:lnTo>
                  <a:pt x="4385" y="45140"/>
                </a:lnTo>
                <a:lnTo>
                  <a:pt x="0" y="34289"/>
                </a:lnTo>
                <a:lnTo>
                  <a:pt x="273" y="22663"/>
                </a:lnTo>
                <a:lnTo>
                  <a:pt x="4953" y="12334"/>
                </a:lnTo>
                <a:lnTo>
                  <a:pt x="13251" y="4411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7495" y="5662269"/>
            <a:ext cx="59690" cy="55244"/>
          </a:xfrm>
          <a:custGeom>
            <a:avLst/>
            <a:gdLst/>
            <a:ahLst/>
            <a:cxnLst/>
            <a:rect l="l" t="t" r="r" b="b"/>
            <a:pathLst>
              <a:path w="59689" h="55245">
                <a:moveTo>
                  <a:pt x="24637" y="0"/>
                </a:moveTo>
                <a:lnTo>
                  <a:pt x="36591" y="34"/>
                </a:lnTo>
                <a:lnTo>
                  <a:pt x="47116" y="4165"/>
                </a:lnTo>
                <a:lnTo>
                  <a:pt x="55070" y="11687"/>
                </a:lnTo>
                <a:lnTo>
                  <a:pt x="59308" y="21894"/>
                </a:lnTo>
                <a:lnTo>
                  <a:pt x="58941" y="32956"/>
                </a:lnTo>
                <a:lnTo>
                  <a:pt x="54181" y="42806"/>
                </a:lnTo>
                <a:lnTo>
                  <a:pt x="45825" y="50393"/>
                </a:lnTo>
                <a:lnTo>
                  <a:pt x="34670" y="54660"/>
                </a:lnTo>
                <a:lnTo>
                  <a:pt x="22734" y="54625"/>
                </a:lnTo>
                <a:lnTo>
                  <a:pt x="12239" y="50495"/>
                </a:lnTo>
                <a:lnTo>
                  <a:pt x="4292" y="42973"/>
                </a:lnTo>
                <a:lnTo>
                  <a:pt x="0" y="32765"/>
                </a:lnTo>
                <a:lnTo>
                  <a:pt x="367" y="21704"/>
                </a:lnTo>
                <a:lnTo>
                  <a:pt x="5127" y="11853"/>
                </a:lnTo>
                <a:lnTo>
                  <a:pt x="13483" y="4267"/>
                </a:lnTo>
                <a:lnTo>
                  <a:pt x="2463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51983" y="537078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18" y="176"/>
                </a:moveTo>
                <a:lnTo>
                  <a:pt x="36931" y="0"/>
                </a:lnTo>
                <a:lnTo>
                  <a:pt x="47355" y="3621"/>
                </a:lnTo>
                <a:lnTo>
                  <a:pt x="55183" y="10410"/>
                </a:lnTo>
                <a:lnTo>
                  <a:pt x="59308" y="19734"/>
                </a:lnTo>
                <a:lnTo>
                  <a:pt x="58775" y="29852"/>
                </a:lnTo>
                <a:lnTo>
                  <a:pt x="53895" y="38959"/>
                </a:lnTo>
                <a:lnTo>
                  <a:pt x="45467" y="46041"/>
                </a:lnTo>
                <a:lnTo>
                  <a:pt x="34289" y="50087"/>
                </a:lnTo>
                <a:lnTo>
                  <a:pt x="22377" y="50264"/>
                </a:lnTo>
                <a:lnTo>
                  <a:pt x="11953" y="46642"/>
                </a:lnTo>
                <a:lnTo>
                  <a:pt x="4125" y="39854"/>
                </a:lnTo>
                <a:lnTo>
                  <a:pt x="0" y="30529"/>
                </a:lnTo>
                <a:lnTo>
                  <a:pt x="533" y="20411"/>
                </a:lnTo>
                <a:lnTo>
                  <a:pt x="5413" y="11304"/>
                </a:lnTo>
                <a:lnTo>
                  <a:pt x="13841" y="4222"/>
                </a:lnTo>
                <a:lnTo>
                  <a:pt x="25018" y="1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76800" y="45720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76800" y="45720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82030" y="38856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01230" y="27426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53000" y="4250690"/>
            <a:ext cx="542925" cy="321310"/>
          </a:xfrm>
          <a:custGeom>
            <a:avLst/>
            <a:gdLst/>
            <a:ahLst/>
            <a:cxnLst/>
            <a:rect l="l" t="t" r="r" b="b"/>
            <a:pathLst>
              <a:path w="542925" h="321310">
                <a:moveTo>
                  <a:pt x="70865" y="215011"/>
                </a:moveTo>
                <a:lnTo>
                  <a:pt x="0" y="321310"/>
                </a:lnTo>
                <a:lnTo>
                  <a:pt x="127635" y="314198"/>
                </a:lnTo>
                <a:lnTo>
                  <a:pt x="114115" y="290576"/>
                </a:lnTo>
                <a:lnTo>
                  <a:pt x="92201" y="290576"/>
                </a:lnTo>
                <a:lnTo>
                  <a:pt x="73278" y="257556"/>
                </a:lnTo>
                <a:lnTo>
                  <a:pt x="89809" y="248109"/>
                </a:lnTo>
                <a:lnTo>
                  <a:pt x="70865" y="215011"/>
                </a:lnTo>
                <a:close/>
              </a:path>
              <a:path w="542925" h="321310">
                <a:moveTo>
                  <a:pt x="89809" y="248109"/>
                </a:moveTo>
                <a:lnTo>
                  <a:pt x="73278" y="257556"/>
                </a:lnTo>
                <a:lnTo>
                  <a:pt x="92201" y="290576"/>
                </a:lnTo>
                <a:lnTo>
                  <a:pt x="108713" y="281138"/>
                </a:lnTo>
                <a:lnTo>
                  <a:pt x="89809" y="248109"/>
                </a:lnTo>
                <a:close/>
              </a:path>
              <a:path w="542925" h="321310">
                <a:moveTo>
                  <a:pt x="108713" y="281138"/>
                </a:moveTo>
                <a:lnTo>
                  <a:pt x="92201" y="290576"/>
                </a:lnTo>
                <a:lnTo>
                  <a:pt x="114115" y="290576"/>
                </a:lnTo>
                <a:lnTo>
                  <a:pt x="108713" y="281138"/>
                </a:lnTo>
                <a:close/>
              </a:path>
              <a:path w="542925" h="321310">
                <a:moveTo>
                  <a:pt x="524001" y="0"/>
                </a:moveTo>
                <a:lnTo>
                  <a:pt x="89809" y="248109"/>
                </a:lnTo>
                <a:lnTo>
                  <a:pt x="108713" y="281138"/>
                </a:lnTo>
                <a:lnTo>
                  <a:pt x="542798" y="33020"/>
                </a:lnTo>
                <a:lnTo>
                  <a:pt x="524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33800" y="3962400"/>
            <a:ext cx="313690" cy="169545"/>
          </a:xfrm>
          <a:custGeom>
            <a:avLst/>
            <a:gdLst/>
            <a:ahLst/>
            <a:cxnLst/>
            <a:rect l="l" t="t" r="r" b="b"/>
            <a:pathLst>
              <a:path w="313689" h="169545">
                <a:moveTo>
                  <a:pt x="110758" y="34048"/>
                </a:moveTo>
                <a:lnTo>
                  <a:pt x="93711" y="68186"/>
                </a:lnTo>
                <a:lnTo>
                  <a:pt x="296290" y="169418"/>
                </a:lnTo>
                <a:lnTo>
                  <a:pt x="313309" y="135381"/>
                </a:lnTo>
                <a:lnTo>
                  <a:pt x="110758" y="34048"/>
                </a:lnTo>
                <a:close/>
              </a:path>
              <a:path w="313689" h="169545">
                <a:moveTo>
                  <a:pt x="127762" y="0"/>
                </a:moveTo>
                <a:lnTo>
                  <a:pt x="0" y="0"/>
                </a:lnTo>
                <a:lnTo>
                  <a:pt x="76708" y="102235"/>
                </a:lnTo>
                <a:lnTo>
                  <a:pt x="93711" y="68186"/>
                </a:lnTo>
                <a:lnTo>
                  <a:pt x="76708" y="59689"/>
                </a:lnTo>
                <a:lnTo>
                  <a:pt x="93725" y="25526"/>
                </a:lnTo>
                <a:lnTo>
                  <a:pt x="115014" y="25526"/>
                </a:lnTo>
                <a:lnTo>
                  <a:pt x="127762" y="0"/>
                </a:lnTo>
                <a:close/>
              </a:path>
              <a:path w="313689" h="169545">
                <a:moveTo>
                  <a:pt x="93725" y="25526"/>
                </a:moveTo>
                <a:lnTo>
                  <a:pt x="76708" y="59689"/>
                </a:lnTo>
                <a:lnTo>
                  <a:pt x="93711" y="68186"/>
                </a:lnTo>
                <a:lnTo>
                  <a:pt x="110758" y="34048"/>
                </a:lnTo>
                <a:lnTo>
                  <a:pt x="93725" y="25526"/>
                </a:lnTo>
                <a:close/>
              </a:path>
              <a:path w="313689" h="169545">
                <a:moveTo>
                  <a:pt x="115014" y="25526"/>
                </a:moveTo>
                <a:lnTo>
                  <a:pt x="93725" y="25526"/>
                </a:lnTo>
                <a:lnTo>
                  <a:pt x="110758" y="34048"/>
                </a:lnTo>
                <a:lnTo>
                  <a:pt x="115014" y="2552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78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650" y="262255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 algn="l">
              <a:lnSpc>
                <a:spcPct val="100000"/>
              </a:lnSpc>
            </a:pPr>
            <a:r>
              <a:rPr spc="10" dirty="0"/>
              <a:t>SVM: </a:t>
            </a:r>
            <a:r>
              <a:rPr spc="5" dirty="0"/>
              <a:t>linearly </a:t>
            </a:r>
            <a:r>
              <a:rPr dirty="0"/>
              <a:t>non-separable</a:t>
            </a:r>
            <a:r>
              <a:rPr spc="-204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508875" cy="199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7505" algn="l"/>
              </a:tabLst>
            </a:pPr>
            <a:r>
              <a:rPr sz="2400" spc="-55" dirty="0">
                <a:latin typeface="Arial"/>
                <a:cs typeface="Arial"/>
              </a:rPr>
              <a:t>Two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solutions:</a:t>
            </a:r>
          </a:p>
          <a:p>
            <a:pPr marL="756285" marR="939165" lvl="1" indent="-28638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Allow a </a:t>
            </a:r>
            <a:r>
              <a:rPr sz="2400" spc="5" dirty="0">
                <a:latin typeface="Arial"/>
                <a:cs typeface="Arial"/>
              </a:rPr>
              <a:t>few </a:t>
            </a:r>
            <a:r>
              <a:rPr sz="2400" dirty="0">
                <a:latin typeface="Arial"/>
                <a:cs typeface="Arial"/>
              </a:rPr>
              <a:t>points on the </a:t>
            </a:r>
            <a:r>
              <a:rPr sz="2400" spc="-10" dirty="0">
                <a:latin typeface="Arial"/>
                <a:cs typeface="Arial"/>
              </a:rPr>
              <a:t>wrong </a:t>
            </a:r>
            <a:r>
              <a:rPr sz="2400" dirty="0">
                <a:latin typeface="Arial"/>
                <a:cs typeface="Arial"/>
              </a:rPr>
              <a:t>side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(slack  variables),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and/or</a:t>
            </a: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Map </a:t>
            </a:r>
            <a:r>
              <a:rPr sz="2400" dirty="0">
                <a:latin typeface="Arial"/>
                <a:cs typeface="Arial"/>
              </a:rPr>
              <a:t>data to </a:t>
            </a:r>
            <a:r>
              <a:rPr sz="2400" spc="-5" dirty="0">
                <a:latin typeface="Arial"/>
                <a:cs typeface="Arial"/>
              </a:rPr>
              <a:t>a higher </a:t>
            </a:r>
            <a:r>
              <a:rPr sz="2400" dirty="0">
                <a:latin typeface="Arial"/>
                <a:cs typeface="Arial"/>
              </a:rPr>
              <a:t>dimensional space, do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linear</a:t>
            </a: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classification there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(kernel)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28194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61722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0325" y="56419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12"/>
                </a:moveTo>
                <a:lnTo>
                  <a:pt x="2365" y="14541"/>
                </a:lnTo>
                <a:lnTo>
                  <a:pt x="8826" y="6972"/>
                </a:lnTo>
                <a:lnTo>
                  <a:pt x="18430" y="1870"/>
                </a:lnTo>
                <a:lnTo>
                  <a:pt x="30225" y="0"/>
                </a:lnTo>
                <a:lnTo>
                  <a:pt x="41947" y="1870"/>
                </a:lnTo>
                <a:lnTo>
                  <a:pt x="51514" y="6972"/>
                </a:lnTo>
                <a:lnTo>
                  <a:pt x="57961" y="14541"/>
                </a:lnTo>
                <a:lnTo>
                  <a:pt x="60325" y="23812"/>
                </a:lnTo>
                <a:lnTo>
                  <a:pt x="57961" y="33083"/>
                </a:lnTo>
                <a:lnTo>
                  <a:pt x="51514" y="40652"/>
                </a:lnTo>
                <a:lnTo>
                  <a:pt x="41947" y="45754"/>
                </a:lnTo>
                <a:lnTo>
                  <a:pt x="30225" y="47625"/>
                </a:lnTo>
                <a:lnTo>
                  <a:pt x="18430" y="45754"/>
                </a:lnTo>
                <a:lnTo>
                  <a:pt x="8826" y="40652"/>
                </a:lnTo>
                <a:lnTo>
                  <a:pt x="2365" y="33083"/>
                </a:lnTo>
                <a:lnTo>
                  <a:pt x="0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8425" y="4513198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5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6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6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5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8425" y="4513198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5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5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6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6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2625" y="3424301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225" y="0"/>
                </a:moveTo>
                <a:lnTo>
                  <a:pt x="18430" y="1853"/>
                </a:lnTo>
                <a:lnTo>
                  <a:pt x="8826" y="6921"/>
                </a:lnTo>
                <a:lnTo>
                  <a:pt x="2365" y="14466"/>
                </a:lnTo>
                <a:lnTo>
                  <a:pt x="0" y="23749"/>
                </a:lnTo>
                <a:lnTo>
                  <a:pt x="2365" y="33051"/>
                </a:lnTo>
                <a:lnTo>
                  <a:pt x="8826" y="40640"/>
                </a:lnTo>
                <a:lnTo>
                  <a:pt x="18430" y="45751"/>
                </a:lnTo>
                <a:lnTo>
                  <a:pt x="30225" y="47625"/>
                </a:lnTo>
                <a:lnTo>
                  <a:pt x="41947" y="45751"/>
                </a:lnTo>
                <a:lnTo>
                  <a:pt x="51514" y="40640"/>
                </a:lnTo>
                <a:lnTo>
                  <a:pt x="57961" y="33051"/>
                </a:lnTo>
                <a:lnTo>
                  <a:pt x="60325" y="23749"/>
                </a:lnTo>
                <a:lnTo>
                  <a:pt x="57961" y="14466"/>
                </a:lnTo>
                <a:lnTo>
                  <a:pt x="51514" y="6921"/>
                </a:lnTo>
                <a:lnTo>
                  <a:pt x="41947" y="185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2625" y="3424301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466"/>
                </a:lnTo>
                <a:lnTo>
                  <a:pt x="8826" y="6921"/>
                </a:lnTo>
                <a:lnTo>
                  <a:pt x="18430" y="1853"/>
                </a:lnTo>
                <a:lnTo>
                  <a:pt x="30225" y="0"/>
                </a:lnTo>
                <a:lnTo>
                  <a:pt x="41947" y="1853"/>
                </a:lnTo>
                <a:lnTo>
                  <a:pt x="51514" y="6921"/>
                </a:lnTo>
                <a:lnTo>
                  <a:pt x="57961" y="14466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40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40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6125" y="42449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2350" y="32734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2350" y="32734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8600" y="43434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7050" y="0"/>
                </a:moveTo>
                <a:lnTo>
                  <a:pt x="16502" y="1871"/>
                </a:lnTo>
                <a:lnTo>
                  <a:pt x="7905" y="6969"/>
                </a:lnTo>
                <a:lnTo>
                  <a:pt x="2119" y="14519"/>
                </a:lnTo>
                <a:lnTo>
                  <a:pt x="0" y="23749"/>
                </a:lnTo>
                <a:lnTo>
                  <a:pt x="2119" y="33051"/>
                </a:lnTo>
                <a:lnTo>
                  <a:pt x="7905" y="40639"/>
                </a:lnTo>
                <a:lnTo>
                  <a:pt x="16502" y="45751"/>
                </a:lnTo>
                <a:lnTo>
                  <a:pt x="27050" y="47625"/>
                </a:lnTo>
                <a:lnTo>
                  <a:pt x="37526" y="45751"/>
                </a:lnTo>
                <a:lnTo>
                  <a:pt x="46085" y="40639"/>
                </a:lnTo>
                <a:lnTo>
                  <a:pt x="51857" y="33051"/>
                </a:lnTo>
                <a:lnTo>
                  <a:pt x="53975" y="23749"/>
                </a:lnTo>
                <a:lnTo>
                  <a:pt x="51857" y="14519"/>
                </a:lnTo>
                <a:lnTo>
                  <a:pt x="46085" y="6969"/>
                </a:lnTo>
                <a:lnTo>
                  <a:pt x="37526" y="1871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8600" y="43434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749"/>
                </a:moveTo>
                <a:lnTo>
                  <a:pt x="2119" y="14519"/>
                </a:lnTo>
                <a:lnTo>
                  <a:pt x="7905" y="6969"/>
                </a:lnTo>
                <a:lnTo>
                  <a:pt x="16502" y="1871"/>
                </a:lnTo>
                <a:lnTo>
                  <a:pt x="27050" y="0"/>
                </a:lnTo>
                <a:lnTo>
                  <a:pt x="37526" y="1871"/>
                </a:lnTo>
                <a:lnTo>
                  <a:pt x="46085" y="6969"/>
                </a:lnTo>
                <a:lnTo>
                  <a:pt x="51857" y="14519"/>
                </a:lnTo>
                <a:lnTo>
                  <a:pt x="53975" y="23749"/>
                </a:lnTo>
                <a:lnTo>
                  <a:pt x="51857" y="33051"/>
                </a:lnTo>
                <a:lnTo>
                  <a:pt x="46085" y="40639"/>
                </a:lnTo>
                <a:lnTo>
                  <a:pt x="37526" y="45751"/>
                </a:lnTo>
                <a:lnTo>
                  <a:pt x="27050" y="47625"/>
                </a:lnTo>
                <a:lnTo>
                  <a:pt x="16502" y="45751"/>
                </a:lnTo>
                <a:lnTo>
                  <a:pt x="7905" y="40639"/>
                </a:lnTo>
                <a:lnTo>
                  <a:pt x="2119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0400" y="37338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4">
                <a:moveTo>
                  <a:pt x="30225" y="0"/>
                </a:moveTo>
                <a:lnTo>
                  <a:pt x="18430" y="2315"/>
                </a:lnTo>
                <a:lnTo>
                  <a:pt x="8826" y="8620"/>
                </a:lnTo>
                <a:lnTo>
                  <a:pt x="2365" y="17948"/>
                </a:lnTo>
                <a:lnTo>
                  <a:pt x="0" y="29337"/>
                </a:lnTo>
                <a:lnTo>
                  <a:pt x="2365" y="40798"/>
                </a:lnTo>
                <a:lnTo>
                  <a:pt x="8826" y="50164"/>
                </a:lnTo>
                <a:lnTo>
                  <a:pt x="18430" y="56483"/>
                </a:lnTo>
                <a:lnTo>
                  <a:pt x="30225" y="58800"/>
                </a:lnTo>
                <a:lnTo>
                  <a:pt x="41947" y="56483"/>
                </a:lnTo>
                <a:lnTo>
                  <a:pt x="51514" y="50165"/>
                </a:lnTo>
                <a:lnTo>
                  <a:pt x="57961" y="40798"/>
                </a:lnTo>
                <a:lnTo>
                  <a:pt x="60325" y="29337"/>
                </a:lnTo>
                <a:lnTo>
                  <a:pt x="57961" y="17948"/>
                </a:lnTo>
                <a:lnTo>
                  <a:pt x="51514" y="8620"/>
                </a:lnTo>
                <a:lnTo>
                  <a:pt x="41947" y="2315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400" y="37338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4">
                <a:moveTo>
                  <a:pt x="0" y="29337"/>
                </a:moveTo>
                <a:lnTo>
                  <a:pt x="2365" y="17948"/>
                </a:lnTo>
                <a:lnTo>
                  <a:pt x="8826" y="8620"/>
                </a:lnTo>
                <a:lnTo>
                  <a:pt x="18430" y="2315"/>
                </a:lnTo>
                <a:lnTo>
                  <a:pt x="30225" y="0"/>
                </a:lnTo>
                <a:lnTo>
                  <a:pt x="41947" y="2315"/>
                </a:lnTo>
                <a:lnTo>
                  <a:pt x="51514" y="8620"/>
                </a:lnTo>
                <a:lnTo>
                  <a:pt x="57961" y="17948"/>
                </a:lnTo>
                <a:lnTo>
                  <a:pt x="60325" y="29337"/>
                </a:lnTo>
                <a:lnTo>
                  <a:pt x="57961" y="40798"/>
                </a:lnTo>
                <a:lnTo>
                  <a:pt x="51514" y="50165"/>
                </a:lnTo>
                <a:lnTo>
                  <a:pt x="41947" y="56483"/>
                </a:lnTo>
                <a:lnTo>
                  <a:pt x="30225" y="58800"/>
                </a:lnTo>
                <a:lnTo>
                  <a:pt x="18430" y="56483"/>
                </a:lnTo>
                <a:lnTo>
                  <a:pt x="8826" y="50164"/>
                </a:lnTo>
                <a:lnTo>
                  <a:pt x="2365" y="40798"/>
                </a:lnTo>
                <a:lnTo>
                  <a:pt x="0" y="29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7800" y="47244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0695" y="5052669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91"/>
                </a:moveTo>
                <a:lnTo>
                  <a:pt x="0" y="23338"/>
                </a:lnTo>
                <a:lnTo>
                  <a:pt x="3048" y="14313"/>
                </a:lnTo>
                <a:lnTo>
                  <a:pt x="9525" y="6717"/>
                </a:lnTo>
                <a:lnTo>
                  <a:pt x="18859" y="1549"/>
                </a:lnTo>
                <a:lnTo>
                  <a:pt x="29396" y="0"/>
                </a:lnTo>
                <a:lnTo>
                  <a:pt x="39147" y="2105"/>
                </a:lnTo>
                <a:lnTo>
                  <a:pt x="47041" y="7425"/>
                </a:lnTo>
                <a:lnTo>
                  <a:pt x="52006" y="15519"/>
                </a:lnTo>
                <a:lnTo>
                  <a:pt x="52958" y="24973"/>
                </a:lnTo>
                <a:lnTo>
                  <a:pt x="49910" y="33998"/>
                </a:lnTo>
                <a:lnTo>
                  <a:pt x="43433" y="41594"/>
                </a:lnTo>
                <a:lnTo>
                  <a:pt x="34099" y="46761"/>
                </a:lnTo>
                <a:lnTo>
                  <a:pt x="23562" y="48311"/>
                </a:lnTo>
                <a:lnTo>
                  <a:pt x="13811" y="46206"/>
                </a:lnTo>
                <a:lnTo>
                  <a:pt x="5917" y="40886"/>
                </a:lnTo>
                <a:lnTo>
                  <a:pt x="952" y="32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6955" y="38380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8930" y="515408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18"/>
                </a:moveTo>
                <a:lnTo>
                  <a:pt x="0" y="25437"/>
                </a:lnTo>
                <a:lnTo>
                  <a:pt x="3559" y="15738"/>
                </a:lnTo>
                <a:lnTo>
                  <a:pt x="10929" y="7514"/>
                </a:lnTo>
                <a:lnTo>
                  <a:pt x="21466" y="1863"/>
                </a:lnTo>
                <a:lnTo>
                  <a:pt x="33202" y="0"/>
                </a:lnTo>
                <a:lnTo>
                  <a:pt x="44009" y="2101"/>
                </a:lnTo>
                <a:lnTo>
                  <a:pt x="52720" y="7703"/>
                </a:lnTo>
                <a:lnTo>
                  <a:pt x="58169" y="16341"/>
                </a:lnTo>
                <a:lnTo>
                  <a:pt x="59062" y="26421"/>
                </a:lnTo>
                <a:lnTo>
                  <a:pt x="55502" y="36121"/>
                </a:lnTo>
                <a:lnTo>
                  <a:pt x="48133" y="44344"/>
                </a:lnTo>
                <a:lnTo>
                  <a:pt x="37595" y="49996"/>
                </a:lnTo>
                <a:lnTo>
                  <a:pt x="25860" y="51859"/>
                </a:lnTo>
                <a:lnTo>
                  <a:pt x="15053" y="49758"/>
                </a:lnTo>
                <a:lnTo>
                  <a:pt x="6342" y="44156"/>
                </a:lnTo>
                <a:lnTo>
                  <a:pt x="892" y="355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7230" y="32760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3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7230" y="32760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4730" y="41936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0617" y="5104675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125"/>
                </a:moveTo>
                <a:lnTo>
                  <a:pt x="0" y="24604"/>
                </a:lnTo>
                <a:lnTo>
                  <a:pt x="3722" y="15392"/>
                </a:lnTo>
                <a:lnTo>
                  <a:pt x="11207" y="7514"/>
                </a:lnTo>
                <a:lnTo>
                  <a:pt x="21788" y="1994"/>
                </a:lnTo>
                <a:lnTo>
                  <a:pt x="33480" y="0"/>
                </a:lnTo>
                <a:lnTo>
                  <a:pt x="44172" y="1756"/>
                </a:lnTo>
                <a:lnTo>
                  <a:pt x="52720" y="6869"/>
                </a:lnTo>
                <a:lnTo>
                  <a:pt x="57983" y="14948"/>
                </a:lnTo>
                <a:lnTo>
                  <a:pt x="58689" y="24469"/>
                </a:lnTo>
                <a:lnTo>
                  <a:pt x="54967" y="33680"/>
                </a:lnTo>
                <a:lnTo>
                  <a:pt x="47482" y="41558"/>
                </a:lnTo>
                <a:lnTo>
                  <a:pt x="36901" y="47079"/>
                </a:lnTo>
                <a:lnTo>
                  <a:pt x="25209" y="49073"/>
                </a:lnTo>
                <a:lnTo>
                  <a:pt x="14517" y="47317"/>
                </a:lnTo>
                <a:lnTo>
                  <a:pt x="5968" y="42203"/>
                </a:lnTo>
                <a:lnTo>
                  <a:pt x="706" y="34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7892" y="42489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33480" y="0"/>
                </a:moveTo>
                <a:lnTo>
                  <a:pt x="21788" y="1976"/>
                </a:lnTo>
                <a:lnTo>
                  <a:pt x="11207" y="7516"/>
                </a:lnTo>
                <a:lnTo>
                  <a:pt x="3722" y="15438"/>
                </a:lnTo>
                <a:lnTo>
                  <a:pt x="0" y="24693"/>
                </a:lnTo>
                <a:lnTo>
                  <a:pt x="706" y="34234"/>
                </a:lnTo>
                <a:lnTo>
                  <a:pt x="5968" y="42259"/>
                </a:lnTo>
                <a:lnTo>
                  <a:pt x="14517" y="47378"/>
                </a:lnTo>
                <a:lnTo>
                  <a:pt x="25209" y="49164"/>
                </a:lnTo>
                <a:lnTo>
                  <a:pt x="36901" y="47188"/>
                </a:lnTo>
                <a:lnTo>
                  <a:pt x="47482" y="41648"/>
                </a:lnTo>
                <a:lnTo>
                  <a:pt x="54967" y="33726"/>
                </a:lnTo>
                <a:lnTo>
                  <a:pt x="58689" y="24471"/>
                </a:lnTo>
                <a:lnTo>
                  <a:pt x="57983" y="14930"/>
                </a:lnTo>
                <a:lnTo>
                  <a:pt x="52720" y="6905"/>
                </a:lnTo>
                <a:lnTo>
                  <a:pt x="44172" y="1785"/>
                </a:lnTo>
                <a:lnTo>
                  <a:pt x="3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67892" y="42489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234"/>
                </a:moveTo>
                <a:lnTo>
                  <a:pt x="0" y="24693"/>
                </a:lnTo>
                <a:lnTo>
                  <a:pt x="3722" y="15438"/>
                </a:lnTo>
                <a:lnTo>
                  <a:pt x="11207" y="7516"/>
                </a:lnTo>
                <a:lnTo>
                  <a:pt x="21788" y="1976"/>
                </a:lnTo>
                <a:lnTo>
                  <a:pt x="33480" y="0"/>
                </a:lnTo>
                <a:lnTo>
                  <a:pt x="44172" y="1785"/>
                </a:lnTo>
                <a:lnTo>
                  <a:pt x="52720" y="6905"/>
                </a:lnTo>
                <a:lnTo>
                  <a:pt x="57983" y="14930"/>
                </a:lnTo>
                <a:lnTo>
                  <a:pt x="58689" y="24471"/>
                </a:lnTo>
                <a:lnTo>
                  <a:pt x="54967" y="33726"/>
                </a:lnTo>
                <a:lnTo>
                  <a:pt x="47482" y="41648"/>
                </a:lnTo>
                <a:lnTo>
                  <a:pt x="36901" y="47188"/>
                </a:lnTo>
                <a:lnTo>
                  <a:pt x="25209" y="49164"/>
                </a:lnTo>
                <a:lnTo>
                  <a:pt x="14517" y="47378"/>
                </a:lnTo>
                <a:lnTo>
                  <a:pt x="5968" y="42259"/>
                </a:lnTo>
                <a:lnTo>
                  <a:pt x="706" y="34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16628" y="36705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73"/>
                </a:lnTo>
                <a:lnTo>
                  <a:pt x="43227" y="42941"/>
                </a:lnTo>
                <a:lnTo>
                  <a:pt x="50032" y="36276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6628" y="36705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5741" y="5855779"/>
            <a:ext cx="59690" cy="55244"/>
          </a:xfrm>
          <a:custGeom>
            <a:avLst/>
            <a:gdLst/>
            <a:ahLst/>
            <a:cxnLst/>
            <a:rect l="l" t="t" r="r" b="b"/>
            <a:pathLst>
              <a:path w="59689" h="55245">
                <a:moveTo>
                  <a:pt x="33909" y="0"/>
                </a:moveTo>
                <a:lnTo>
                  <a:pt x="45170" y="3844"/>
                </a:lnTo>
                <a:lnTo>
                  <a:pt x="53800" y="11112"/>
                </a:lnTo>
                <a:lnTo>
                  <a:pt x="58929" y="20781"/>
                </a:lnTo>
                <a:lnTo>
                  <a:pt x="59690" y="31826"/>
                </a:lnTo>
                <a:lnTo>
                  <a:pt x="55822" y="42189"/>
                </a:lnTo>
                <a:lnTo>
                  <a:pt x="48180" y="49999"/>
                </a:lnTo>
                <a:lnTo>
                  <a:pt x="37847" y="54514"/>
                </a:lnTo>
                <a:lnTo>
                  <a:pt x="25908" y="54991"/>
                </a:lnTo>
                <a:lnTo>
                  <a:pt x="14591" y="51146"/>
                </a:lnTo>
                <a:lnTo>
                  <a:pt x="5953" y="43878"/>
                </a:lnTo>
                <a:lnTo>
                  <a:pt x="815" y="34209"/>
                </a:lnTo>
                <a:lnTo>
                  <a:pt x="0" y="23164"/>
                </a:lnTo>
                <a:lnTo>
                  <a:pt x="3940" y="12801"/>
                </a:lnTo>
                <a:lnTo>
                  <a:pt x="11620" y="4991"/>
                </a:lnTo>
                <a:lnTo>
                  <a:pt x="21967" y="476"/>
                </a:lnTo>
                <a:lnTo>
                  <a:pt x="339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0978" y="47151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4" y="0"/>
                </a:moveTo>
                <a:lnTo>
                  <a:pt x="21431" y="156"/>
                </a:lnTo>
                <a:lnTo>
                  <a:pt x="11207" y="3825"/>
                </a:lnTo>
                <a:lnTo>
                  <a:pt x="3698" y="10376"/>
                </a:lnTo>
                <a:lnTo>
                  <a:pt x="0" y="19177"/>
                </a:lnTo>
                <a:lnTo>
                  <a:pt x="1075" y="28721"/>
                </a:lnTo>
                <a:lnTo>
                  <a:pt x="6413" y="37147"/>
                </a:lnTo>
                <a:lnTo>
                  <a:pt x="15180" y="43572"/>
                </a:lnTo>
                <a:lnTo>
                  <a:pt x="26543" y="47117"/>
                </a:lnTo>
                <a:lnTo>
                  <a:pt x="38385" y="46960"/>
                </a:lnTo>
                <a:lnTo>
                  <a:pt x="48609" y="43291"/>
                </a:lnTo>
                <a:lnTo>
                  <a:pt x="56118" y="36740"/>
                </a:lnTo>
                <a:lnTo>
                  <a:pt x="59817" y="27940"/>
                </a:lnTo>
                <a:lnTo>
                  <a:pt x="58741" y="18395"/>
                </a:lnTo>
                <a:lnTo>
                  <a:pt x="53403" y="9969"/>
                </a:lnTo>
                <a:lnTo>
                  <a:pt x="44636" y="3544"/>
                </a:lnTo>
                <a:lnTo>
                  <a:pt x="3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0978" y="47151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4" y="0"/>
                </a:moveTo>
                <a:lnTo>
                  <a:pt x="44636" y="3544"/>
                </a:lnTo>
                <a:lnTo>
                  <a:pt x="53403" y="9969"/>
                </a:lnTo>
                <a:lnTo>
                  <a:pt x="58741" y="18395"/>
                </a:lnTo>
                <a:lnTo>
                  <a:pt x="59817" y="27940"/>
                </a:lnTo>
                <a:lnTo>
                  <a:pt x="56118" y="36740"/>
                </a:lnTo>
                <a:lnTo>
                  <a:pt x="48609" y="43291"/>
                </a:lnTo>
                <a:lnTo>
                  <a:pt x="38385" y="46960"/>
                </a:lnTo>
                <a:lnTo>
                  <a:pt x="26543" y="47117"/>
                </a:lnTo>
                <a:lnTo>
                  <a:pt x="15180" y="43572"/>
                </a:lnTo>
                <a:lnTo>
                  <a:pt x="6413" y="37147"/>
                </a:lnTo>
                <a:lnTo>
                  <a:pt x="1075" y="28721"/>
                </a:lnTo>
                <a:lnTo>
                  <a:pt x="0" y="19177"/>
                </a:lnTo>
                <a:lnTo>
                  <a:pt x="3698" y="10376"/>
                </a:lnTo>
                <a:lnTo>
                  <a:pt x="11207" y="3825"/>
                </a:lnTo>
                <a:lnTo>
                  <a:pt x="21431" y="156"/>
                </a:lnTo>
                <a:lnTo>
                  <a:pt x="332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2878" y="30069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2878" y="30069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55792" y="4755641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34036" y="0"/>
                </a:moveTo>
                <a:lnTo>
                  <a:pt x="45331" y="3986"/>
                </a:lnTo>
                <a:lnTo>
                  <a:pt x="53911" y="11604"/>
                </a:lnTo>
                <a:lnTo>
                  <a:pt x="58967" y="21770"/>
                </a:lnTo>
                <a:lnTo>
                  <a:pt x="59690" y="33400"/>
                </a:lnTo>
                <a:lnTo>
                  <a:pt x="55657" y="44414"/>
                </a:lnTo>
                <a:lnTo>
                  <a:pt x="47910" y="52736"/>
                </a:lnTo>
                <a:lnTo>
                  <a:pt x="37544" y="57582"/>
                </a:lnTo>
                <a:lnTo>
                  <a:pt x="25654" y="58165"/>
                </a:lnTo>
                <a:lnTo>
                  <a:pt x="14341" y="54179"/>
                </a:lnTo>
                <a:lnTo>
                  <a:pt x="5730" y="46561"/>
                </a:lnTo>
                <a:lnTo>
                  <a:pt x="668" y="36395"/>
                </a:lnTo>
                <a:lnTo>
                  <a:pt x="0" y="24764"/>
                </a:lnTo>
                <a:lnTo>
                  <a:pt x="3960" y="13805"/>
                </a:lnTo>
                <a:lnTo>
                  <a:pt x="11684" y="5476"/>
                </a:lnTo>
                <a:lnTo>
                  <a:pt x="22074" y="601"/>
                </a:lnTo>
                <a:lnTo>
                  <a:pt x="340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19929" y="4692903"/>
            <a:ext cx="53340" cy="47625"/>
          </a:xfrm>
          <a:custGeom>
            <a:avLst/>
            <a:gdLst/>
            <a:ahLst/>
            <a:cxnLst/>
            <a:rect l="l" t="t" r="r" b="b"/>
            <a:pathLst>
              <a:path w="53339" h="47625">
                <a:moveTo>
                  <a:pt x="30099" y="0"/>
                </a:moveTo>
                <a:lnTo>
                  <a:pt x="40213" y="3375"/>
                </a:lnTo>
                <a:lnTo>
                  <a:pt x="47958" y="9667"/>
                </a:lnTo>
                <a:lnTo>
                  <a:pt x="52583" y="17984"/>
                </a:lnTo>
                <a:lnTo>
                  <a:pt x="53340" y="27432"/>
                </a:lnTo>
                <a:lnTo>
                  <a:pt x="49905" y="36329"/>
                </a:lnTo>
                <a:lnTo>
                  <a:pt x="43100" y="42989"/>
                </a:lnTo>
                <a:lnTo>
                  <a:pt x="33891" y="46791"/>
                </a:lnTo>
                <a:lnTo>
                  <a:pt x="23241" y="47117"/>
                </a:lnTo>
                <a:lnTo>
                  <a:pt x="13126" y="43741"/>
                </a:lnTo>
                <a:lnTo>
                  <a:pt x="5381" y="37449"/>
                </a:lnTo>
                <a:lnTo>
                  <a:pt x="756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69228" y="397852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4054" y="29625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3" y="0"/>
                </a:moveTo>
                <a:lnTo>
                  <a:pt x="21377" y="156"/>
                </a:lnTo>
                <a:lnTo>
                  <a:pt x="11160" y="3825"/>
                </a:lnTo>
                <a:lnTo>
                  <a:pt x="3681" y="10376"/>
                </a:lnTo>
                <a:lnTo>
                  <a:pt x="0" y="19176"/>
                </a:lnTo>
                <a:lnTo>
                  <a:pt x="1002" y="28721"/>
                </a:lnTo>
                <a:lnTo>
                  <a:pt x="6302" y="37147"/>
                </a:lnTo>
                <a:lnTo>
                  <a:pt x="15055" y="43572"/>
                </a:lnTo>
                <a:lnTo>
                  <a:pt x="26416" y="47117"/>
                </a:lnTo>
                <a:lnTo>
                  <a:pt x="38312" y="46960"/>
                </a:lnTo>
                <a:lnTo>
                  <a:pt x="48529" y="43291"/>
                </a:lnTo>
                <a:lnTo>
                  <a:pt x="56008" y="36740"/>
                </a:lnTo>
                <a:lnTo>
                  <a:pt x="59690" y="27940"/>
                </a:lnTo>
                <a:lnTo>
                  <a:pt x="58687" y="18395"/>
                </a:lnTo>
                <a:lnTo>
                  <a:pt x="53387" y="9969"/>
                </a:lnTo>
                <a:lnTo>
                  <a:pt x="44634" y="3544"/>
                </a:lnTo>
                <a:lnTo>
                  <a:pt x="3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4054" y="29625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3" y="0"/>
                </a:moveTo>
                <a:lnTo>
                  <a:pt x="44634" y="3544"/>
                </a:lnTo>
                <a:lnTo>
                  <a:pt x="53387" y="9969"/>
                </a:lnTo>
                <a:lnTo>
                  <a:pt x="58687" y="18395"/>
                </a:lnTo>
                <a:lnTo>
                  <a:pt x="59690" y="27940"/>
                </a:lnTo>
                <a:lnTo>
                  <a:pt x="56008" y="36740"/>
                </a:lnTo>
                <a:lnTo>
                  <a:pt x="48529" y="43291"/>
                </a:lnTo>
                <a:lnTo>
                  <a:pt x="38312" y="46960"/>
                </a:lnTo>
                <a:lnTo>
                  <a:pt x="26416" y="47117"/>
                </a:lnTo>
                <a:lnTo>
                  <a:pt x="15055" y="43572"/>
                </a:lnTo>
                <a:lnTo>
                  <a:pt x="6302" y="37147"/>
                </a:lnTo>
                <a:lnTo>
                  <a:pt x="1002" y="28721"/>
                </a:lnTo>
                <a:lnTo>
                  <a:pt x="0" y="19176"/>
                </a:lnTo>
                <a:lnTo>
                  <a:pt x="3681" y="10376"/>
                </a:lnTo>
                <a:lnTo>
                  <a:pt x="11160" y="3825"/>
                </a:lnTo>
                <a:lnTo>
                  <a:pt x="21377" y="156"/>
                </a:lnTo>
                <a:lnTo>
                  <a:pt x="332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0453" y="38864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1515" y="5327141"/>
            <a:ext cx="53975" cy="58419"/>
          </a:xfrm>
          <a:custGeom>
            <a:avLst/>
            <a:gdLst/>
            <a:ahLst/>
            <a:cxnLst/>
            <a:rect l="l" t="t" r="r" b="b"/>
            <a:pathLst>
              <a:path w="53975" h="58420">
                <a:moveTo>
                  <a:pt x="30987" y="0"/>
                </a:moveTo>
                <a:lnTo>
                  <a:pt x="41036" y="3802"/>
                </a:lnTo>
                <a:lnTo>
                  <a:pt x="48609" y="11271"/>
                </a:lnTo>
                <a:lnTo>
                  <a:pt x="52990" y="21359"/>
                </a:lnTo>
                <a:lnTo>
                  <a:pt x="53467" y="33020"/>
                </a:lnTo>
                <a:lnTo>
                  <a:pt x="49752" y="44003"/>
                </a:lnTo>
                <a:lnTo>
                  <a:pt x="42703" y="52403"/>
                </a:lnTo>
                <a:lnTo>
                  <a:pt x="33321" y="57398"/>
                </a:lnTo>
                <a:lnTo>
                  <a:pt x="22606" y="58166"/>
                </a:lnTo>
                <a:lnTo>
                  <a:pt x="12483" y="54363"/>
                </a:lnTo>
                <a:lnTo>
                  <a:pt x="4873" y="46894"/>
                </a:lnTo>
                <a:lnTo>
                  <a:pt x="478" y="36806"/>
                </a:lnTo>
                <a:lnTo>
                  <a:pt x="0" y="25146"/>
                </a:lnTo>
                <a:lnTo>
                  <a:pt x="3788" y="14162"/>
                </a:lnTo>
                <a:lnTo>
                  <a:pt x="10874" y="5762"/>
                </a:lnTo>
                <a:lnTo>
                  <a:pt x="20270" y="767"/>
                </a:lnTo>
                <a:lnTo>
                  <a:pt x="3098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49345" y="4146296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13251" y="4339"/>
                </a:lnTo>
                <a:lnTo>
                  <a:pt x="4952" y="12239"/>
                </a:lnTo>
                <a:lnTo>
                  <a:pt x="273" y="22592"/>
                </a:lnTo>
                <a:lnTo>
                  <a:pt x="0" y="34289"/>
                </a:lnTo>
                <a:lnTo>
                  <a:pt x="4385" y="45067"/>
                </a:lnTo>
                <a:lnTo>
                  <a:pt x="12414" y="53070"/>
                </a:lnTo>
                <a:lnTo>
                  <a:pt x="22967" y="57525"/>
                </a:lnTo>
                <a:lnTo>
                  <a:pt x="34925" y="57657"/>
                </a:lnTo>
                <a:lnTo>
                  <a:pt x="46057" y="53318"/>
                </a:lnTo>
                <a:lnTo>
                  <a:pt x="54355" y="45418"/>
                </a:lnTo>
                <a:lnTo>
                  <a:pt x="59035" y="35065"/>
                </a:lnTo>
                <a:lnTo>
                  <a:pt x="59308" y="23367"/>
                </a:lnTo>
                <a:lnTo>
                  <a:pt x="54923" y="12590"/>
                </a:lnTo>
                <a:lnTo>
                  <a:pt x="46894" y="4587"/>
                </a:lnTo>
                <a:lnTo>
                  <a:pt x="36341" y="132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49345" y="4146296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36341" y="132"/>
                </a:lnTo>
                <a:lnTo>
                  <a:pt x="46894" y="4587"/>
                </a:lnTo>
                <a:lnTo>
                  <a:pt x="54923" y="12590"/>
                </a:lnTo>
                <a:lnTo>
                  <a:pt x="59308" y="23367"/>
                </a:lnTo>
                <a:lnTo>
                  <a:pt x="59035" y="35065"/>
                </a:lnTo>
                <a:lnTo>
                  <a:pt x="54355" y="45418"/>
                </a:lnTo>
                <a:lnTo>
                  <a:pt x="46057" y="53318"/>
                </a:lnTo>
                <a:lnTo>
                  <a:pt x="34925" y="57657"/>
                </a:lnTo>
                <a:lnTo>
                  <a:pt x="22967" y="57525"/>
                </a:lnTo>
                <a:lnTo>
                  <a:pt x="12414" y="53070"/>
                </a:lnTo>
                <a:lnTo>
                  <a:pt x="4385" y="45067"/>
                </a:lnTo>
                <a:lnTo>
                  <a:pt x="0" y="34289"/>
                </a:lnTo>
                <a:lnTo>
                  <a:pt x="273" y="22592"/>
                </a:lnTo>
                <a:lnTo>
                  <a:pt x="4952" y="12239"/>
                </a:lnTo>
                <a:lnTo>
                  <a:pt x="13251" y="4339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00980" y="5867737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56"/>
                </a:moveTo>
                <a:lnTo>
                  <a:pt x="32996" y="0"/>
                </a:lnTo>
                <a:lnTo>
                  <a:pt x="42354" y="3471"/>
                </a:lnTo>
                <a:lnTo>
                  <a:pt x="49426" y="9873"/>
                </a:lnTo>
                <a:lnTo>
                  <a:pt x="53213" y="18611"/>
                </a:lnTo>
                <a:lnTo>
                  <a:pt x="52756" y="28113"/>
                </a:lnTo>
                <a:lnTo>
                  <a:pt x="48418" y="36600"/>
                </a:lnTo>
                <a:lnTo>
                  <a:pt x="40890" y="43164"/>
                </a:lnTo>
                <a:lnTo>
                  <a:pt x="30861" y="46894"/>
                </a:lnTo>
                <a:lnTo>
                  <a:pt x="20216" y="46950"/>
                </a:lnTo>
                <a:lnTo>
                  <a:pt x="10858" y="43479"/>
                </a:lnTo>
                <a:lnTo>
                  <a:pt x="3786" y="37076"/>
                </a:lnTo>
                <a:lnTo>
                  <a:pt x="0" y="28339"/>
                </a:lnTo>
                <a:lnTo>
                  <a:pt x="456" y="18837"/>
                </a:lnTo>
                <a:lnTo>
                  <a:pt x="4794" y="10349"/>
                </a:lnTo>
                <a:lnTo>
                  <a:pt x="12322" y="3786"/>
                </a:lnTo>
                <a:lnTo>
                  <a:pt x="22352" y="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6180" y="54867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1419" y="4344670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11376" y="4153"/>
                </a:lnTo>
                <a:lnTo>
                  <a:pt x="4048" y="11890"/>
                </a:lnTo>
                <a:lnTo>
                  <a:pt x="29" y="22127"/>
                </a:lnTo>
                <a:lnTo>
                  <a:pt x="0" y="33781"/>
                </a:lnTo>
                <a:lnTo>
                  <a:pt x="4141" y="44604"/>
                </a:lnTo>
                <a:lnTo>
                  <a:pt x="11509" y="52736"/>
                </a:lnTo>
                <a:lnTo>
                  <a:pt x="21091" y="57392"/>
                </a:lnTo>
                <a:lnTo>
                  <a:pt x="31876" y="57784"/>
                </a:lnTo>
                <a:lnTo>
                  <a:pt x="41763" y="53631"/>
                </a:lnTo>
                <a:lnTo>
                  <a:pt x="49053" y="45894"/>
                </a:lnTo>
                <a:lnTo>
                  <a:pt x="53058" y="35657"/>
                </a:lnTo>
                <a:lnTo>
                  <a:pt x="53086" y="24002"/>
                </a:lnTo>
                <a:lnTo>
                  <a:pt x="48946" y="13180"/>
                </a:lnTo>
                <a:lnTo>
                  <a:pt x="41592" y="5048"/>
                </a:lnTo>
                <a:lnTo>
                  <a:pt x="32047" y="392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1419" y="4344670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32047" y="392"/>
                </a:lnTo>
                <a:lnTo>
                  <a:pt x="41592" y="5048"/>
                </a:lnTo>
                <a:lnTo>
                  <a:pt x="48946" y="13180"/>
                </a:lnTo>
                <a:lnTo>
                  <a:pt x="53086" y="24002"/>
                </a:lnTo>
                <a:lnTo>
                  <a:pt x="53058" y="35657"/>
                </a:lnTo>
                <a:lnTo>
                  <a:pt x="49053" y="45894"/>
                </a:lnTo>
                <a:lnTo>
                  <a:pt x="41763" y="53631"/>
                </a:lnTo>
                <a:lnTo>
                  <a:pt x="31876" y="57784"/>
                </a:lnTo>
                <a:lnTo>
                  <a:pt x="21091" y="57392"/>
                </a:lnTo>
                <a:lnTo>
                  <a:pt x="11509" y="52736"/>
                </a:lnTo>
                <a:lnTo>
                  <a:pt x="4141" y="44604"/>
                </a:lnTo>
                <a:lnTo>
                  <a:pt x="0" y="33781"/>
                </a:lnTo>
                <a:lnTo>
                  <a:pt x="29" y="22127"/>
                </a:lnTo>
                <a:lnTo>
                  <a:pt x="4048" y="11890"/>
                </a:lnTo>
                <a:lnTo>
                  <a:pt x="11376" y="4153"/>
                </a:lnTo>
                <a:lnTo>
                  <a:pt x="2133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64355" y="33881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12037" y="3859"/>
                </a:lnTo>
                <a:lnTo>
                  <a:pt x="4603" y="10779"/>
                </a:lnTo>
                <a:lnTo>
                  <a:pt x="361" y="19770"/>
                </a:lnTo>
                <a:lnTo>
                  <a:pt x="0" y="29845"/>
                </a:lnTo>
                <a:lnTo>
                  <a:pt x="3881" y="39215"/>
                </a:lnTo>
                <a:lnTo>
                  <a:pt x="11049" y="46132"/>
                </a:lnTo>
                <a:lnTo>
                  <a:pt x="20502" y="49954"/>
                </a:lnTo>
                <a:lnTo>
                  <a:pt x="31242" y="50038"/>
                </a:lnTo>
                <a:lnTo>
                  <a:pt x="41175" y="46178"/>
                </a:lnTo>
                <a:lnTo>
                  <a:pt x="48609" y="39258"/>
                </a:lnTo>
                <a:lnTo>
                  <a:pt x="52851" y="30267"/>
                </a:lnTo>
                <a:lnTo>
                  <a:pt x="53213" y="20193"/>
                </a:lnTo>
                <a:lnTo>
                  <a:pt x="49331" y="10822"/>
                </a:lnTo>
                <a:lnTo>
                  <a:pt x="42163" y="3905"/>
                </a:lnTo>
                <a:lnTo>
                  <a:pt x="32710" y="83"/>
                </a:lnTo>
                <a:lnTo>
                  <a:pt x="21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64355" y="33881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32710" y="83"/>
                </a:lnTo>
                <a:lnTo>
                  <a:pt x="42163" y="3905"/>
                </a:lnTo>
                <a:lnTo>
                  <a:pt x="49331" y="10822"/>
                </a:lnTo>
                <a:lnTo>
                  <a:pt x="53213" y="20193"/>
                </a:lnTo>
                <a:lnTo>
                  <a:pt x="52851" y="30267"/>
                </a:lnTo>
                <a:lnTo>
                  <a:pt x="48609" y="39258"/>
                </a:lnTo>
                <a:lnTo>
                  <a:pt x="41175" y="46178"/>
                </a:lnTo>
                <a:lnTo>
                  <a:pt x="31242" y="50038"/>
                </a:lnTo>
                <a:lnTo>
                  <a:pt x="20502" y="49954"/>
                </a:lnTo>
                <a:lnTo>
                  <a:pt x="11049" y="46132"/>
                </a:lnTo>
                <a:lnTo>
                  <a:pt x="3881" y="39215"/>
                </a:lnTo>
                <a:lnTo>
                  <a:pt x="0" y="29845"/>
                </a:lnTo>
                <a:lnTo>
                  <a:pt x="361" y="19770"/>
                </a:lnTo>
                <a:lnTo>
                  <a:pt x="4603" y="10779"/>
                </a:lnTo>
                <a:lnTo>
                  <a:pt x="12037" y="3859"/>
                </a:lnTo>
                <a:lnTo>
                  <a:pt x="219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04182" y="497867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145" y="105"/>
                </a:moveTo>
                <a:lnTo>
                  <a:pt x="37058" y="0"/>
                </a:lnTo>
                <a:lnTo>
                  <a:pt x="47482" y="3645"/>
                </a:lnTo>
                <a:lnTo>
                  <a:pt x="55310" y="10410"/>
                </a:lnTo>
                <a:lnTo>
                  <a:pt x="59435" y="19663"/>
                </a:lnTo>
                <a:lnTo>
                  <a:pt x="58882" y="29837"/>
                </a:lnTo>
                <a:lnTo>
                  <a:pt x="53959" y="38951"/>
                </a:lnTo>
                <a:lnTo>
                  <a:pt x="45487" y="46041"/>
                </a:lnTo>
                <a:lnTo>
                  <a:pt x="34289" y="50143"/>
                </a:lnTo>
                <a:lnTo>
                  <a:pt x="22377" y="50248"/>
                </a:lnTo>
                <a:lnTo>
                  <a:pt x="11953" y="46603"/>
                </a:lnTo>
                <a:lnTo>
                  <a:pt x="4125" y="39838"/>
                </a:lnTo>
                <a:lnTo>
                  <a:pt x="0" y="30585"/>
                </a:lnTo>
                <a:lnTo>
                  <a:pt x="553" y="20411"/>
                </a:lnTo>
                <a:lnTo>
                  <a:pt x="5476" y="11297"/>
                </a:lnTo>
                <a:lnTo>
                  <a:pt x="13948" y="4206"/>
                </a:lnTo>
                <a:lnTo>
                  <a:pt x="25145" y="1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5570" y="3693795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13251" y="4411"/>
                </a:lnTo>
                <a:lnTo>
                  <a:pt x="4953" y="12334"/>
                </a:lnTo>
                <a:lnTo>
                  <a:pt x="273" y="22663"/>
                </a:lnTo>
                <a:lnTo>
                  <a:pt x="0" y="34289"/>
                </a:lnTo>
                <a:lnTo>
                  <a:pt x="4385" y="45140"/>
                </a:lnTo>
                <a:lnTo>
                  <a:pt x="12414" y="53181"/>
                </a:lnTo>
                <a:lnTo>
                  <a:pt x="22967" y="57650"/>
                </a:lnTo>
                <a:lnTo>
                  <a:pt x="34925" y="57784"/>
                </a:lnTo>
                <a:lnTo>
                  <a:pt x="46057" y="53373"/>
                </a:lnTo>
                <a:lnTo>
                  <a:pt x="54356" y="45450"/>
                </a:lnTo>
                <a:lnTo>
                  <a:pt x="59035" y="35121"/>
                </a:lnTo>
                <a:lnTo>
                  <a:pt x="59309" y="23494"/>
                </a:lnTo>
                <a:lnTo>
                  <a:pt x="54923" y="12644"/>
                </a:lnTo>
                <a:lnTo>
                  <a:pt x="46894" y="4603"/>
                </a:lnTo>
                <a:lnTo>
                  <a:pt x="36341" y="13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55570" y="3693795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36341" y="134"/>
                </a:lnTo>
                <a:lnTo>
                  <a:pt x="46894" y="4603"/>
                </a:lnTo>
                <a:lnTo>
                  <a:pt x="54923" y="12644"/>
                </a:lnTo>
                <a:lnTo>
                  <a:pt x="59309" y="23494"/>
                </a:lnTo>
                <a:lnTo>
                  <a:pt x="59035" y="35121"/>
                </a:lnTo>
                <a:lnTo>
                  <a:pt x="54356" y="45450"/>
                </a:lnTo>
                <a:lnTo>
                  <a:pt x="46057" y="53373"/>
                </a:lnTo>
                <a:lnTo>
                  <a:pt x="34925" y="57784"/>
                </a:lnTo>
                <a:lnTo>
                  <a:pt x="22967" y="57650"/>
                </a:lnTo>
                <a:lnTo>
                  <a:pt x="12414" y="53181"/>
                </a:lnTo>
                <a:lnTo>
                  <a:pt x="4385" y="45140"/>
                </a:lnTo>
                <a:lnTo>
                  <a:pt x="0" y="34289"/>
                </a:lnTo>
                <a:lnTo>
                  <a:pt x="273" y="22663"/>
                </a:lnTo>
                <a:lnTo>
                  <a:pt x="4953" y="12334"/>
                </a:lnTo>
                <a:lnTo>
                  <a:pt x="13251" y="4411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7495" y="5662269"/>
            <a:ext cx="59690" cy="55244"/>
          </a:xfrm>
          <a:custGeom>
            <a:avLst/>
            <a:gdLst/>
            <a:ahLst/>
            <a:cxnLst/>
            <a:rect l="l" t="t" r="r" b="b"/>
            <a:pathLst>
              <a:path w="59689" h="55245">
                <a:moveTo>
                  <a:pt x="24637" y="0"/>
                </a:moveTo>
                <a:lnTo>
                  <a:pt x="36591" y="34"/>
                </a:lnTo>
                <a:lnTo>
                  <a:pt x="47116" y="4165"/>
                </a:lnTo>
                <a:lnTo>
                  <a:pt x="55070" y="11687"/>
                </a:lnTo>
                <a:lnTo>
                  <a:pt x="59308" y="21894"/>
                </a:lnTo>
                <a:lnTo>
                  <a:pt x="58941" y="32956"/>
                </a:lnTo>
                <a:lnTo>
                  <a:pt x="54181" y="42806"/>
                </a:lnTo>
                <a:lnTo>
                  <a:pt x="45825" y="50393"/>
                </a:lnTo>
                <a:lnTo>
                  <a:pt x="34670" y="54660"/>
                </a:lnTo>
                <a:lnTo>
                  <a:pt x="22734" y="54625"/>
                </a:lnTo>
                <a:lnTo>
                  <a:pt x="12239" y="50495"/>
                </a:lnTo>
                <a:lnTo>
                  <a:pt x="4292" y="42973"/>
                </a:lnTo>
                <a:lnTo>
                  <a:pt x="0" y="32765"/>
                </a:lnTo>
                <a:lnTo>
                  <a:pt x="367" y="21704"/>
                </a:lnTo>
                <a:lnTo>
                  <a:pt x="5127" y="11853"/>
                </a:lnTo>
                <a:lnTo>
                  <a:pt x="13483" y="4267"/>
                </a:lnTo>
                <a:lnTo>
                  <a:pt x="2463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51983" y="537078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18" y="176"/>
                </a:moveTo>
                <a:lnTo>
                  <a:pt x="36931" y="0"/>
                </a:lnTo>
                <a:lnTo>
                  <a:pt x="47355" y="3621"/>
                </a:lnTo>
                <a:lnTo>
                  <a:pt x="55183" y="10410"/>
                </a:lnTo>
                <a:lnTo>
                  <a:pt x="59308" y="19734"/>
                </a:lnTo>
                <a:lnTo>
                  <a:pt x="58775" y="29852"/>
                </a:lnTo>
                <a:lnTo>
                  <a:pt x="53895" y="38959"/>
                </a:lnTo>
                <a:lnTo>
                  <a:pt x="45467" y="46041"/>
                </a:lnTo>
                <a:lnTo>
                  <a:pt x="34289" y="50087"/>
                </a:lnTo>
                <a:lnTo>
                  <a:pt x="22377" y="50264"/>
                </a:lnTo>
                <a:lnTo>
                  <a:pt x="11953" y="46642"/>
                </a:lnTo>
                <a:lnTo>
                  <a:pt x="4125" y="39854"/>
                </a:lnTo>
                <a:lnTo>
                  <a:pt x="0" y="30529"/>
                </a:lnTo>
                <a:lnTo>
                  <a:pt x="533" y="20411"/>
                </a:lnTo>
                <a:lnTo>
                  <a:pt x="5413" y="11304"/>
                </a:lnTo>
                <a:lnTo>
                  <a:pt x="13841" y="4222"/>
                </a:lnTo>
                <a:lnTo>
                  <a:pt x="25018" y="1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76800" y="45720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76800" y="45720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82030" y="38856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01230" y="27426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3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01230" y="27426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84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2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0175" algn="l">
              <a:lnSpc>
                <a:spcPct val="100000"/>
              </a:lnSpc>
            </a:pPr>
            <a:r>
              <a:rPr spc="10" dirty="0"/>
              <a:t>SVM: </a:t>
            </a:r>
            <a:r>
              <a:rPr dirty="0"/>
              <a:t>more than </a:t>
            </a:r>
            <a:r>
              <a:rPr spc="25" dirty="0"/>
              <a:t>two</a:t>
            </a:r>
            <a:r>
              <a:rPr spc="-240" dirty="0"/>
              <a:t> </a:t>
            </a:r>
            <a:r>
              <a:rPr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267575" cy="294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N class </a:t>
            </a:r>
            <a:r>
              <a:rPr sz="2400" dirty="0">
                <a:latin typeface="Arial"/>
                <a:cs typeface="Arial"/>
              </a:rPr>
              <a:t>problem: </a:t>
            </a:r>
            <a:r>
              <a:rPr sz="2400" spc="-5" dirty="0">
                <a:latin typeface="Arial"/>
                <a:cs typeface="Arial"/>
              </a:rPr>
              <a:t>Split </a:t>
            </a:r>
            <a:r>
              <a:rPr sz="2400" dirty="0">
                <a:latin typeface="Arial"/>
                <a:cs typeface="Arial"/>
              </a:rPr>
              <a:t>the task into </a:t>
            </a:r>
            <a:r>
              <a:rPr sz="2400" spc="-5" dirty="0"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binary</a:t>
            </a:r>
            <a:r>
              <a:rPr sz="24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tasks:</a:t>
            </a: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spc="-5" dirty="0">
                <a:latin typeface="Arial"/>
                <a:cs typeface="Arial"/>
              </a:rPr>
              <a:t>Class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10" dirty="0">
                <a:latin typeface="Arial"/>
                <a:cs typeface="Arial"/>
              </a:rPr>
              <a:t>vs.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rest (class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2—N)</a:t>
            </a:r>
            <a:endParaRPr sz="2400" dirty="0">
              <a:latin typeface="Arial"/>
              <a:cs typeface="Arial"/>
            </a:endParaRP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spc="-5" dirty="0">
                <a:latin typeface="Arial"/>
                <a:cs typeface="Arial"/>
              </a:rPr>
              <a:t>Class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10" dirty="0">
                <a:latin typeface="Arial"/>
                <a:cs typeface="Arial"/>
              </a:rPr>
              <a:t>vs.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rest (class </a:t>
            </a:r>
            <a:r>
              <a:rPr sz="2400" dirty="0">
                <a:latin typeface="Arial"/>
                <a:cs typeface="Arial"/>
              </a:rPr>
              <a:t>1,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3—N)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3110" algn="l"/>
              </a:tabLst>
            </a:pP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…</a:t>
            </a: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spc="-5" dirty="0">
                <a:latin typeface="Arial"/>
                <a:cs typeface="Arial"/>
              </a:rPr>
              <a:t>Class 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10" dirty="0">
                <a:latin typeface="Arial"/>
                <a:cs typeface="Arial"/>
              </a:rPr>
              <a:t>vs.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rest</a:t>
            </a:r>
            <a:endParaRPr sz="2400" dirty="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Finally, </a:t>
            </a:r>
            <a:r>
              <a:rPr sz="2400" dirty="0">
                <a:latin typeface="Arial"/>
                <a:cs typeface="Arial"/>
              </a:rPr>
              <a:t>pick the class that put the point furthest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</a:p>
          <a:p>
            <a:pPr marL="3543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positive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region.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67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22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7185" algn="l">
              <a:lnSpc>
                <a:spcPct val="100000"/>
              </a:lnSpc>
            </a:pPr>
            <a:r>
              <a:rPr spc="10" dirty="0"/>
              <a:t>SVM: </a:t>
            </a:r>
            <a:r>
              <a:rPr dirty="0"/>
              <a:t>get </a:t>
            </a:r>
            <a:r>
              <a:rPr spc="-25" dirty="0"/>
              <a:t>your </a:t>
            </a:r>
            <a:r>
              <a:rPr spc="-5" dirty="0"/>
              <a:t>hands on</a:t>
            </a:r>
            <a:r>
              <a:rPr spc="5" dirty="0"/>
              <a:t> 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373620" cy="4843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There are many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implementations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  <a:hlinkClick r:id="rId2"/>
              </a:rPr>
              <a:t>http://www.support-vector.net/software.html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  <a:hlinkClick r:id="rId3"/>
              </a:rPr>
              <a:t>http://svmlight.joachims.org/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CC33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CC33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don’t </a:t>
            </a:r>
            <a:r>
              <a:rPr sz="2400" spc="-10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to know the </a:t>
            </a:r>
            <a:r>
              <a:rPr sz="2400" spc="-5" dirty="0">
                <a:latin typeface="Arial"/>
                <a:cs typeface="Arial"/>
              </a:rPr>
              <a:t>rest </a:t>
            </a:r>
            <a:r>
              <a:rPr sz="2400" spc="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class in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to use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SVM.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L="239395"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end of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23495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(But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want </a:t>
            </a:r>
            <a:r>
              <a:rPr sz="2400" dirty="0">
                <a:latin typeface="Arial"/>
                <a:cs typeface="Arial"/>
              </a:rPr>
              <a:t>to know more, don’t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you?)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6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2526883"/>
            <a:ext cx="7772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>
              <a:lnSpc>
                <a:spcPct val="100000"/>
              </a:lnSpc>
            </a:pPr>
            <a:r>
              <a:rPr spc="-5" dirty="0"/>
              <a:t>The </a:t>
            </a:r>
            <a:r>
              <a:rPr spc="-15" dirty="0"/>
              <a:t>math</a:t>
            </a:r>
            <a:r>
              <a:rPr spc="-60" dirty="0"/>
              <a:t> </a:t>
            </a:r>
            <a:r>
              <a:rPr spc="-5" dirty="0"/>
              <a:t>vers</a:t>
            </a:r>
            <a:r>
              <a:rPr lang="en-US" spc="-5"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3755" y="3925823"/>
            <a:ext cx="339661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Support </a:t>
            </a:r>
            <a:r>
              <a:rPr sz="2400" spc="-5" dirty="0">
                <a:latin typeface="Arial"/>
                <a:cs typeface="Arial"/>
              </a:rPr>
              <a:t>vector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31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2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7390" algn="l">
              <a:lnSpc>
                <a:spcPct val="100000"/>
              </a:lnSpc>
            </a:pPr>
            <a:r>
              <a:rPr dirty="0"/>
              <a:t>Vect</a:t>
            </a:r>
            <a:r>
              <a:rPr spc="-15" dirty="0"/>
              <a:t>o</a:t>
            </a:r>
            <a:r>
              <a:rPr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52578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00" y="365760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2362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962400"/>
            <a:ext cx="778510" cy="1305560"/>
          </a:xfrm>
          <a:custGeom>
            <a:avLst/>
            <a:gdLst/>
            <a:ahLst/>
            <a:cxnLst/>
            <a:rect l="l" t="t" r="r" b="b"/>
            <a:pathLst>
              <a:path w="778510" h="1305560">
                <a:moveTo>
                  <a:pt x="74443" y="88837"/>
                </a:moveTo>
                <a:lnTo>
                  <a:pt x="41562" y="108159"/>
                </a:lnTo>
                <a:lnTo>
                  <a:pt x="745617" y="1305052"/>
                </a:lnTo>
                <a:lnTo>
                  <a:pt x="778382" y="1285748"/>
                </a:lnTo>
                <a:lnTo>
                  <a:pt x="74443" y="88837"/>
                </a:lnTo>
                <a:close/>
              </a:path>
              <a:path w="778510" h="1305560">
                <a:moveTo>
                  <a:pt x="0" y="0"/>
                </a:moveTo>
                <a:lnTo>
                  <a:pt x="8636" y="127507"/>
                </a:lnTo>
                <a:lnTo>
                  <a:pt x="41562" y="108159"/>
                </a:lnTo>
                <a:lnTo>
                  <a:pt x="31876" y="91693"/>
                </a:lnTo>
                <a:lnTo>
                  <a:pt x="64769" y="72389"/>
                </a:lnTo>
                <a:lnTo>
                  <a:pt x="102433" y="72389"/>
                </a:lnTo>
                <a:lnTo>
                  <a:pt x="107187" y="69595"/>
                </a:lnTo>
                <a:lnTo>
                  <a:pt x="0" y="0"/>
                </a:lnTo>
                <a:close/>
              </a:path>
              <a:path w="778510" h="1305560">
                <a:moveTo>
                  <a:pt x="64769" y="72389"/>
                </a:moveTo>
                <a:lnTo>
                  <a:pt x="31876" y="91693"/>
                </a:lnTo>
                <a:lnTo>
                  <a:pt x="41562" y="108159"/>
                </a:lnTo>
                <a:lnTo>
                  <a:pt x="74443" y="88837"/>
                </a:lnTo>
                <a:lnTo>
                  <a:pt x="64769" y="72389"/>
                </a:lnTo>
                <a:close/>
              </a:path>
              <a:path w="778510" h="1305560">
                <a:moveTo>
                  <a:pt x="102433" y="72389"/>
                </a:moveTo>
                <a:lnTo>
                  <a:pt x="64769" y="72389"/>
                </a:lnTo>
                <a:lnTo>
                  <a:pt x="74443" y="88837"/>
                </a:lnTo>
                <a:lnTo>
                  <a:pt x="102433" y="72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3598926"/>
            <a:ext cx="4267200" cy="973455"/>
          </a:xfrm>
          <a:custGeom>
            <a:avLst/>
            <a:gdLst/>
            <a:ahLst/>
            <a:cxnLst/>
            <a:rect l="l" t="t" r="r" b="b"/>
            <a:pathLst>
              <a:path w="4267200" h="973454">
                <a:moveTo>
                  <a:pt x="4165600" y="363474"/>
                </a:moveTo>
                <a:lnTo>
                  <a:pt x="101600" y="363474"/>
                </a:lnTo>
                <a:lnTo>
                  <a:pt x="62043" y="371455"/>
                </a:lnTo>
                <a:lnTo>
                  <a:pt x="29749" y="393223"/>
                </a:lnTo>
                <a:lnTo>
                  <a:pt x="7981" y="425517"/>
                </a:lnTo>
                <a:lnTo>
                  <a:pt x="0" y="465074"/>
                </a:lnTo>
                <a:lnTo>
                  <a:pt x="0" y="871474"/>
                </a:lnTo>
                <a:lnTo>
                  <a:pt x="7981" y="911030"/>
                </a:lnTo>
                <a:lnTo>
                  <a:pt x="29749" y="943324"/>
                </a:lnTo>
                <a:lnTo>
                  <a:pt x="62043" y="965092"/>
                </a:lnTo>
                <a:lnTo>
                  <a:pt x="101600" y="973074"/>
                </a:lnTo>
                <a:lnTo>
                  <a:pt x="4165600" y="973074"/>
                </a:lnTo>
                <a:lnTo>
                  <a:pt x="4205156" y="965092"/>
                </a:lnTo>
                <a:lnTo>
                  <a:pt x="4237450" y="943324"/>
                </a:lnTo>
                <a:lnTo>
                  <a:pt x="4259218" y="911030"/>
                </a:lnTo>
                <a:lnTo>
                  <a:pt x="4267200" y="871474"/>
                </a:lnTo>
                <a:lnTo>
                  <a:pt x="4267200" y="465074"/>
                </a:lnTo>
                <a:lnTo>
                  <a:pt x="4259218" y="425517"/>
                </a:lnTo>
                <a:lnTo>
                  <a:pt x="4237450" y="393223"/>
                </a:lnTo>
                <a:lnTo>
                  <a:pt x="4205156" y="371455"/>
                </a:lnTo>
                <a:lnTo>
                  <a:pt x="4165600" y="363474"/>
                </a:lnTo>
                <a:close/>
              </a:path>
              <a:path w="4267200" h="973454">
                <a:moveTo>
                  <a:pt x="1515999" y="0"/>
                </a:moveTo>
                <a:lnTo>
                  <a:pt x="711200" y="363474"/>
                </a:lnTo>
                <a:lnTo>
                  <a:pt x="1778000" y="363474"/>
                </a:lnTo>
                <a:lnTo>
                  <a:pt x="151599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3598926"/>
            <a:ext cx="4267200" cy="973455"/>
          </a:xfrm>
          <a:custGeom>
            <a:avLst/>
            <a:gdLst/>
            <a:ahLst/>
            <a:cxnLst/>
            <a:rect l="l" t="t" r="r" b="b"/>
            <a:pathLst>
              <a:path w="4267200" h="973454">
                <a:moveTo>
                  <a:pt x="0" y="465074"/>
                </a:moveTo>
                <a:lnTo>
                  <a:pt x="7981" y="425517"/>
                </a:lnTo>
                <a:lnTo>
                  <a:pt x="29749" y="393223"/>
                </a:lnTo>
                <a:lnTo>
                  <a:pt x="62043" y="371455"/>
                </a:lnTo>
                <a:lnTo>
                  <a:pt x="101600" y="363474"/>
                </a:lnTo>
                <a:lnTo>
                  <a:pt x="711200" y="363474"/>
                </a:lnTo>
                <a:lnTo>
                  <a:pt x="1515999" y="0"/>
                </a:lnTo>
                <a:lnTo>
                  <a:pt x="1778000" y="363474"/>
                </a:lnTo>
                <a:lnTo>
                  <a:pt x="4165600" y="363474"/>
                </a:lnTo>
                <a:lnTo>
                  <a:pt x="4205156" y="371455"/>
                </a:lnTo>
                <a:lnTo>
                  <a:pt x="4237450" y="393223"/>
                </a:lnTo>
                <a:lnTo>
                  <a:pt x="4259218" y="425517"/>
                </a:lnTo>
                <a:lnTo>
                  <a:pt x="4267200" y="465074"/>
                </a:lnTo>
                <a:lnTo>
                  <a:pt x="4267200" y="617474"/>
                </a:lnTo>
                <a:lnTo>
                  <a:pt x="4267200" y="871474"/>
                </a:lnTo>
                <a:lnTo>
                  <a:pt x="4259218" y="911030"/>
                </a:lnTo>
                <a:lnTo>
                  <a:pt x="4237450" y="943324"/>
                </a:lnTo>
                <a:lnTo>
                  <a:pt x="4205156" y="965092"/>
                </a:lnTo>
                <a:lnTo>
                  <a:pt x="4165600" y="973074"/>
                </a:lnTo>
                <a:lnTo>
                  <a:pt x="1778000" y="973074"/>
                </a:lnTo>
                <a:lnTo>
                  <a:pt x="711200" y="973074"/>
                </a:lnTo>
                <a:lnTo>
                  <a:pt x="101600" y="973074"/>
                </a:lnTo>
                <a:lnTo>
                  <a:pt x="62043" y="965092"/>
                </a:lnTo>
                <a:lnTo>
                  <a:pt x="29749" y="943324"/>
                </a:lnTo>
                <a:lnTo>
                  <a:pt x="7981" y="911030"/>
                </a:lnTo>
                <a:lnTo>
                  <a:pt x="0" y="871474"/>
                </a:lnTo>
                <a:lnTo>
                  <a:pt x="0" y="617474"/>
                </a:lnTo>
                <a:lnTo>
                  <a:pt x="0" y="4650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320" y="876300"/>
            <a:ext cx="7764780" cy="455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vector </a:t>
            </a:r>
            <a:r>
              <a:rPr sz="2400" dirty="0">
                <a:latin typeface="Arial"/>
                <a:cs typeface="Arial"/>
              </a:rPr>
              <a:t>W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i="1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-dimensional space </a:t>
            </a:r>
            <a:r>
              <a:rPr sz="2400" spc="-5" dirty="0">
                <a:latin typeface="Arial"/>
                <a:cs typeface="Arial"/>
              </a:rPr>
              <a:t>is a list </a:t>
            </a:r>
            <a:r>
              <a:rPr sz="2400" spc="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numbers, </a:t>
            </a:r>
            <a:r>
              <a:rPr sz="2400" spc="-5" dirty="0">
                <a:latin typeface="Arial"/>
                <a:cs typeface="Arial"/>
              </a:rPr>
              <a:t>e.g.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W=(-1,2)’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  <a:tab pos="439864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vector is 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vertical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column.	</a:t>
            </a:r>
            <a:r>
              <a:rPr sz="2400" spc="-5" dirty="0">
                <a:latin typeface="Arial"/>
                <a:cs typeface="Arial"/>
              </a:rPr>
              <a:t>’ is </a:t>
            </a:r>
            <a:r>
              <a:rPr sz="2400" dirty="0">
                <a:latin typeface="Arial"/>
                <a:cs typeface="Arial"/>
              </a:rPr>
              <a:t>matrix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transpose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Vector </a:t>
            </a:r>
            <a:r>
              <a:rPr sz="2400" spc="-5" dirty="0">
                <a:latin typeface="Arial"/>
                <a:cs typeface="Arial"/>
              </a:rPr>
              <a:t>is a line </a:t>
            </a:r>
            <a:r>
              <a:rPr sz="2400" dirty="0">
                <a:latin typeface="Arial"/>
                <a:cs typeface="Arial"/>
              </a:rPr>
              <a:t>segment, </a:t>
            </a:r>
            <a:r>
              <a:rPr sz="2400" spc="-10" dirty="0">
                <a:latin typeface="Arial"/>
                <a:cs typeface="Arial"/>
              </a:rPr>
              <a:t>with arrow,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norm </a:t>
            </a:r>
            <a:r>
              <a:rPr sz="2400" dirty="0">
                <a:latin typeface="Arial"/>
                <a:cs typeface="Arial"/>
              </a:rPr>
              <a:t>of a </a:t>
            </a:r>
            <a:r>
              <a:rPr sz="2400" spc="-5" dirty="0">
                <a:latin typeface="Arial"/>
                <a:cs typeface="Arial"/>
              </a:rPr>
              <a:t>vector </a:t>
            </a:r>
            <a:r>
              <a:rPr sz="2400" spc="15" dirty="0">
                <a:latin typeface="Arial"/>
                <a:cs typeface="Arial"/>
              </a:rPr>
              <a:t>||W||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its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marL="3428365">
              <a:lnSpc>
                <a:spcPts val="2795"/>
              </a:lnSpc>
              <a:spcBef>
                <a:spcPts val="2390"/>
              </a:spcBef>
            </a:pPr>
            <a:r>
              <a:rPr sz="2400" spc="10" dirty="0">
                <a:latin typeface="Arial"/>
                <a:cs typeface="Arial"/>
              </a:rPr>
              <a:t>||W||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10" dirty="0">
                <a:latin typeface="Arial"/>
                <a:cs typeface="Arial"/>
              </a:rPr>
              <a:t>sqrt(W’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W)</a:t>
            </a:r>
            <a:endParaRPr sz="2400">
              <a:latin typeface="Arial"/>
              <a:cs typeface="Arial"/>
            </a:endParaRPr>
          </a:p>
          <a:p>
            <a:pPr marL="912494">
              <a:lnSpc>
                <a:spcPts val="2795"/>
              </a:lnSpc>
            </a:pPr>
            <a:r>
              <a:rPr sz="240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  <a:p>
            <a:pPr marL="4135754">
              <a:lnSpc>
                <a:spcPct val="100000"/>
              </a:lnSpc>
              <a:spcBef>
                <a:spcPts val="665"/>
              </a:spcBef>
              <a:tabLst>
                <a:tab pos="618363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ner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ro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uct:	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5" dirty="0">
                <a:latin typeface="Arial"/>
                <a:cs typeface="Arial"/>
              </a:rPr>
              <a:t>’Y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-114" dirty="0">
                <a:latin typeface="Arial"/>
                <a:cs typeface="Arial"/>
              </a:rPr>
              <a:t>Y</a:t>
            </a:r>
            <a:r>
              <a:rPr sz="2400" baseline="-20833" dirty="0">
                <a:latin typeface="Arial"/>
                <a:cs typeface="Arial"/>
              </a:rPr>
              <a:t>i</a:t>
            </a:r>
            <a:endParaRPr sz="2400" baseline="-20833">
              <a:latin typeface="Arial"/>
              <a:cs typeface="Arial"/>
            </a:endParaRPr>
          </a:p>
          <a:p>
            <a:pPr marL="3458210">
              <a:lnSpc>
                <a:spcPct val="100000"/>
              </a:lnSpc>
              <a:spcBef>
                <a:spcPts val="825"/>
              </a:spcBef>
            </a:pPr>
            <a:r>
              <a:rPr sz="2400" spc="1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d-dimensional point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345821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makes </a:t>
            </a:r>
            <a:r>
              <a:rPr sz="2400" spc="50" dirty="0">
                <a:latin typeface="Arial"/>
                <a:cs typeface="Arial"/>
              </a:rPr>
              <a:t>W’ </a:t>
            </a:r>
            <a:r>
              <a:rPr sz="2400" dirty="0">
                <a:latin typeface="Arial"/>
                <a:cs typeface="Arial"/>
              </a:rPr>
              <a:t>X =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45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99631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5654" algn="l">
              <a:lnSpc>
                <a:spcPct val="100000"/>
              </a:lnSpc>
            </a:pPr>
            <a:r>
              <a:rPr spc="-15" dirty="0"/>
              <a:t>L</a:t>
            </a:r>
            <a:r>
              <a:rPr spc="5" dirty="0"/>
              <a:t>i</a:t>
            </a:r>
            <a:r>
              <a:rPr spc="-15" dirty="0"/>
              <a:t>n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39723"/>
            <a:ext cx="772160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30" dirty="0">
                <a:latin typeface="Arial"/>
                <a:cs typeface="Arial"/>
              </a:rPr>
              <a:t>W’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dirty="0">
                <a:latin typeface="Arial"/>
                <a:cs typeface="Arial"/>
              </a:rPr>
              <a:t>scalar </a:t>
            </a:r>
            <a:r>
              <a:rPr sz="2400" spc="-5" dirty="0">
                <a:latin typeface="Arial"/>
                <a:cs typeface="Arial"/>
              </a:rPr>
              <a:t>(single </a:t>
            </a:r>
            <a:r>
              <a:rPr sz="2400" dirty="0">
                <a:latin typeface="Arial"/>
                <a:cs typeface="Arial"/>
              </a:rPr>
              <a:t>number): </a:t>
            </a:r>
            <a:r>
              <a:rPr sz="2400" spc="-10" dirty="0">
                <a:latin typeface="Arial"/>
                <a:cs typeface="Arial"/>
              </a:rPr>
              <a:t>X’s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projection </a:t>
            </a:r>
            <a:r>
              <a:rPr sz="2400" dirty="0">
                <a:latin typeface="Arial"/>
                <a:cs typeface="Arial"/>
              </a:rPr>
              <a:t>onto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ts val="2735"/>
              </a:lnSpc>
              <a:spcBef>
                <a:spcPts val="315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W’X=0 specifies the set of points </a:t>
            </a:r>
            <a:r>
              <a:rPr sz="2400" spc="-10" dirty="0">
                <a:latin typeface="Arial"/>
                <a:cs typeface="Arial"/>
              </a:rPr>
              <a:t>X, which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354330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perpendicular to </a:t>
            </a:r>
            <a:r>
              <a:rPr sz="2400" spc="40" dirty="0">
                <a:latin typeface="Arial"/>
                <a:cs typeface="Arial"/>
              </a:rPr>
              <a:t>W, </a:t>
            </a:r>
            <a:r>
              <a:rPr sz="2400" dirty="0">
                <a:latin typeface="Arial"/>
                <a:cs typeface="Arial"/>
              </a:rPr>
              <a:t>and intersects at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(0,0)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4303648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00" y="2703448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2362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3008248"/>
            <a:ext cx="778510" cy="1305560"/>
          </a:xfrm>
          <a:custGeom>
            <a:avLst/>
            <a:gdLst/>
            <a:ahLst/>
            <a:cxnLst/>
            <a:rect l="l" t="t" r="r" b="b"/>
            <a:pathLst>
              <a:path w="778510" h="1305560">
                <a:moveTo>
                  <a:pt x="74388" y="88869"/>
                </a:moveTo>
                <a:lnTo>
                  <a:pt x="41507" y="108192"/>
                </a:lnTo>
                <a:lnTo>
                  <a:pt x="745617" y="1305178"/>
                </a:lnTo>
                <a:lnTo>
                  <a:pt x="778382" y="1285748"/>
                </a:lnTo>
                <a:lnTo>
                  <a:pt x="74388" y="88869"/>
                </a:lnTo>
                <a:close/>
              </a:path>
              <a:path w="778510" h="1305560">
                <a:moveTo>
                  <a:pt x="0" y="0"/>
                </a:moveTo>
                <a:lnTo>
                  <a:pt x="8636" y="127508"/>
                </a:lnTo>
                <a:lnTo>
                  <a:pt x="41507" y="108192"/>
                </a:lnTo>
                <a:lnTo>
                  <a:pt x="31876" y="91821"/>
                </a:lnTo>
                <a:lnTo>
                  <a:pt x="64769" y="72516"/>
                </a:lnTo>
                <a:lnTo>
                  <a:pt x="102217" y="72516"/>
                </a:lnTo>
                <a:lnTo>
                  <a:pt x="107187" y="69596"/>
                </a:lnTo>
                <a:lnTo>
                  <a:pt x="0" y="0"/>
                </a:lnTo>
                <a:close/>
              </a:path>
              <a:path w="778510" h="1305560">
                <a:moveTo>
                  <a:pt x="64769" y="72516"/>
                </a:moveTo>
                <a:lnTo>
                  <a:pt x="31876" y="91821"/>
                </a:lnTo>
                <a:lnTo>
                  <a:pt x="41507" y="108192"/>
                </a:lnTo>
                <a:lnTo>
                  <a:pt x="74388" y="88869"/>
                </a:lnTo>
                <a:lnTo>
                  <a:pt x="64769" y="72516"/>
                </a:lnTo>
                <a:close/>
              </a:path>
              <a:path w="778510" h="1305560">
                <a:moveTo>
                  <a:pt x="102217" y="72516"/>
                </a:moveTo>
                <a:lnTo>
                  <a:pt x="64769" y="72516"/>
                </a:lnTo>
                <a:lnTo>
                  <a:pt x="74388" y="88869"/>
                </a:lnTo>
                <a:lnTo>
                  <a:pt x="102217" y="72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3700" y="2628646"/>
            <a:ext cx="3136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1200" y="3200400"/>
            <a:ext cx="2438400" cy="1600200"/>
          </a:xfrm>
          <a:custGeom>
            <a:avLst/>
            <a:gdLst/>
            <a:ahLst/>
            <a:cxnLst/>
            <a:rect l="l" t="t" r="r" b="b"/>
            <a:pathLst>
              <a:path w="2438400" h="1600200">
                <a:moveTo>
                  <a:pt x="0" y="1600200"/>
                </a:moveTo>
                <a:lnTo>
                  <a:pt x="2438400" y="0"/>
                </a:lnTo>
              </a:path>
            </a:pathLst>
          </a:custGeom>
          <a:ln w="2857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0674" y="2629746"/>
            <a:ext cx="2438400" cy="1600200"/>
          </a:xfrm>
          <a:custGeom>
            <a:avLst/>
            <a:gdLst/>
            <a:ahLst/>
            <a:cxnLst/>
            <a:rect l="l" t="t" r="r" b="b"/>
            <a:pathLst>
              <a:path w="2438400" h="1600200">
                <a:moveTo>
                  <a:pt x="0" y="1600200"/>
                </a:moveTo>
                <a:lnTo>
                  <a:pt x="2438400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981200" y="40386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261513" y="470380"/>
                </a:moveTo>
                <a:lnTo>
                  <a:pt x="233933" y="486156"/>
                </a:lnTo>
                <a:lnTo>
                  <a:pt x="304800" y="533400"/>
                </a:lnTo>
                <a:lnTo>
                  <a:pt x="301931" y="481456"/>
                </a:lnTo>
                <a:lnTo>
                  <a:pt x="267843" y="481456"/>
                </a:lnTo>
                <a:lnTo>
                  <a:pt x="261513" y="470380"/>
                </a:lnTo>
                <a:close/>
              </a:path>
              <a:path w="304800" h="533400">
                <a:moveTo>
                  <a:pt x="272480" y="464108"/>
                </a:moveTo>
                <a:lnTo>
                  <a:pt x="261513" y="470380"/>
                </a:lnTo>
                <a:lnTo>
                  <a:pt x="267843" y="481456"/>
                </a:lnTo>
                <a:lnTo>
                  <a:pt x="278764" y="475106"/>
                </a:lnTo>
                <a:lnTo>
                  <a:pt x="272480" y="464108"/>
                </a:lnTo>
                <a:close/>
              </a:path>
              <a:path w="304800" h="533400">
                <a:moveTo>
                  <a:pt x="300100" y="448310"/>
                </a:moveTo>
                <a:lnTo>
                  <a:pt x="272480" y="464108"/>
                </a:lnTo>
                <a:lnTo>
                  <a:pt x="278764" y="475106"/>
                </a:lnTo>
                <a:lnTo>
                  <a:pt x="267843" y="481456"/>
                </a:lnTo>
                <a:lnTo>
                  <a:pt x="301931" y="481456"/>
                </a:lnTo>
                <a:lnTo>
                  <a:pt x="300100" y="448310"/>
                </a:lnTo>
                <a:close/>
              </a:path>
              <a:path w="304800" h="533400">
                <a:moveTo>
                  <a:pt x="43286" y="63019"/>
                </a:moveTo>
                <a:lnTo>
                  <a:pt x="32319" y="69291"/>
                </a:lnTo>
                <a:lnTo>
                  <a:pt x="261513" y="470380"/>
                </a:lnTo>
                <a:lnTo>
                  <a:pt x="272480" y="464108"/>
                </a:lnTo>
                <a:lnTo>
                  <a:pt x="43286" y="63019"/>
                </a:lnTo>
                <a:close/>
              </a:path>
              <a:path w="304800" h="533400">
                <a:moveTo>
                  <a:pt x="0" y="0"/>
                </a:moveTo>
                <a:lnTo>
                  <a:pt x="4699" y="85089"/>
                </a:lnTo>
                <a:lnTo>
                  <a:pt x="32319" y="69291"/>
                </a:lnTo>
                <a:lnTo>
                  <a:pt x="26035" y="58293"/>
                </a:lnTo>
                <a:lnTo>
                  <a:pt x="36956" y="51943"/>
                </a:lnTo>
                <a:lnTo>
                  <a:pt x="62650" y="51943"/>
                </a:lnTo>
                <a:lnTo>
                  <a:pt x="70866" y="47243"/>
                </a:lnTo>
                <a:lnTo>
                  <a:pt x="0" y="0"/>
                </a:lnTo>
                <a:close/>
              </a:path>
              <a:path w="304800" h="533400">
                <a:moveTo>
                  <a:pt x="36956" y="51943"/>
                </a:moveTo>
                <a:lnTo>
                  <a:pt x="26035" y="58293"/>
                </a:lnTo>
                <a:lnTo>
                  <a:pt x="32319" y="69291"/>
                </a:lnTo>
                <a:lnTo>
                  <a:pt x="43286" y="63019"/>
                </a:lnTo>
                <a:lnTo>
                  <a:pt x="36956" y="51943"/>
                </a:lnTo>
                <a:close/>
              </a:path>
              <a:path w="304800" h="533400">
                <a:moveTo>
                  <a:pt x="62650" y="51943"/>
                </a:moveTo>
                <a:lnTo>
                  <a:pt x="36956" y="51943"/>
                </a:lnTo>
                <a:lnTo>
                  <a:pt x="43286" y="63019"/>
                </a:lnTo>
                <a:lnTo>
                  <a:pt x="62650" y="5194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3320" y="4305934"/>
            <a:ext cx="7465059" cy="172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7370">
              <a:lnSpc>
                <a:spcPct val="100000"/>
              </a:lnSpc>
            </a:pPr>
            <a:r>
              <a:rPr sz="2400" spc="5" dirty="0">
                <a:solidFill>
                  <a:srgbClr val="3333CC"/>
                </a:solidFill>
                <a:latin typeface="Arial"/>
                <a:cs typeface="Arial"/>
              </a:rPr>
              <a:t>1/||W||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595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W’X=1 is the </a:t>
            </a:r>
            <a:r>
              <a:rPr sz="2400" spc="-5" dirty="0">
                <a:latin typeface="Arial"/>
                <a:cs typeface="Arial"/>
              </a:rPr>
              <a:t>line parallel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W’X=0, shifted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1/||W||</a:t>
            </a:r>
            <a:endParaRPr sz="2400" dirty="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315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1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if the boundary doesn’t </a:t>
            </a:r>
            <a:r>
              <a:rPr sz="2400" spc="-10" dirty="0">
                <a:latin typeface="Arial"/>
                <a:cs typeface="Arial"/>
              </a:rPr>
              <a:t>go </a:t>
            </a:r>
            <a:r>
              <a:rPr sz="2400" spc="-5" dirty="0">
                <a:latin typeface="Arial"/>
                <a:cs typeface="Arial"/>
              </a:rPr>
              <a:t>through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origin?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9800" y="3810000"/>
            <a:ext cx="2438400" cy="1600200"/>
          </a:xfrm>
          <a:custGeom>
            <a:avLst/>
            <a:gdLst/>
            <a:ahLst/>
            <a:cxnLst/>
            <a:rect l="l" t="t" r="r" b="b"/>
            <a:pathLst>
              <a:path w="2438400" h="1600200">
                <a:moveTo>
                  <a:pt x="0" y="1600200"/>
                </a:moveTo>
                <a:lnTo>
                  <a:pt x="2438400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18864" y="2476246"/>
            <a:ext cx="3587750" cy="144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C000"/>
                </a:solidFill>
                <a:latin typeface="Arial"/>
                <a:cs typeface="Arial"/>
              </a:rPr>
              <a:t>W’X=1,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or</a:t>
            </a:r>
            <a:r>
              <a:rPr sz="2400" spc="-1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C000"/>
                </a:solidFill>
                <a:latin typeface="Arial"/>
                <a:cs typeface="Arial"/>
              </a:rPr>
              <a:t>W’X-1=0</a:t>
            </a:r>
            <a:endParaRPr sz="2400" dirty="0">
              <a:solidFill>
                <a:srgbClr val="FFC000"/>
              </a:solidFill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W’X=0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W’X=-1, or </a:t>
            </a:r>
            <a:r>
              <a:rPr sz="2400" spc="10" dirty="0">
                <a:solidFill>
                  <a:srgbClr val="FFC000"/>
                </a:solidFill>
                <a:latin typeface="Arial"/>
                <a:cs typeface="Arial"/>
              </a:rPr>
              <a:t>W’X+1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2400" spc="-2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6624" y="4219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65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997" y="224004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6225" algn="l">
              <a:lnSpc>
                <a:spcPct val="100000"/>
              </a:lnSpc>
            </a:pPr>
            <a:r>
              <a:rPr spc="5" dirty="0"/>
              <a:t>SVM </a:t>
            </a:r>
            <a:r>
              <a:rPr dirty="0"/>
              <a:t>boundary and</a:t>
            </a:r>
            <a:r>
              <a:rPr spc="-114" dirty="0"/>
              <a:t> </a:t>
            </a:r>
            <a:r>
              <a:rPr spc="5" dirty="0"/>
              <a:t>margin</a:t>
            </a:r>
          </a:p>
        </p:txBody>
      </p:sp>
      <p:sp>
        <p:nvSpPr>
          <p:cNvPr id="3" name="object 3"/>
          <p:cNvSpPr/>
          <p:nvPr/>
        </p:nvSpPr>
        <p:spPr>
          <a:xfrm>
            <a:off x="2602610" y="3287903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19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8660" y="3578352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46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3186" y="3867277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46"/>
                </a:moveTo>
                <a:lnTo>
                  <a:pt x="2655951" y="0"/>
                </a:lnTo>
              </a:path>
            </a:pathLst>
          </a:custGeom>
          <a:ln w="1269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3111" y="3084829"/>
            <a:ext cx="2056511" cy="1137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9304" y="4393184"/>
            <a:ext cx="1643507" cy="8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2948" y="4333875"/>
            <a:ext cx="72390" cy="51435"/>
          </a:xfrm>
          <a:custGeom>
            <a:avLst/>
            <a:gdLst/>
            <a:ahLst/>
            <a:cxnLst/>
            <a:rect l="l" t="t" r="r" b="b"/>
            <a:pathLst>
              <a:path w="72389" h="51435">
                <a:moveTo>
                  <a:pt x="62484" y="0"/>
                </a:moveTo>
                <a:lnTo>
                  <a:pt x="0" y="31114"/>
                </a:lnTo>
                <a:lnTo>
                  <a:pt x="10033" y="51054"/>
                </a:lnTo>
                <a:lnTo>
                  <a:pt x="72389" y="20066"/>
                </a:lnTo>
                <a:lnTo>
                  <a:pt x="6248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0004" y="4128770"/>
            <a:ext cx="184150" cy="270510"/>
          </a:xfrm>
          <a:custGeom>
            <a:avLst/>
            <a:gdLst/>
            <a:ahLst/>
            <a:cxnLst/>
            <a:rect l="l" t="t" r="r" b="b"/>
            <a:pathLst>
              <a:path w="184150" h="270510">
                <a:moveTo>
                  <a:pt x="63798" y="128015"/>
                </a:moveTo>
                <a:lnTo>
                  <a:pt x="37337" y="128015"/>
                </a:lnTo>
                <a:lnTo>
                  <a:pt x="92202" y="238378"/>
                </a:lnTo>
                <a:lnTo>
                  <a:pt x="62357" y="253237"/>
                </a:lnTo>
                <a:lnTo>
                  <a:pt x="70739" y="270001"/>
                </a:lnTo>
                <a:lnTo>
                  <a:pt x="151003" y="230123"/>
                </a:lnTo>
                <a:lnTo>
                  <a:pt x="149868" y="227837"/>
                </a:lnTo>
                <a:lnTo>
                  <a:pt x="113411" y="227837"/>
                </a:lnTo>
                <a:lnTo>
                  <a:pt x="63798" y="128015"/>
                </a:lnTo>
                <a:close/>
              </a:path>
              <a:path w="184150" h="270510">
                <a:moveTo>
                  <a:pt x="142621" y="213232"/>
                </a:moveTo>
                <a:lnTo>
                  <a:pt x="113411" y="227837"/>
                </a:lnTo>
                <a:lnTo>
                  <a:pt x="149868" y="227837"/>
                </a:lnTo>
                <a:lnTo>
                  <a:pt x="142621" y="213232"/>
                </a:lnTo>
                <a:close/>
              </a:path>
              <a:path w="184150" h="270510">
                <a:moveTo>
                  <a:pt x="39624" y="79374"/>
                </a:moveTo>
                <a:lnTo>
                  <a:pt x="22479" y="87883"/>
                </a:lnTo>
                <a:lnTo>
                  <a:pt x="26289" y="97154"/>
                </a:lnTo>
                <a:lnTo>
                  <a:pt x="26289" y="104774"/>
                </a:lnTo>
                <a:lnTo>
                  <a:pt x="0" y="127761"/>
                </a:lnTo>
                <a:lnTo>
                  <a:pt x="7493" y="142874"/>
                </a:lnTo>
                <a:lnTo>
                  <a:pt x="37337" y="128015"/>
                </a:lnTo>
                <a:lnTo>
                  <a:pt x="63798" y="128015"/>
                </a:lnTo>
                <a:lnTo>
                  <a:pt x="39624" y="79374"/>
                </a:lnTo>
                <a:close/>
              </a:path>
              <a:path w="184150" h="270510">
                <a:moveTo>
                  <a:pt x="138430" y="21716"/>
                </a:moveTo>
                <a:lnTo>
                  <a:pt x="112141" y="34797"/>
                </a:lnTo>
                <a:lnTo>
                  <a:pt x="125475" y="105282"/>
                </a:lnTo>
                <a:lnTo>
                  <a:pt x="140335" y="97916"/>
                </a:lnTo>
                <a:lnTo>
                  <a:pt x="138430" y="21716"/>
                </a:lnTo>
                <a:close/>
              </a:path>
              <a:path w="184150" h="270510">
                <a:moveTo>
                  <a:pt x="181991" y="0"/>
                </a:moveTo>
                <a:lnTo>
                  <a:pt x="155702" y="13080"/>
                </a:lnTo>
                <a:lnTo>
                  <a:pt x="169037" y="83565"/>
                </a:lnTo>
                <a:lnTo>
                  <a:pt x="183896" y="76199"/>
                </a:lnTo>
                <a:lnTo>
                  <a:pt x="18199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5004" y="4637913"/>
            <a:ext cx="615315" cy="411480"/>
          </a:xfrm>
          <a:custGeom>
            <a:avLst/>
            <a:gdLst/>
            <a:ahLst/>
            <a:cxnLst/>
            <a:rect l="l" t="t" r="r" b="b"/>
            <a:pathLst>
              <a:path w="615314" h="411479">
                <a:moveTo>
                  <a:pt x="14605" y="331343"/>
                </a:moveTo>
                <a:lnTo>
                  <a:pt x="0" y="339598"/>
                </a:lnTo>
                <a:lnTo>
                  <a:pt x="69087" y="411225"/>
                </a:lnTo>
                <a:lnTo>
                  <a:pt x="82042" y="403860"/>
                </a:lnTo>
                <a:lnTo>
                  <a:pt x="78574" y="387731"/>
                </a:lnTo>
                <a:lnTo>
                  <a:pt x="66420" y="387731"/>
                </a:lnTo>
                <a:lnTo>
                  <a:pt x="14605" y="331343"/>
                </a:lnTo>
                <a:close/>
              </a:path>
              <a:path w="615314" h="411479">
                <a:moveTo>
                  <a:pt x="60959" y="304926"/>
                </a:moveTo>
                <a:lnTo>
                  <a:pt x="49275" y="311531"/>
                </a:lnTo>
                <a:lnTo>
                  <a:pt x="66420" y="387731"/>
                </a:lnTo>
                <a:lnTo>
                  <a:pt x="78574" y="387731"/>
                </a:lnTo>
                <a:lnTo>
                  <a:pt x="65658" y="327660"/>
                </a:lnTo>
                <a:lnTo>
                  <a:pt x="85370" y="327660"/>
                </a:lnTo>
                <a:lnTo>
                  <a:pt x="60959" y="304926"/>
                </a:lnTo>
                <a:close/>
              </a:path>
              <a:path w="615314" h="411479">
                <a:moveTo>
                  <a:pt x="85370" y="327660"/>
                </a:moveTo>
                <a:lnTo>
                  <a:pt x="65658" y="327660"/>
                </a:lnTo>
                <a:lnTo>
                  <a:pt x="122936" y="380619"/>
                </a:lnTo>
                <a:lnTo>
                  <a:pt x="135889" y="373253"/>
                </a:lnTo>
                <a:lnTo>
                  <a:pt x="131761" y="358267"/>
                </a:lnTo>
                <a:lnTo>
                  <a:pt x="118237" y="358267"/>
                </a:lnTo>
                <a:lnTo>
                  <a:pt x="85370" y="327660"/>
                </a:lnTo>
                <a:close/>
              </a:path>
              <a:path w="615314" h="411479">
                <a:moveTo>
                  <a:pt x="130047" y="265684"/>
                </a:moveTo>
                <a:lnTo>
                  <a:pt x="112649" y="275589"/>
                </a:lnTo>
                <a:lnTo>
                  <a:pt x="165481" y="301370"/>
                </a:lnTo>
                <a:lnTo>
                  <a:pt x="160019" y="359537"/>
                </a:lnTo>
                <a:lnTo>
                  <a:pt x="176021" y="350393"/>
                </a:lnTo>
                <a:lnTo>
                  <a:pt x="178943" y="306831"/>
                </a:lnTo>
                <a:lnTo>
                  <a:pt x="213670" y="306831"/>
                </a:lnTo>
                <a:lnTo>
                  <a:pt x="181482" y="291084"/>
                </a:lnTo>
                <a:lnTo>
                  <a:pt x="182011" y="285495"/>
                </a:lnTo>
                <a:lnTo>
                  <a:pt x="168020" y="285495"/>
                </a:lnTo>
                <a:lnTo>
                  <a:pt x="130047" y="265684"/>
                </a:lnTo>
                <a:close/>
              </a:path>
              <a:path w="615314" h="411479">
                <a:moveTo>
                  <a:pt x="109474" y="277368"/>
                </a:moveTo>
                <a:lnTo>
                  <a:pt x="95376" y="285369"/>
                </a:lnTo>
                <a:lnTo>
                  <a:pt x="118237" y="358267"/>
                </a:lnTo>
                <a:lnTo>
                  <a:pt x="131761" y="358267"/>
                </a:lnTo>
                <a:lnTo>
                  <a:pt x="109474" y="277368"/>
                </a:lnTo>
                <a:close/>
              </a:path>
              <a:path w="615314" h="411479">
                <a:moveTo>
                  <a:pt x="213670" y="306831"/>
                </a:moveTo>
                <a:lnTo>
                  <a:pt x="178943" y="306831"/>
                </a:lnTo>
                <a:lnTo>
                  <a:pt x="217296" y="326898"/>
                </a:lnTo>
                <a:lnTo>
                  <a:pt x="234695" y="317119"/>
                </a:lnTo>
                <a:lnTo>
                  <a:pt x="213670" y="306831"/>
                </a:lnTo>
                <a:close/>
              </a:path>
              <a:path w="615314" h="411479">
                <a:moveTo>
                  <a:pt x="186944" y="233299"/>
                </a:moveTo>
                <a:lnTo>
                  <a:pt x="170942" y="242443"/>
                </a:lnTo>
                <a:lnTo>
                  <a:pt x="168020" y="285495"/>
                </a:lnTo>
                <a:lnTo>
                  <a:pt x="182011" y="285495"/>
                </a:lnTo>
                <a:lnTo>
                  <a:pt x="186944" y="233299"/>
                </a:lnTo>
                <a:close/>
              </a:path>
              <a:path w="615314" h="411479">
                <a:moveTo>
                  <a:pt x="277869" y="245110"/>
                </a:moveTo>
                <a:lnTo>
                  <a:pt x="261365" y="245110"/>
                </a:lnTo>
                <a:lnTo>
                  <a:pt x="282956" y="282956"/>
                </a:lnTo>
                <a:lnTo>
                  <a:pt x="295401" y="275844"/>
                </a:lnTo>
                <a:lnTo>
                  <a:pt x="277869" y="245110"/>
                </a:lnTo>
                <a:close/>
              </a:path>
              <a:path w="615314" h="411479">
                <a:moveTo>
                  <a:pt x="245490" y="188087"/>
                </a:moveTo>
                <a:lnTo>
                  <a:pt x="233044" y="195199"/>
                </a:lnTo>
                <a:lnTo>
                  <a:pt x="254507" y="233044"/>
                </a:lnTo>
                <a:lnTo>
                  <a:pt x="216662" y="254635"/>
                </a:lnTo>
                <a:lnTo>
                  <a:pt x="223519" y="266573"/>
                </a:lnTo>
                <a:lnTo>
                  <a:pt x="261365" y="245110"/>
                </a:lnTo>
                <a:lnTo>
                  <a:pt x="277869" y="245110"/>
                </a:lnTo>
                <a:lnTo>
                  <a:pt x="273812" y="237998"/>
                </a:lnTo>
                <a:lnTo>
                  <a:pt x="295032" y="225932"/>
                </a:lnTo>
                <a:lnTo>
                  <a:pt x="267081" y="225932"/>
                </a:lnTo>
                <a:lnTo>
                  <a:pt x="245490" y="188087"/>
                </a:lnTo>
                <a:close/>
              </a:path>
              <a:path w="615314" h="411479">
                <a:moveTo>
                  <a:pt x="305307" y="122428"/>
                </a:moveTo>
                <a:lnTo>
                  <a:pt x="291211" y="130429"/>
                </a:lnTo>
                <a:lnTo>
                  <a:pt x="357631" y="247142"/>
                </a:lnTo>
                <a:lnTo>
                  <a:pt x="370839" y="239649"/>
                </a:lnTo>
                <a:lnTo>
                  <a:pt x="369443" y="235204"/>
                </a:lnTo>
                <a:lnTo>
                  <a:pt x="375792" y="235204"/>
                </a:lnTo>
                <a:lnTo>
                  <a:pt x="401517" y="223900"/>
                </a:lnTo>
                <a:lnTo>
                  <a:pt x="363093" y="223900"/>
                </a:lnTo>
                <a:lnTo>
                  <a:pt x="335788" y="175894"/>
                </a:lnTo>
                <a:lnTo>
                  <a:pt x="337438" y="171323"/>
                </a:lnTo>
                <a:lnTo>
                  <a:pt x="339725" y="167005"/>
                </a:lnTo>
                <a:lnTo>
                  <a:pt x="341892" y="164084"/>
                </a:lnTo>
                <a:lnTo>
                  <a:pt x="329056" y="164084"/>
                </a:lnTo>
                <a:lnTo>
                  <a:pt x="305307" y="122428"/>
                </a:lnTo>
                <a:close/>
              </a:path>
              <a:path w="615314" h="411479">
                <a:moveTo>
                  <a:pt x="375792" y="235204"/>
                </a:moveTo>
                <a:lnTo>
                  <a:pt x="369443" y="235204"/>
                </a:lnTo>
                <a:lnTo>
                  <a:pt x="373761" y="235331"/>
                </a:lnTo>
                <a:lnTo>
                  <a:pt x="375792" y="235204"/>
                </a:lnTo>
                <a:close/>
              </a:path>
              <a:path w="615314" h="411479">
                <a:moveTo>
                  <a:pt x="304926" y="204469"/>
                </a:moveTo>
                <a:lnTo>
                  <a:pt x="267081" y="225932"/>
                </a:lnTo>
                <a:lnTo>
                  <a:pt x="295032" y="225932"/>
                </a:lnTo>
                <a:lnTo>
                  <a:pt x="311784" y="216407"/>
                </a:lnTo>
                <a:lnTo>
                  <a:pt x="304926" y="204469"/>
                </a:lnTo>
                <a:close/>
              </a:path>
              <a:path w="615314" h="411479">
                <a:moveTo>
                  <a:pt x="393140" y="149606"/>
                </a:moveTo>
                <a:lnTo>
                  <a:pt x="365887" y="149606"/>
                </a:lnTo>
                <a:lnTo>
                  <a:pt x="371856" y="153035"/>
                </a:lnTo>
                <a:lnTo>
                  <a:pt x="376308" y="156279"/>
                </a:lnTo>
                <a:lnTo>
                  <a:pt x="397168" y="195034"/>
                </a:lnTo>
                <a:lnTo>
                  <a:pt x="397001" y="200913"/>
                </a:lnTo>
                <a:lnTo>
                  <a:pt x="395731" y="208406"/>
                </a:lnTo>
                <a:lnTo>
                  <a:pt x="391540" y="214122"/>
                </a:lnTo>
                <a:lnTo>
                  <a:pt x="384301" y="218186"/>
                </a:lnTo>
                <a:lnTo>
                  <a:pt x="381000" y="220091"/>
                </a:lnTo>
                <a:lnTo>
                  <a:pt x="377825" y="221487"/>
                </a:lnTo>
                <a:lnTo>
                  <a:pt x="374650" y="222250"/>
                </a:lnTo>
                <a:lnTo>
                  <a:pt x="371475" y="223138"/>
                </a:lnTo>
                <a:lnTo>
                  <a:pt x="367664" y="223647"/>
                </a:lnTo>
                <a:lnTo>
                  <a:pt x="363093" y="223900"/>
                </a:lnTo>
                <a:lnTo>
                  <a:pt x="401517" y="223900"/>
                </a:lnTo>
                <a:lnTo>
                  <a:pt x="406225" y="218392"/>
                </a:lnTo>
                <a:lnTo>
                  <a:pt x="409926" y="211091"/>
                </a:lnTo>
                <a:lnTo>
                  <a:pt x="412114" y="202564"/>
                </a:lnTo>
                <a:lnTo>
                  <a:pt x="412638" y="193351"/>
                </a:lnTo>
                <a:lnTo>
                  <a:pt x="411353" y="183816"/>
                </a:lnTo>
                <a:lnTo>
                  <a:pt x="408257" y="173972"/>
                </a:lnTo>
                <a:lnTo>
                  <a:pt x="403351" y="163830"/>
                </a:lnTo>
                <a:lnTo>
                  <a:pt x="397371" y="154642"/>
                </a:lnTo>
                <a:lnTo>
                  <a:pt x="393140" y="149606"/>
                </a:lnTo>
                <a:close/>
              </a:path>
              <a:path w="615314" h="411479">
                <a:moveTo>
                  <a:pt x="507238" y="110109"/>
                </a:moveTo>
                <a:lnTo>
                  <a:pt x="424306" y="157353"/>
                </a:lnTo>
                <a:lnTo>
                  <a:pt x="431164" y="169418"/>
                </a:lnTo>
                <a:lnTo>
                  <a:pt x="514095" y="122174"/>
                </a:lnTo>
                <a:lnTo>
                  <a:pt x="507238" y="110109"/>
                </a:lnTo>
                <a:close/>
              </a:path>
              <a:path w="615314" h="411479">
                <a:moveTo>
                  <a:pt x="362680" y="134016"/>
                </a:moveTo>
                <a:lnTo>
                  <a:pt x="330707" y="158876"/>
                </a:lnTo>
                <a:lnTo>
                  <a:pt x="329056" y="164084"/>
                </a:lnTo>
                <a:lnTo>
                  <a:pt x="341892" y="164084"/>
                </a:lnTo>
                <a:lnTo>
                  <a:pt x="342645" y="163068"/>
                </a:lnTo>
                <a:lnTo>
                  <a:pt x="345439" y="159004"/>
                </a:lnTo>
                <a:lnTo>
                  <a:pt x="348869" y="155829"/>
                </a:lnTo>
                <a:lnTo>
                  <a:pt x="352678" y="153669"/>
                </a:lnTo>
                <a:lnTo>
                  <a:pt x="359537" y="149860"/>
                </a:lnTo>
                <a:lnTo>
                  <a:pt x="365887" y="149606"/>
                </a:lnTo>
                <a:lnTo>
                  <a:pt x="393140" y="149606"/>
                </a:lnTo>
                <a:lnTo>
                  <a:pt x="391032" y="147097"/>
                </a:lnTo>
                <a:lnTo>
                  <a:pt x="384313" y="141220"/>
                </a:lnTo>
                <a:lnTo>
                  <a:pt x="377189" y="137032"/>
                </a:lnTo>
                <a:lnTo>
                  <a:pt x="369899" y="134608"/>
                </a:lnTo>
                <a:lnTo>
                  <a:pt x="362680" y="134016"/>
                </a:lnTo>
                <a:close/>
              </a:path>
              <a:path w="615314" h="411479">
                <a:moveTo>
                  <a:pt x="489331" y="78612"/>
                </a:moveTo>
                <a:lnTo>
                  <a:pt x="406400" y="125856"/>
                </a:lnTo>
                <a:lnTo>
                  <a:pt x="413257" y="137794"/>
                </a:lnTo>
                <a:lnTo>
                  <a:pt x="496188" y="90678"/>
                </a:lnTo>
                <a:lnTo>
                  <a:pt x="489331" y="78612"/>
                </a:lnTo>
                <a:close/>
              </a:path>
              <a:path w="615314" h="411479">
                <a:moveTo>
                  <a:pt x="550652" y="33909"/>
                </a:moveTo>
                <a:lnTo>
                  <a:pt x="531621" y="33909"/>
                </a:lnTo>
                <a:lnTo>
                  <a:pt x="574167" y="108838"/>
                </a:lnTo>
                <a:lnTo>
                  <a:pt x="553974" y="120395"/>
                </a:lnTo>
                <a:lnTo>
                  <a:pt x="560451" y="131825"/>
                </a:lnTo>
                <a:lnTo>
                  <a:pt x="614933" y="100837"/>
                </a:lnTo>
                <a:lnTo>
                  <a:pt x="588644" y="100711"/>
                </a:lnTo>
                <a:lnTo>
                  <a:pt x="550652" y="33909"/>
                </a:lnTo>
                <a:close/>
              </a:path>
              <a:path w="615314" h="411479">
                <a:moveTo>
                  <a:pt x="608457" y="89407"/>
                </a:moveTo>
                <a:lnTo>
                  <a:pt x="588644" y="100711"/>
                </a:lnTo>
                <a:lnTo>
                  <a:pt x="614862" y="100711"/>
                </a:lnTo>
                <a:lnTo>
                  <a:pt x="608457" y="89407"/>
                </a:lnTo>
                <a:close/>
              </a:path>
              <a:path w="615314" h="411479">
                <a:moveTo>
                  <a:pt x="531368" y="0"/>
                </a:moveTo>
                <a:lnTo>
                  <a:pt x="519683" y="6604"/>
                </a:lnTo>
                <a:lnTo>
                  <a:pt x="522731" y="12826"/>
                </a:lnTo>
                <a:lnTo>
                  <a:pt x="522986" y="18161"/>
                </a:lnTo>
                <a:lnTo>
                  <a:pt x="520572" y="22351"/>
                </a:lnTo>
                <a:lnTo>
                  <a:pt x="518159" y="26669"/>
                </a:lnTo>
                <a:lnTo>
                  <a:pt x="513206" y="30987"/>
                </a:lnTo>
                <a:lnTo>
                  <a:pt x="505587" y="35306"/>
                </a:lnTo>
                <a:lnTo>
                  <a:pt x="511301" y="45466"/>
                </a:lnTo>
                <a:lnTo>
                  <a:pt x="531621" y="33909"/>
                </a:lnTo>
                <a:lnTo>
                  <a:pt x="550652" y="33909"/>
                </a:lnTo>
                <a:lnTo>
                  <a:pt x="5313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8929" y="4905898"/>
            <a:ext cx="605790" cy="413384"/>
          </a:xfrm>
          <a:custGeom>
            <a:avLst/>
            <a:gdLst/>
            <a:ahLst/>
            <a:cxnLst/>
            <a:rect l="l" t="t" r="r" b="b"/>
            <a:pathLst>
              <a:path w="605789" h="413385">
                <a:moveTo>
                  <a:pt x="14731" y="333232"/>
                </a:moveTo>
                <a:lnTo>
                  <a:pt x="0" y="341487"/>
                </a:lnTo>
                <a:lnTo>
                  <a:pt x="69087" y="413115"/>
                </a:lnTo>
                <a:lnTo>
                  <a:pt x="82168" y="405749"/>
                </a:lnTo>
                <a:lnTo>
                  <a:pt x="78674" y="389620"/>
                </a:lnTo>
                <a:lnTo>
                  <a:pt x="66420" y="389620"/>
                </a:lnTo>
                <a:lnTo>
                  <a:pt x="14731" y="333232"/>
                </a:lnTo>
                <a:close/>
              </a:path>
              <a:path w="605789" h="413385">
                <a:moveTo>
                  <a:pt x="60959" y="306816"/>
                </a:moveTo>
                <a:lnTo>
                  <a:pt x="49402" y="313420"/>
                </a:lnTo>
                <a:lnTo>
                  <a:pt x="66420" y="389620"/>
                </a:lnTo>
                <a:lnTo>
                  <a:pt x="78674" y="389620"/>
                </a:lnTo>
                <a:lnTo>
                  <a:pt x="65658" y="329549"/>
                </a:lnTo>
                <a:lnTo>
                  <a:pt x="85425" y="329549"/>
                </a:lnTo>
                <a:lnTo>
                  <a:pt x="60959" y="306816"/>
                </a:lnTo>
                <a:close/>
              </a:path>
              <a:path w="605789" h="413385">
                <a:moveTo>
                  <a:pt x="85425" y="329549"/>
                </a:moveTo>
                <a:lnTo>
                  <a:pt x="65658" y="329549"/>
                </a:lnTo>
                <a:lnTo>
                  <a:pt x="122935" y="382508"/>
                </a:lnTo>
                <a:lnTo>
                  <a:pt x="136016" y="375142"/>
                </a:lnTo>
                <a:lnTo>
                  <a:pt x="131888" y="360156"/>
                </a:lnTo>
                <a:lnTo>
                  <a:pt x="118363" y="360156"/>
                </a:lnTo>
                <a:lnTo>
                  <a:pt x="85425" y="329549"/>
                </a:lnTo>
                <a:close/>
              </a:path>
              <a:path w="605789" h="413385">
                <a:moveTo>
                  <a:pt x="130047" y="267573"/>
                </a:moveTo>
                <a:lnTo>
                  <a:pt x="112775" y="277479"/>
                </a:lnTo>
                <a:lnTo>
                  <a:pt x="165607" y="303260"/>
                </a:lnTo>
                <a:lnTo>
                  <a:pt x="160146" y="361426"/>
                </a:lnTo>
                <a:lnTo>
                  <a:pt x="176148" y="352282"/>
                </a:lnTo>
                <a:lnTo>
                  <a:pt x="179069" y="308721"/>
                </a:lnTo>
                <a:lnTo>
                  <a:pt x="213670" y="308721"/>
                </a:lnTo>
                <a:lnTo>
                  <a:pt x="181482" y="292973"/>
                </a:lnTo>
                <a:lnTo>
                  <a:pt x="182023" y="287385"/>
                </a:lnTo>
                <a:lnTo>
                  <a:pt x="168147" y="287385"/>
                </a:lnTo>
                <a:lnTo>
                  <a:pt x="130047" y="267573"/>
                </a:lnTo>
                <a:close/>
              </a:path>
              <a:path w="605789" h="413385">
                <a:moveTo>
                  <a:pt x="109600" y="279257"/>
                </a:moveTo>
                <a:lnTo>
                  <a:pt x="95376" y="287258"/>
                </a:lnTo>
                <a:lnTo>
                  <a:pt x="118363" y="360156"/>
                </a:lnTo>
                <a:lnTo>
                  <a:pt x="131888" y="360156"/>
                </a:lnTo>
                <a:lnTo>
                  <a:pt x="109600" y="279257"/>
                </a:lnTo>
                <a:close/>
              </a:path>
              <a:path w="605789" h="413385">
                <a:moveTo>
                  <a:pt x="213670" y="308721"/>
                </a:moveTo>
                <a:lnTo>
                  <a:pt x="179069" y="308721"/>
                </a:lnTo>
                <a:lnTo>
                  <a:pt x="217423" y="328787"/>
                </a:lnTo>
                <a:lnTo>
                  <a:pt x="234695" y="319008"/>
                </a:lnTo>
                <a:lnTo>
                  <a:pt x="213670" y="308721"/>
                </a:lnTo>
                <a:close/>
              </a:path>
              <a:path w="605789" h="413385">
                <a:moveTo>
                  <a:pt x="187070" y="235188"/>
                </a:moveTo>
                <a:lnTo>
                  <a:pt x="170941" y="244332"/>
                </a:lnTo>
                <a:lnTo>
                  <a:pt x="168147" y="287385"/>
                </a:lnTo>
                <a:lnTo>
                  <a:pt x="182023" y="287385"/>
                </a:lnTo>
                <a:lnTo>
                  <a:pt x="187070" y="235188"/>
                </a:lnTo>
                <a:close/>
              </a:path>
              <a:path w="605789" h="413385">
                <a:moveTo>
                  <a:pt x="277972" y="246999"/>
                </a:moveTo>
                <a:lnTo>
                  <a:pt x="261493" y="246999"/>
                </a:lnTo>
                <a:lnTo>
                  <a:pt x="282956" y="284845"/>
                </a:lnTo>
                <a:lnTo>
                  <a:pt x="295401" y="277733"/>
                </a:lnTo>
                <a:lnTo>
                  <a:pt x="277972" y="246999"/>
                </a:lnTo>
                <a:close/>
              </a:path>
              <a:path w="605789" h="413385">
                <a:moveTo>
                  <a:pt x="245490" y="189976"/>
                </a:moveTo>
                <a:lnTo>
                  <a:pt x="233044" y="197088"/>
                </a:lnTo>
                <a:lnTo>
                  <a:pt x="254634" y="234934"/>
                </a:lnTo>
                <a:lnTo>
                  <a:pt x="216788" y="256524"/>
                </a:lnTo>
                <a:lnTo>
                  <a:pt x="223519" y="268462"/>
                </a:lnTo>
                <a:lnTo>
                  <a:pt x="261493" y="246999"/>
                </a:lnTo>
                <a:lnTo>
                  <a:pt x="277972" y="246999"/>
                </a:lnTo>
                <a:lnTo>
                  <a:pt x="273938" y="239887"/>
                </a:lnTo>
                <a:lnTo>
                  <a:pt x="295088" y="227822"/>
                </a:lnTo>
                <a:lnTo>
                  <a:pt x="267081" y="227822"/>
                </a:lnTo>
                <a:lnTo>
                  <a:pt x="245490" y="189976"/>
                </a:lnTo>
                <a:close/>
              </a:path>
              <a:path w="605789" h="413385">
                <a:moveTo>
                  <a:pt x="305434" y="124317"/>
                </a:moveTo>
                <a:lnTo>
                  <a:pt x="291210" y="132318"/>
                </a:lnTo>
                <a:lnTo>
                  <a:pt x="357631" y="249031"/>
                </a:lnTo>
                <a:lnTo>
                  <a:pt x="370839" y="241538"/>
                </a:lnTo>
                <a:lnTo>
                  <a:pt x="369569" y="237093"/>
                </a:lnTo>
                <a:lnTo>
                  <a:pt x="375792" y="237093"/>
                </a:lnTo>
                <a:lnTo>
                  <a:pt x="401594" y="225790"/>
                </a:lnTo>
                <a:lnTo>
                  <a:pt x="363219" y="225790"/>
                </a:lnTo>
                <a:lnTo>
                  <a:pt x="335788" y="177784"/>
                </a:lnTo>
                <a:lnTo>
                  <a:pt x="337438" y="173212"/>
                </a:lnTo>
                <a:lnTo>
                  <a:pt x="339725" y="168894"/>
                </a:lnTo>
                <a:lnTo>
                  <a:pt x="341892" y="165973"/>
                </a:lnTo>
                <a:lnTo>
                  <a:pt x="329056" y="165973"/>
                </a:lnTo>
                <a:lnTo>
                  <a:pt x="305434" y="124317"/>
                </a:lnTo>
                <a:close/>
              </a:path>
              <a:path w="605789" h="413385">
                <a:moveTo>
                  <a:pt x="375792" y="237093"/>
                </a:moveTo>
                <a:lnTo>
                  <a:pt x="369569" y="237093"/>
                </a:lnTo>
                <a:lnTo>
                  <a:pt x="373760" y="237220"/>
                </a:lnTo>
                <a:lnTo>
                  <a:pt x="375792" y="237093"/>
                </a:lnTo>
                <a:close/>
              </a:path>
              <a:path w="605789" h="413385">
                <a:moveTo>
                  <a:pt x="304926" y="206359"/>
                </a:moveTo>
                <a:lnTo>
                  <a:pt x="267081" y="227822"/>
                </a:lnTo>
                <a:lnTo>
                  <a:pt x="295088" y="227822"/>
                </a:lnTo>
                <a:lnTo>
                  <a:pt x="311784" y="218297"/>
                </a:lnTo>
                <a:lnTo>
                  <a:pt x="304926" y="206359"/>
                </a:lnTo>
                <a:close/>
              </a:path>
              <a:path w="605789" h="413385">
                <a:moveTo>
                  <a:pt x="393238" y="151495"/>
                </a:moveTo>
                <a:lnTo>
                  <a:pt x="365887" y="151495"/>
                </a:lnTo>
                <a:lnTo>
                  <a:pt x="371856" y="154924"/>
                </a:lnTo>
                <a:lnTo>
                  <a:pt x="376380" y="158168"/>
                </a:lnTo>
                <a:lnTo>
                  <a:pt x="397240" y="196923"/>
                </a:lnTo>
                <a:lnTo>
                  <a:pt x="397001" y="202803"/>
                </a:lnTo>
                <a:lnTo>
                  <a:pt x="395858" y="210296"/>
                </a:lnTo>
                <a:lnTo>
                  <a:pt x="391668" y="216011"/>
                </a:lnTo>
                <a:lnTo>
                  <a:pt x="384428" y="220075"/>
                </a:lnTo>
                <a:lnTo>
                  <a:pt x="381126" y="221980"/>
                </a:lnTo>
                <a:lnTo>
                  <a:pt x="377951" y="223377"/>
                </a:lnTo>
                <a:lnTo>
                  <a:pt x="374776" y="224139"/>
                </a:lnTo>
                <a:lnTo>
                  <a:pt x="371601" y="225028"/>
                </a:lnTo>
                <a:lnTo>
                  <a:pt x="367664" y="225536"/>
                </a:lnTo>
                <a:lnTo>
                  <a:pt x="363219" y="225790"/>
                </a:lnTo>
                <a:lnTo>
                  <a:pt x="401594" y="225790"/>
                </a:lnTo>
                <a:lnTo>
                  <a:pt x="406336" y="220281"/>
                </a:lnTo>
                <a:lnTo>
                  <a:pt x="410051" y="212980"/>
                </a:lnTo>
                <a:lnTo>
                  <a:pt x="412241" y="204454"/>
                </a:lnTo>
                <a:lnTo>
                  <a:pt x="412746" y="195240"/>
                </a:lnTo>
                <a:lnTo>
                  <a:pt x="411416" y="185705"/>
                </a:lnTo>
                <a:lnTo>
                  <a:pt x="408277" y="175861"/>
                </a:lnTo>
                <a:lnTo>
                  <a:pt x="403351" y="165719"/>
                </a:lnTo>
                <a:lnTo>
                  <a:pt x="397444" y="156531"/>
                </a:lnTo>
                <a:lnTo>
                  <a:pt x="393238" y="151495"/>
                </a:lnTo>
                <a:close/>
              </a:path>
              <a:path w="605789" h="413385">
                <a:moveTo>
                  <a:pt x="507364" y="111998"/>
                </a:moveTo>
                <a:lnTo>
                  <a:pt x="424433" y="159242"/>
                </a:lnTo>
                <a:lnTo>
                  <a:pt x="431164" y="171307"/>
                </a:lnTo>
                <a:lnTo>
                  <a:pt x="514222" y="124063"/>
                </a:lnTo>
                <a:lnTo>
                  <a:pt x="507364" y="111998"/>
                </a:lnTo>
                <a:close/>
              </a:path>
              <a:path w="605789" h="413385">
                <a:moveTo>
                  <a:pt x="362759" y="135905"/>
                </a:moveTo>
                <a:lnTo>
                  <a:pt x="336169" y="151495"/>
                </a:lnTo>
                <a:lnTo>
                  <a:pt x="333120" y="155940"/>
                </a:lnTo>
                <a:lnTo>
                  <a:pt x="330834" y="160766"/>
                </a:lnTo>
                <a:lnTo>
                  <a:pt x="329056" y="165973"/>
                </a:lnTo>
                <a:lnTo>
                  <a:pt x="341892" y="165973"/>
                </a:lnTo>
                <a:lnTo>
                  <a:pt x="342645" y="164957"/>
                </a:lnTo>
                <a:lnTo>
                  <a:pt x="345566" y="160893"/>
                </a:lnTo>
                <a:lnTo>
                  <a:pt x="348995" y="157718"/>
                </a:lnTo>
                <a:lnTo>
                  <a:pt x="359537" y="151749"/>
                </a:lnTo>
                <a:lnTo>
                  <a:pt x="365887" y="151495"/>
                </a:lnTo>
                <a:lnTo>
                  <a:pt x="393238" y="151495"/>
                </a:lnTo>
                <a:lnTo>
                  <a:pt x="391144" y="148986"/>
                </a:lnTo>
                <a:lnTo>
                  <a:pt x="384438" y="143109"/>
                </a:lnTo>
                <a:lnTo>
                  <a:pt x="377316" y="138922"/>
                </a:lnTo>
                <a:lnTo>
                  <a:pt x="370008" y="136497"/>
                </a:lnTo>
                <a:lnTo>
                  <a:pt x="362759" y="135905"/>
                </a:lnTo>
                <a:close/>
              </a:path>
              <a:path w="605789" h="413385">
                <a:moveTo>
                  <a:pt x="489457" y="80502"/>
                </a:moveTo>
                <a:lnTo>
                  <a:pt x="406400" y="127746"/>
                </a:lnTo>
                <a:lnTo>
                  <a:pt x="413257" y="139684"/>
                </a:lnTo>
                <a:lnTo>
                  <a:pt x="496315" y="92567"/>
                </a:lnTo>
                <a:lnTo>
                  <a:pt x="489457" y="80502"/>
                </a:lnTo>
                <a:close/>
              </a:path>
              <a:path w="605789" h="413385">
                <a:moveTo>
                  <a:pt x="538686" y="0"/>
                </a:moveTo>
                <a:lnTo>
                  <a:pt x="503126" y="25876"/>
                </a:lnTo>
                <a:lnTo>
                  <a:pt x="501650" y="34782"/>
                </a:lnTo>
                <a:lnTo>
                  <a:pt x="502388" y="44999"/>
                </a:lnTo>
                <a:lnTo>
                  <a:pt x="518032" y="84058"/>
                </a:lnTo>
                <a:lnTo>
                  <a:pt x="543178" y="116919"/>
                </a:lnTo>
                <a:lnTo>
                  <a:pt x="568769" y="127301"/>
                </a:lnTo>
                <a:lnTo>
                  <a:pt x="577671" y="125777"/>
                </a:lnTo>
                <a:lnTo>
                  <a:pt x="586739" y="121777"/>
                </a:lnTo>
                <a:lnTo>
                  <a:pt x="594788" y="116066"/>
                </a:lnTo>
                <a:lnTo>
                  <a:pt x="597623" y="112760"/>
                </a:lnTo>
                <a:lnTo>
                  <a:pt x="571372" y="112760"/>
                </a:lnTo>
                <a:lnTo>
                  <a:pt x="563626" y="111744"/>
                </a:lnTo>
                <a:lnTo>
                  <a:pt x="537718" y="83169"/>
                </a:lnTo>
                <a:lnTo>
                  <a:pt x="520191" y="49133"/>
                </a:lnTo>
                <a:lnTo>
                  <a:pt x="517144" y="34274"/>
                </a:lnTo>
                <a:lnTo>
                  <a:pt x="517525" y="30210"/>
                </a:lnTo>
                <a:lnTo>
                  <a:pt x="519175" y="26654"/>
                </a:lnTo>
                <a:lnTo>
                  <a:pt x="520700" y="23098"/>
                </a:lnTo>
                <a:lnTo>
                  <a:pt x="523494" y="20177"/>
                </a:lnTo>
                <a:lnTo>
                  <a:pt x="527684" y="17891"/>
                </a:lnTo>
                <a:lnTo>
                  <a:pt x="531876" y="15478"/>
                </a:lnTo>
                <a:lnTo>
                  <a:pt x="535813" y="14462"/>
                </a:lnTo>
                <a:lnTo>
                  <a:pt x="568249" y="14462"/>
                </a:lnTo>
                <a:lnTo>
                  <a:pt x="564386" y="10554"/>
                </a:lnTo>
                <a:lnTo>
                  <a:pt x="556006" y="4556"/>
                </a:lnTo>
                <a:lnTo>
                  <a:pt x="547435" y="1033"/>
                </a:lnTo>
                <a:lnTo>
                  <a:pt x="538686" y="0"/>
                </a:lnTo>
                <a:close/>
              </a:path>
              <a:path w="605789" h="413385">
                <a:moveTo>
                  <a:pt x="568249" y="14462"/>
                </a:moveTo>
                <a:lnTo>
                  <a:pt x="535813" y="14462"/>
                </a:lnTo>
                <a:lnTo>
                  <a:pt x="543306" y="15478"/>
                </a:lnTo>
                <a:lnTo>
                  <a:pt x="547115" y="17256"/>
                </a:lnTo>
                <a:lnTo>
                  <a:pt x="550671" y="20177"/>
                </a:lnTo>
                <a:lnTo>
                  <a:pt x="554354" y="23098"/>
                </a:lnTo>
                <a:lnTo>
                  <a:pt x="558038" y="27162"/>
                </a:lnTo>
                <a:lnTo>
                  <a:pt x="578484" y="59674"/>
                </a:lnTo>
                <a:lnTo>
                  <a:pt x="589533" y="88249"/>
                </a:lnTo>
                <a:lnTo>
                  <a:pt x="590295" y="92948"/>
                </a:lnTo>
                <a:lnTo>
                  <a:pt x="589914" y="97139"/>
                </a:lnTo>
                <a:lnTo>
                  <a:pt x="588263" y="100568"/>
                </a:lnTo>
                <a:lnTo>
                  <a:pt x="586739" y="104124"/>
                </a:lnTo>
                <a:lnTo>
                  <a:pt x="583945" y="107045"/>
                </a:lnTo>
                <a:lnTo>
                  <a:pt x="579754" y="109458"/>
                </a:lnTo>
                <a:lnTo>
                  <a:pt x="575437" y="111871"/>
                </a:lnTo>
                <a:lnTo>
                  <a:pt x="571372" y="112760"/>
                </a:lnTo>
                <a:lnTo>
                  <a:pt x="597623" y="112760"/>
                </a:lnTo>
                <a:lnTo>
                  <a:pt x="600646" y="109235"/>
                </a:lnTo>
                <a:lnTo>
                  <a:pt x="604313" y="101310"/>
                </a:lnTo>
                <a:lnTo>
                  <a:pt x="605789" y="92313"/>
                </a:lnTo>
                <a:lnTo>
                  <a:pt x="605051" y="82170"/>
                </a:lnTo>
                <a:lnTo>
                  <a:pt x="589407" y="43291"/>
                </a:lnTo>
                <a:lnTo>
                  <a:pt x="572754" y="19018"/>
                </a:lnTo>
                <a:lnTo>
                  <a:pt x="568249" y="14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3261" y="5245989"/>
            <a:ext cx="514350" cy="332740"/>
          </a:xfrm>
          <a:custGeom>
            <a:avLst/>
            <a:gdLst/>
            <a:ahLst/>
            <a:cxnLst/>
            <a:rect l="l" t="t" r="r" b="b"/>
            <a:pathLst>
              <a:path w="514350" h="332739">
                <a:moveTo>
                  <a:pt x="14731" y="252603"/>
                </a:moveTo>
                <a:lnTo>
                  <a:pt x="0" y="260985"/>
                </a:lnTo>
                <a:lnTo>
                  <a:pt x="69087" y="332613"/>
                </a:lnTo>
                <a:lnTo>
                  <a:pt x="82042" y="325247"/>
                </a:lnTo>
                <a:lnTo>
                  <a:pt x="78574" y="309118"/>
                </a:lnTo>
                <a:lnTo>
                  <a:pt x="66420" y="309118"/>
                </a:lnTo>
                <a:lnTo>
                  <a:pt x="14731" y="252603"/>
                </a:lnTo>
                <a:close/>
              </a:path>
              <a:path w="514350" h="332739">
                <a:moveTo>
                  <a:pt x="60960" y="226314"/>
                </a:moveTo>
                <a:lnTo>
                  <a:pt x="49402" y="232918"/>
                </a:lnTo>
                <a:lnTo>
                  <a:pt x="66420" y="309118"/>
                </a:lnTo>
                <a:lnTo>
                  <a:pt x="78574" y="309118"/>
                </a:lnTo>
                <a:lnTo>
                  <a:pt x="65658" y="249047"/>
                </a:lnTo>
                <a:lnTo>
                  <a:pt x="85425" y="249047"/>
                </a:lnTo>
                <a:lnTo>
                  <a:pt x="60960" y="226314"/>
                </a:lnTo>
                <a:close/>
              </a:path>
              <a:path w="514350" h="332739">
                <a:moveTo>
                  <a:pt x="85425" y="249047"/>
                </a:moveTo>
                <a:lnTo>
                  <a:pt x="65658" y="249047"/>
                </a:lnTo>
                <a:lnTo>
                  <a:pt x="122936" y="302006"/>
                </a:lnTo>
                <a:lnTo>
                  <a:pt x="136017" y="294640"/>
                </a:lnTo>
                <a:lnTo>
                  <a:pt x="131868" y="279654"/>
                </a:lnTo>
                <a:lnTo>
                  <a:pt x="118363" y="279654"/>
                </a:lnTo>
                <a:lnTo>
                  <a:pt x="85425" y="249047"/>
                </a:lnTo>
                <a:close/>
              </a:path>
              <a:path w="514350" h="332739">
                <a:moveTo>
                  <a:pt x="130048" y="187071"/>
                </a:moveTo>
                <a:lnTo>
                  <a:pt x="112649" y="196850"/>
                </a:lnTo>
                <a:lnTo>
                  <a:pt x="165481" y="222758"/>
                </a:lnTo>
                <a:lnTo>
                  <a:pt x="160019" y="280924"/>
                </a:lnTo>
                <a:lnTo>
                  <a:pt x="176021" y="271780"/>
                </a:lnTo>
                <a:lnTo>
                  <a:pt x="178943" y="228219"/>
                </a:lnTo>
                <a:lnTo>
                  <a:pt x="213772" y="228219"/>
                </a:lnTo>
                <a:lnTo>
                  <a:pt x="181482" y="212344"/>
                </a:lnTo>
                <a:lnTo>
                  <a:pt x="182000" y="206883"/>
                </a:lnTo>
                <a:lnTo>
                  <a:pt x="168020" y="206883"/>
                </a:lnTo>
                <a:lnTo>
                  <a:pt x="130048" y="187071"/>
                </a:lnTo>
                <a:close/>
              </a:path>
              <a:path w="514350" h="332739">
                <a:moveTo>
                  <a:pt x="109474" y="198755"/>
                </a:moveTo>
                <a:lnTo>
                  <a:pt x="95376" y="206756"/>
                </a:lnTo>
                <a:lnTo>
                  <a:pt x="118363" y="279654"/>
                </a:lnTo>
                <a:lnTo>
                  <a:pt x="131868" y="279654"/>
                </a:lnTo>
                <a:lnTo>
                  <a:pt x="109474" y="198755"/>
                </a:lnTo>
                <a:close/>
              </a:path>
              <a:path w="514350" h="332739">
                <a:moveTo>
                  <a:pt x="213772" y="228219"/>
                </a:moveTo>
                <a:lnTo>
                  <a:pt x="178943" y="228219"/>
                </a:lnTo>
                <a:lnTo>
                  <a:pt x="217296" y="248285"/>
                </a:lnTo>
                <a:lnTo>
                  <a:pt x="234695" y="238506"/>
                </a:lnTo>
                <a:lnTo>
                  <a:pt x="213772" y="228219"/>
                </a:lnTo>
                <a:close/>
              </a:path>
              <a:path w="514350" h="332739">
                <a:moveTo>
                  <a:pt x="186944" y="154686"/>
                </a:moveTo>
                <a:lnTo>
                  <a:pt x="170942" y="163830"/>
                </a:lnTo>
                <a:lnTo>
                  <a:pt x="168020" y="206883"/>
                </a:lnTo>
                <a:lnTo>
                  <a:pt x="182000" y="206883"/>
                </a:lnTo>
                <a:lnTo>
                  <a:pt x="186944" y="154686"/>
                </a:lnTo>
                <a:close/>
              </a:path>
              <a:path w="514350" h="332739">
                <a:moveTo>
                  <a:pt x="277796" y="166370"/>
                </a:moveTo>
                <a:lnTo>
                  <a:pt x="261365" y="166370"/>
                </a:lnTo>
                <a:lnTo>
                  <a:pt x="282956" y="204343"/>
                </a:lnTo>
                <a:lnTo>
                  <a:pt x="295401" y="197231"/>
                </a:lnTo>
                <a:lnTo>
                  <a:pt x="277796" y="166370"/>
                </a:lnTo>
                <a:close/>
              </a:path>
              <a:path w="514350" h="332739">
                <a:moveTo>
                  <a:pt x="245490" y="109474"/>
                </a:moveTo>
                <a:lnTo>
                  <a:pt x="233044" y="116586"/>
                </a:lnTo>
                <a:lnTo>
                  <a:pt x="254635" y="154432"/>
                </a:lnTo>
                <a:lnTo>
                  <a:pt x="216662" y="176022"/>
                </a:lnTo>
                <a:lnTo>
                  <a:pt x="223519" y="187960"/>
                </a:lnTo>
                <a:lnTo>
                  <a:pt x="261365" y="166370"/>
                </a:lnTo>
                <a:lnTo>
                  <a:pt x="277796" y="166370"/>
                </a:lnTo>
                <a:lnTo>
                  <a:pt x="273812" y="159385"/>
                </a:lnTo>
                <a:lnTo>
                  <a:pt x="295032" y="147320"/>
                </a:lnTo>
                <a:lnTo>
                  <a:pt x="267081" y="147320"/>
                </a:lnTo>
                <a:lnTo>
                  <a:pt x="245490" y="109474"/>
                </a:lnTo>
                <a:close/>
              </a:path>
              <a:path w="514350" h="332739">
                <a:moveTo>
                  <a:pt x="305307" y="43688"/>
                </a:moveTo>
                <a:lnTo>
                  <a:pt x="291211" y="51689"/>
                </a:lnTo>
                <a:lnTo>
                  <a:pt x="357631" y="168529"/>
                </a:lnTo>
                <a:lnTo>
                  <a:pt x="370839" y="161036"/>
                </a:lnTo>
                <a:lnTo>
                  <a:pt x="369569" y="156591"/>
                </a:lnTo>
                <a:lnTo>
                  <a:pt x="375115" y="156591"/>
                </a:lnTo>
                <a:lnTo>
                  <a:pt x="401517" y="145288"/>
                </a:lnTo>
                <a:lnTo>
                  <a:pt x="363093" y="145288"/>
                </a:lnTo>
                <a:lnTo>
                  <a:pt x="335788" y="97282"/>
                </a:lnTo>
                <a:lnTo>
                  <a:pt x="337438" y="92710"/>
                </a:lnTo>
                <a:lnTo>
                  <a:pt x="339725" y="88392"/>
                </a:lnTo>
                <a:lnTo>
                  <a:pt x="341824" y="85471"/>
                </a:lnTo>
                <a:lnTo>
                  <a:pt x="329056" y="85471"/>
                </a:lnTo>
                <a:lnTo>
                  <a:pt x="305307" y="43688"/>
                </a:lnTo>
                <a:close/>
              </a:path>
              <a:path w="514350" h="332739">
                <a:moveTo>
                  <a:pt x="375115" y="156591"/>
                </a:moveTo>
                <a:lnTo>
                  <a:pt x="369569" y="156591"/>
                </a:lnTo>
                <a:lnTo>
                  <a:pt x="373761" y="156718"/>
                </a:lnTo>
                <a:lnTo>
                  <a:pt x="375115" y="156591"/>
                </a:lnTo>
                <a:close/>
              </a:path>
              <a:path w="514350" h="332739">
                <a:moveTo>
                  <a:pt x="304926" y="125730"/>
                </a:moveTo>
                <a:lnTo>
                  <a:pt x="267081" y="147320"/>
                </a:lnTo>
                <a:lnTo>
                  <a:pt x="295032" y="147320"/>
                </a:lnTo>
                <a:lnTo>
                  <a:pt x="311785" y="137795"/>
                </a:lnTo>
                <a:lnTo>
                  <a:pt x="304926" y="125730"/>
                </a:lnTo>
                <a:close/>
              </a:path>
              <a:path w="514350" h="332739">
                <a:moveTo>
                  <a:pt x="393231" y="70993"/>
                </a:moveTo>
                <a:lnTo>
                  <a:pt x="365887" y="70993"/>
                </a:lnTo>
                <a:lnTo>
                  <a:pt x="371856" y="74422"/>
                </a:lnTo>
                <a:lnTo>
                  <a:pt x="376308" y="77612"/>
                </a:lnTo>
                <a:lnTo>
                  <a:pt x="397168" y="116367"/>
                </a:lnTo>
                <a:lnTo>
                  <a:pt x="397001" y="122301"/>
                </a:lnTo>
                <a:lnTo>
                  <a:pt x="374650" y="143637"/>
                </a:lnTo>
                <a:lnTo>
                  <a:pt x="371475" y="144526"/>
                </a:lnTo>
                <a:lnTo>
                  <a:pt x="367664" y="145034"/>
                </a:lnTo>
                <a:lnTo>
                  <a:pt x="363093" y="145288"/>
                </a:lnTo>
                <a:lnTo>
                  <a:pt x="401517" y="145288"/>
                </a:lnTo>
                <a:lnTo>
                  <a:pt x="406225" y="139779"/>
                </a:lnTo>
                <a:lnTo>
                  <a:pt x="409926" y="132478"/>
                </a:lnTo>
                <a:lnTo>
                  <a:pt x="412114" y="123952"/>
                </a:lnTo>
                <a:lnTo>
                  <a:pt x="412638" y="114738"/>
                </a:lnTo>
                <a:lnTo>
                  <a:pt x="411353" y="105203"/>
                </a:lnTo>
                <a:lnTo>
                  <a:pt x="408257" y="95359"/>
                </a:lnTo>
                <a:lnTo>
                  <a:pt x="403351" y="85217"/>
                </a:lnTo>
                <a:lnTo>
                  <a:pt x="397424" y="75975"/>
                </a:lnTo>
                <a:lnTo>
                  <a:pt x="393231" y="70993"/>
                </a:lnTo>
                <a:close/>
              </a:path>
              <a:path w="514350" h="332739">
                <a:moveTo>
                  <a:pt x="507364" y="31496"/>
                </a:moveTo>
                <a:lnTo>
                  <a:pt x="424306" y="78740"/>
                </a:lnTo>
                <a:lnTo>
                  <a:pt x="431164" y="90678"/>
                </a:lnTo>
                <a:lnTo>
                  <a:pt x="514095" y="43561"/>
                </a:lnTo>
                <a:lnTo>
                  <a:pt x="507364" y="31496"/>
                </a:lnTo>
                <a:close/>
              </a:path>
              <a:path w="514350" h="332739">
                <a:moveTo>
                  <a:pt x="362680" y="55387"/>
                </a:moveTo>
                <a:lnTo>
                  <a:pt x="330835" y="80264"/>
                </a:lnTo>
                <a:lnTo>
                  <a:pt x="329056" y="85471"/>
                </a:lnTo>
                <a:lnTo>
                  <a:pt x="341824" y="85471"/>
                </a:lnTo>
                <a:lnTo>
                  <a:pt x="342645" y="84328"/>
                </a:lnTo>
                <a:lnTo>
                  <a:pt x="345567" y="80391"/>
                </a:lnTo>
                <a:lnTo>
                  <a:pt x="348869" y="77216"/>
                </a:lnTo>
                <a:lnTo>
                  <a:pt x="352806" y="75057"/>
                </a:lnTo>
                <a:lnTo>
                  <a:pt x="359537" y="71247"/>
                </a:lnTo>
                <a:lnTo>
                  <a:pt x="365887" y="70993"/>
                </a:lnTo>
                <a:lnTo>
                  <a:pt x="393231" y="70993"/>
                </a:lnTo>
                <a:lnTo>
                  <a:pt x="391080" y="68437"/>
                </a:lnTo>
                <a:lnTo>
                  <a:pt x="384331" y="62589"/>
                </a:lnTo>
                <a:lnTo>
                  <a:pt x="377189" y="58420"/>
                </a:lnTo>
                <a:lnTo>
                  <a:pt x="369899" y="55993"/>
                </a:lnTo>
                <a:lnTo>
                  <a:pt x="362680" y="55387"/>
                </a:lnTo>
                <a:close/>
              </a:path>
              <a:path w="514350" h="332739">
                <a:moveTo>
                  <a:pt x="489457" y="0"/>
                </a:moveTo>
                <a:lnTo>
                  <a:pt x="406400" y="47244"/>
                </a:lnTo>
                <a:lnTo>
                  <a:pt x="413257" y="59182"/>
                </a:lnTo>
                <a:lnTo>
                  <a:pt x="496188" y="12065"/>
                </a:lnTo>
                <a:lnTo>
                  <a:pt x="48945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1802" y="5225160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42291" y="0"/>
                </a:moveTo>
                <a:lnTo>
                  <a:pt x="0" y="24129"/>
                </a:lnTo>
                <a:lnTo>
                  <a:pt x="7747" y="37718"/>
                </a:lnTo>
                <a:lnTo>
                  <a:pt x="50038" y="13588"/>
                </a:lnTo>
                <a:lnTo>
                  <a:pt x="4229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4475" y="5135626"/>
            <a:ext cx="109855" cy="132080"/>
          </a:xfrm>
          <a:custGeom>
            <a:avLst/>
            <a:gdLst/>
            <a:ahLst/>
            <a:cxnLst/>
            <a:rect l="l" t="t" r="r" b="b"/>
            <a:pathLst>
              <a:path w="109855" h="132079">
                <a:moveTo>
                  <a:pt x="45138" y="34036"/>
                </a:moveTo>
                <a:lnTo>
                  <a:pt x="26035" y="34036"/>
                </a:lnTo>
                <a:lnTo>
                  <a:pt x="68580" y="108965"/>
                </a:lnTo>
                <a:lnTo>
                  <a:pt x="48387" y="120396"/>
                </a:lnTo>
                <a:lnTo>
                  <a:pt x="54863" y="131826"/>
                </a:lnTo>
                <a:lnTo>
                  <a:pt x="109347" y="100837"/>
                </a:lnTo>
                <a:lnTo>
                  <a:pt x="83057" y="100711"/>
                </a:lnTo>
                <a:lnTo>
                  <a:pt x="45138" y="34036"/>
                </a:lnTo>
                <a:close/>
              </a:path>
              <a:path w="109855" h="132079">
                <a:moveTo>
                  <a:pt x="102869" y="89407"/>
                </a:moveTo>
                <a:lnTo>
                  <a:pt x="83057" y="100711"/>
                </a:lnTo>
                <a:lnTo>
                  <a:pt x="109275" y="100711"/>
                </a:lnTo>
                <a:lnTo>
                  <a:pt x="102869" y="89407"/>
                </a:lnTo>
                <a:close/>
              </a:path>
              <a:path w="109855" h="132079">
                <a:moveTo>
                  <a:pt x="25781" y="0"/>
                </a:moveTo>
                <a:lnTo>
                  <a:pt x="14097" y="6604"/>
                </a:lnTo>
                <a:lnTo>
                  <a:pt x="17144" y="12954"/>
                </a:lnTo>
                <a:lnTo>
                  <a:pt x="17399" y="18287"/>
                </a:lnTo>
                <a:lnTo>
                  <a:pt x="14986" y="22479"/>
                </a:lnTo>
                <a:lnTo>
                  <a:pt x="12700" y="26669"/>
                </a:lnTo>
                <a:lnTo>
                  <a:pt x="7619" y="30987"/>
                </a:lnTo>
                <a:lnTo>
                  <a:pt x="0" y="35306"/>
                </a:lnTo>
                <a:lnTo>
                  <a:pt x="5842" y="45593"/>
                </a:lnTo>
                <a:lnTo>
                  <a:pt x="26035" y="34036"/>
                </a:lnTo>
                <a:lnTo>
                  <a:pt x="45138" y="34036"/>
                </a:lnTo>
                <a:lnTo>
                  <a:pt x="2578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36576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231597" y="443591"/>
                </a:moveTo>
                <a:lnTo>
                  <a:pt x="198500" y="462533"/>
                </a:lnTo>
                <a:lnTo>
                  <a:pt x="304800" y="533400"/>
                </a:lnTo>
                <a:lnTo>
                  <a:pt x="300716" y="460120"/>
                </a:lnTo>
                <a:lnTo>
                  <a:pt x="241046" y="460120"/>
                </a:lnTo>
                <a:lnTo>
                  <a:pt x="231597" y="443591"/>
                </a:lnTo>
                <a:close/>
              </a:path>
              <a:path w="304800" h="533400">
                <a:moveTo>
                  <a:pt x="264627" y="424686"/>
                </a:moveTo>
                <a:lnTo>
                  <a:pt x="231597" y="443591"/>
                </a:lnTo>
                <a:lnTo>
                  <a:pt x="241046" y="460120"/>
                </a:lnTo>
                <a:lnTo>
                  <a:pt x="274065" y="441198"/>
                </a:lnTo>
                <a:lnTo>
                  <a:pt x="264627" y="424686"/>
                </a:lnTo>
                <a:close/>
              </a:path>
              <a:path w="304800" h="533400">
                <a:moveTo>
                  <a:pt x="297688" y="405764"/>
                </a:moveTo>
                <a:lnTo>
                  <a:pt x="264627" y="424686"/>
                </a:lnTo>
                <a:lnTo>
                  <a:pt x="274065" y="441198"/>
                </a:lnTo>
                <a:lnTo>
                  <a:pt x="241046" y="460120"/>
                </a:lnTo>
                <a:lnTo>
                  <a:pt x="300716" y="460120"/>
                </a:lnTo>
                <a:lnTo>
                  <a:pt x="297688" y="405764"/>
                </a:lnTo>
                <a:close/>
              </a:path>
              <a:path w="304800" h="533400">
                <a:moveTo>
                  <a:pt x="73202" y="89808"/>
                </a:moveTo>
                <a:lnTo>
                  <a:pt x="40172" y="108713"/>
                </a:lnTo>
                <a:lnTo>
                  <a:pt x="231597" y="443591"/>
                </a:lnTo>
                <a:lnTo>
                  <a:pt x="264627" y="424686"/>
                </a:lnTo>
                <a:lnTo>
                  <a:pt x="73202" y="89808"/>
                </a:lnTo>
                <a:close/>
              </a:path>
              <a:path w="304800" h="533400">
                <a:moveTo>
                  <a:pt x="0" y="0"/>
                </a:moveTo>
                <a:lnTo>
                  <a:pt x="7112" y="127635"/>
                </a:lnTo>
                <a:lnTo>
                  <a:pt x="40172" y="108713"/>
                </a:lnTo>
                <a:lnTo>
                  <a:pt x="30734" y="92201"/>
                </a:lnTo>
                <a:lnTo>
                  <a:pt x="63753" y="73279"/>
                </a:lnTo>
                <a:lnTo>
                  <a:pt x="102082" y="73279"/>
                </a:lnTo>
                <a:lnTo>
                  <a:pt x="106299" y="70866"/>
                </a:lnTo>
                <a:lnTo>
                  <a:pt x="0" y="0"/>
                </a:lnTo>
                <a:close/>
              </a:path>
              <a:path w="304800" h="533400">
                <a:moveTo>
                  <a:pt x="63753" y="73279"/>
                </a:moveTo>
                <a:lnTo>
                  <a:pt x="30734" y="92201"/>
                </a:lnTo>
                <a:lnTo>
                  <a:pt x="40172" y="108713"/>
                </a:lnTo>
                <a:lnTo>
                  <a:pt x="73202" y="89808"/>
                </a:lnTo>
                <a:lnTo>
                  <a:pt x="63753" y="73279"/>
                </a:lnTo>
                <a:close/>
              </a:path>
              <a:path w="304800" h="533400">
                <a:moveTo>
                  <a:pt x="102082" y="73279"/>
                </a:moveTo>
                <a:lnTo>
                  <a:pt x="63753" y="73279"/>
                </a:lnTo>
                <a:lnTo>
                  <a:pt x="73202" y="89808"/>
                </a:lnTo>
                <a:lnTo>
                  <a:pt x="102082" y="73279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3320" y="876300"/>
            <a:ext cx="7894955" cy="508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10" dirty="0">
                <a:latin typeface="Arial"/>
                <a:cs typeface="Arial"/>
              </a:rPr>
              <a:t>Want: </a:t>
            </a:r>
            <a:r>
              <a:rPr sz="2400" spc="5" dirty="0">
                <a:latin typeface="Arial"/>
                <a:cs typeface="Arial"/>
              </a:rPr>
              <a:t>find </a:t>
            </a:r>
            <a:r>
              <a:rPr sz="2400" spc="40" dirty="0">
                <a:latin typeface="Arial"/>
                <a:cs typeface="Arial"/>
              </a:rPr>
              <a:t>W, </a:t>
            </a:r>
            <a:r>
              <a:rPr sz="2400" spc="-5" dirty="0">
                <a:latin typeface="Arial"/>
                <a:cs typeface="Arial"/>
              </a:rPr>
              <a:t>b </a:t>
            </a:r>
            <a:r>
              <a:rPr sz="2400" spc="5" dirty="0">
                <a:latin typeface="Arial"/>
                <a:cs typeface="Arial"/>
              </a:rPr>
              <a:t>(offset) </a:t>
            </a:r>
            <a:r>
              <a:rPr sz="2400" dirty="0">
                <a:latin typeface="Arial"/>
                <a:cs typeface="Arial"/>
              </a:rPr>
              <a:t>such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positive training </a:t>
            </a:r>
            <a:r>
              <a:rPr sz="2400" dirty="0">
                <a:latin typeface="Arial"/>
                <a:cs typeface="Arial"/>
              </a:rPr>
              <a:t>points </a:t>
            </a:r>
            <a:r>
              <a:rPr sz="2400" spc="-10" dirty="0">
                <a:latin typeface="Arial"/>
                <a:cs typeface="Arial"/>
              </a:rPr>
              <a:t>(X,Y=1)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red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zone,</a:t>
            </a:r>
            <a:endParaRPr sz="2400" dirty="0">
              <a:latin typeface="Arial"/>
              <a:cs typeface="Arial"/>
            </a:endParaRP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10" dirty="0">
                <a:latin typeface="Arial"/>
                <a:cs typeface="Arial"/>
              </a:rPr>
              <a:t>negative </a:t>
            </a:r>
            <a:r>
              <a:rPr sz="2400" dirty="0">
                <a:latin typeface="Arial"/>
                <a:cs typeface="Arial"/>
              </a:rPr>
              <a:t>ones </a:t>
            </a:r>
            <a:r>
              <a:rPr sz="2400" spc="-10" dirty="0">
                <a:latin typeface="Arial"/>
                <a:cs typeface="Arial"/>
              </a:rPr>
              <a:t>(X, </a:t>
            </a:r>
            <a:r>
              <a:rPr sz="2400" dirty="0">
                <a:latin typeface="Arial"/>
                <a:cs typeface="Arial"/>
              </a:rPr>
              <a:t>Y=-1) in the blue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zone,</a:t>
            </a:r>
            <a:endParaRPr sz="2400" dirty="0">
              <a:latin typeface="Arial"/>
              <a:cs typeface="Arial"/>
            </a:endParaRP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margin </a:t>
            </a:r>
            <a:r>
              <a:rPr sz="2400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maximized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4511040">
              <a:lnSpc>
                <a:spcPct val="100000"/>
              </a:lnSpc>
            </a:pPr>
            <a:r>
              <a:rPr sz="2000" spc="-10" dirty="0">
                <a:solidFill>
                  <a:srgbClr val="FF3300"/>
                </a:solidFill>
                <a:latin typeface="Tahoma"/>
                <a:cs typeface="Tahoma"/>
              </a:rPr>
              <a:t>Plus-Plane</a:t>
            </a:r>
            <a:endParaRPr sz="2000" dirty="0">
              <a:latin typeface="Tahoma"/>
              <a:cs typeface="Tahoma"/>
            </a:endParaRPr>
          </a:p>
          <a:p>
            <a:pPr marL="466344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Classifier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Boundary</a:t>
            </a:r>
            <a:endParaRPr sz="2000" dirty="0">
              <a:latin typeface="Tahoma"/>
              <a:cs typeface="Tahoma"/>
            </a:endParaRPr>
          </a:p>
          <a:p>
            <a:pPr marL="489204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Minus-Plane</a:t>
            </a:r>
            <a:endParaRPr sz="2000" dirty="0">
              <a:latin typeface="Tahoma"/>
              <a:cs typeface="Tahoma"/>
            </a:endParaRPr>
          </a:p>
          <a:p>
            <a:pPr marR="739140" algn="ctr">
              <a:lnSpc>
                <a:spcPct val="100000"/>
              </a:lnSpc>
              <a:spcBef>
                <a:spcPts val="409"/>
              </a:spcBef>
            </a:pPr>
            <a:r>
              <a:rPr sz="2400" spc="10" dirty="0">
                <a:solidFill>
                  <a:srgbClr val="00CC00"/>
                </a:solidFill>
                <a:latin typeface="Arial"/>
                <a:cs typeface="Arial"/>
              </a:rPr>
              <a:t>2/||W||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428244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M=2/||W||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(why?)</a:t>
            </a:r>
            <a:endParaRPr sz="2400" dirty="0">
              <a:latin typeface="Arial"/>
              <a:cs typeface="Arial"/>
            </a:endParaRPr>
          </a:p>
          <a:p>
            <a:pPr marL="42824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How do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5" dirty="0">
                <a:latin typeface="Arial"/>
                <a:cs typeface="Arial"/>
              </a:rPr>
              <a:t>find </a:t>
            </a:r>
            <a:r>
              <a:rPr sz="2400" dirty="0">
                <a:latin typeface="Arial"/>
                <a:cs typeface="Arial"/>
              </a:rPr>
              <a:t>such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W,b?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05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10396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2190" algn="l">
              <a:lnSpc>
                <a:spcPct val="100000"/>
              </a:lnSpc>
            </a:pPr>
            <a:r>
              <a:rPr spc="5" dirty="0"/>
              <a:t>SVM </a:t>
            </a:r>
            <a:r>
              <a:rPr dirty="0"/>
              <a:t>as constrained</a:t>
            </a:r>
            <a:r>
              <a:rPr spc="-70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152005" cy="260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Variables: </a:t>
            </a:r>
            <a:r>
              <a:rPr sz="2400" spc="40" dirty="0">
                <a:latin typeface="Arial"/>
                <a:cs typeface="Arial"/>
              </a:rPr>
              <a:t>W,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Objective </a:t>
            </a:r>
            <a:r>
              <a:rPr sz="2400" dirty="0">
                <a:latin typeface="Arial"/>
                <a:cs typeface="Arial"/>
              </a:rPr>
              <a:t>function: </a:t>
            </a:r>
            <a:r>
              <a:rPr sz="2400" spc="-5" dirty="0">
                <a:latin typeface="Arial"/>
                <a:cs typeface="Arial"/>
              </a:rPr>
              <a:t>maximize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margin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M=2/||W||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Equiv.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minimize </a:t>
            </a:r>
            <a:r>
              <a:rPr sz="2400" spc="10" dirty="0">
                <a:latin typeface="Arial"/>
                <a:cs typeface="Arial"/>
              </a:rPr>
              <a:t>||W||,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5" dirty="0">
                <a:latin typeface="Arial"/>
                <a:cs typeface="Arial"/>
              </a:rPr>
              <a:t>||W||</a:t>
            </a:r>
            <a:r>
              <a:rPr sz="2400" spc="7" baseline="24305" dirty="0">
                <a:latin typeface="Arial"/>
                <a:cs typeface="Arial"/>
              </a:rPr>
              <a:t>2</a:t>
            </a:r>
            <a:r>
              <a:rPr sz="2400" spc="5" dirty="0">
                <a:latin typeface="Arial"/>
                <a:cs typeface="Arial"/>
              </a:rPr>
              <a:t>=W’W,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½W’W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900"/>
              </a:lnSpc>
              <a:spcBef>
                <a:spcPts val="2880"/>
              </a:spcBef>
            </a:pPr>
            <a:r>
              <a:rPr sz="3600" dirty="0">
                <a:solidFill>
                  <a:srgbClr val="33CC33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900"/>
              </a:lnSpc>
            </a:pPr>
            <a:r>
              <a:rPr sz="3600" dirty="0">
                <a:solidFill>
                  <a:srgbClr val="33CC33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2610" y="4110228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19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8660" y="4400677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33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3186" y="4689602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33"/>
                </a:moveTo>
                <a:lnTo>
                  <a:pt x="2655951" y="0"/>
                </a:lnTo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111" y="3907154"/>
            <a:ext cx="2056511" cy="1137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9304" y="5215509"/>
            <a:ext cx="1643507" cy="8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52948" y="5156200"/>
            <a:ext cx="72390" cy="51435"/>
          </a:xfrm>
          <a:custGeom>
            <a:avLst/>
            <a:gdLst/>
            <a:ahLst/>
            <a:cxnLst/>
            <a:rect l="l" t="t" r="r" b="b"/>
            <a:pathLst>
              <a:path w="72389" h="51435">
                <a:moveTo>
                  <a:pt x="62484" y="0"/>
                </a:moveTo>
                <a:lnTo>
                  <a:pt x="0" y="31114"/>
                </a:lnTo>
                <a:lnTo>
                  <a:pt x="10033" y="51054"/>
                </a:lnTo>
                <a:lnTo>
                  <a:pt x="72389" y="20066"/>
                </a:lnTo>
                <a:lnTo>
                  <a:pt x="6248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0004" y="4951095"/>
            <a:ext cx="184150" cy="270510"/>
          </a:xfrm>
          <a:custGeom>
            <a:avLst/>
            <a:gdLst/>
            <a:ahLst/>
            <a:cxnLst/>
            <a:rect l="l" t="t" r="r" b="b"/>
            <a:pathLst>
              <a:path w="184150" h="270510">
                <a:moveTo>
                  <a:pt x="63798" y="128015"/>
                </a:moveTo>
                <a:lnTo>
                  <a:pt x="37337" y="128015"/>
                </a:lnTo>
                <a:lnTo>
                  <a:pt x="92202" y="238378"/>
                </a:lnTo>
                <a:lnTo>
                  <a:pt x="62357" y="253237"/>
                </a:lnTo>
                <a:lnTo>
                  <a:pt x="70739" y="270001"/>
                </a:lnTo>
                <a:lnTo>
                  <a:pt x="151003" y="230123"/>
                </a:lnTo>
                <a:lnTo>
                  <a:pt x="149868" y="227837"/>
                </a:lnTo>
                <a:lnTo>
                  <a:pt x="113411" y="227837"/>
                </a:lnTo>
                <a:lnTo>
                  <a:pt x="63798" y="128015"/>
                </a:lnTo>
                <a:close/>
              </a:path>
              <a:path w="184150" h="270510">
                <a:moveTo>
                  <a:pt x="142621" y="213232"/>
                </a:moveTo>
                <a:lnTo>
                  <a:pt x="113411" y="227837"/>
                </a:lnTo>
                <a:lnTo>
                  <a:pt x="149868" y="227837"/>
                </a:lnTo>
                <a:lnTo>
                  <a:pt x="142621" y="213232"/>
                </a:lnTo>
                <a:close/>
              </a:path>
              <a:path w="184150" h="270510">
                <a:moveTo>
                  <a:pt x="39624" y="79374"/>
                </a:moveTo>
                <a:lnTo>
                  <a:pt x="22479" y="87883"/>
                </a:lnTo>
                <a:lnTo>
                  <a:pt x="26289" y="97154"/>
                </a:lnTo>
                <a:lnTo>
                  <a:pt x="26289" y="104774"/>
                </a:lnTo>
                <a:lnTo>
                  <a:pt x="0" y="127761"/>
                </a:lnTo>
                <a:lnTo>
                  <a:pt x="7493" y="142874"/>
                </a:lnTo>
                <a:lnTo>
                  <a:pt x="37337" y="128015"/>
                </a:lnTo>
                <a:lnTo>
                  <a:pt x="63798" y="128015"/>
                </a:lnTo>
                <a:lnTo>
                  <a:pt x="39624" y="79374"/>
                </a:lnTo>
                <a:close/>
              </a:path>
              <a:path w="184150" h="270510">
                <a:moveTo>
                  <a:pt x="138430" y="21716"/>
                </a:moveTo>
                <a:lnTo>
                  <a:pt x="112141" y="34797"/>
                </a:lnTo>
                <a:lnTo>
                  <a:pt x="125475" y="105282"/>
                </a:lnTo>
                <a:lnTo>
                  <a:pt x="140335" y="97916"/>
                </a:lnTo>
                <a:lnTo>
                  <a:pt x="138430" y="21716"/>
                </a:lnTo>
                <a:close/>
              </a:path>
              <a:path w="184150" h="270510">
                <a:moveTo>
                  <a:pt x="181991" y="0"/>
                </a:moveTo>
                <a:lnTo>
                  <a:pt x="155702" y="13080"/>
                </a:lnTo>
                <a:lnTo>
                  <a:pt x="169037" y="83565"/>
                </a:lnTo>
                <a:lnTo>
                  <a:pt x="183896" y="76199"/>
                </a:lnTo>
                <a:lnTo>
                  <a:pt x="18199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5004" y="5460238"/>
            <a:ext cx="615315" cy="411480"/>
          </a:xfrm>
          <a:custGeom>
            <a:avLst/>
            <a:gdLst/>
            <a:ahLst/>
            <a:cxnLst/>
            <a:rect l="l" t="t" r="r" b="b"/>
            <a:pathLst>
              <a:path w="615314" h="411479">
                <a:moveTo>
                  <a:pt x="14605" y="331279"/>
                </a:moveTo>
                <a:lnTo>
                  <a:pt x="0" y="339648"/>
                </a:lnTo>
                <a:lnTo>
                  <a:pt x="69087" y="411251"/>
                </a:lnTo>
                <a:lnTo>
                  <a:pt x="82042" y="403872"/>
                </a:lnTo>
                <a:lnTo>
                  <a:pt x="78581" y="387781"/>
                </a:lnTo>
                <a:lnTo>
                  <a:pt x="66420" y="387781"/>
                </a:lnTo>
                <a:lnTo>
                  <a:pt x="14605" y="331279"/>
                </a:lnTo>
                <a:close/>
              </a:path>
              <a:path w="615314" h="411479">
                <a:moveTo>
                  <a:pt x="60959" y="304952"/>
                </a:moveTo>
                <a:lnTo>
                  <a:pt x="49275" y="311569"/>
                </a:lnTo>
                <a:lnTo>
                  <a:pt x="66420" y="387781"/>
                </a:lnTo>
                <a:lnTo>
                  <a:pt x="78581" y="387781"/>
                </a:lnTo>
                <a:lnTo>
                  <a:pt x="65658" y="327698"/>
                </a:lnTo>
                <a:lnTo>
                  <a:pt x="85407" y="327698"/>
                </a:lnTo>
                <a:lnTo>
                  <a:pt x="60959" y="304952"/>
                </a:lnTo>
                <a:close/>
              </a:path>
              <a:path w="615314" h="411479">
                <a:moveTo>
                  <a:pt x="85407" y="327698"/>
                </a:moveTo>
                <a:lnTo>
                  <a:pt x="65658" y="327698"/>
                </a:lnTo>
                <a:lnTo>
                  <a:pt x="122936" y="380657"/>
                </a:lnTo>
                <a:lnTo>
                  <a:pt x="135889" y="373227"/>
                </a:lnTo>
                <a:lnTo>
                  <a:pt x="131761" y="358241"/>
                </a:lnTo>
                <a:lnTo>
                  <a:pt x="118237" y="358241"/>
                </a:lnTo>
                <a:lnTo>
                  <a:pt x="85407" y="327698"/>
                </a:lnTo>
                <a:close/>
              </a:path>
              <a:path w="615314" h="411479">
                <a:moveTo>
                  <a:pt x="130047" y="265671"/>
                </a:moveTo>
                <a:lnTo>
                  <a:pt x="112649" y="275526"/>
                </a:lnTo>
                <a:lnTo>
                  <a:pt x="165481" y="301383"/>
                </a:lnTo>
                <a:lnTo>
                  <a:pt x="160019" y="359511"/>
                </a:lnTo>
                <a:lnTo>
                  <a:pt x="176021" y="350418"/>
                </a:lnTo>
                <a:lnTo>
                  <a:pt x="178943" y="306857"/>
                </a:lnTo>
                <a:lnTo>
                  <a:pt x="213804" y="306857"/>
                </a:lnTo>
                <a:lnTo>
                  <a:pt x="181482" y="291020"/>
                </a:lnTo>
                <a:lnTo>
                  <a:pt x="181999" y="285559"/>
                </a:lnTo>
                <a:lnTo>
                  <a:pt x="168020" y="285559"/>
                </a:lnTo>
                <a:lnTo>
                  <a:pt x="130047" y="265671"/>
                </a:lnTo>
                <a:close/>
              </a:path>
              <a:path w="615314" h="411479">
                <a:moveTo>
                  <a:pt x="109474" y="277342"/>
                </a:moveTo>
                <a:lnTo>
                  <a:pt x="95376" y="285407"/>
                </a:lnTo>
                <a:lnTo>
                  <a:pt x="118237" y="358241"/>
                </a:lnTo>
                <a:lnTo>
                  <a:pt x="131761" y="358241"/>
                </a:lnTo>
                <a:lnTo>
                  <a:pt x="109474" y="277342"/>
                </a:lnTo>
                <a:close/>
              </a:path>
              <a:path w="615314" h="411479">
                <a:moveTo>
                  <a:pt x="213804" y="306857"/>
                </a:moveTo>
                <a:lnTo>
                  <a:pt x="178943" y="306857"/>
                </a:lnTo>
                <a:lnTo>
                  <a:pt x="217296" y="326948"/>
                </a:lnTo>
                <a:lnTo>
                  <a:pt x="234695" y="317093"/>
                </a:lnTo>
                <a:lnTo>
                  <a:pt x="213804" y="306857"/>
                </a:lnTo>
                <a:close/>
              </a:path>
              <a:path w="615314" h="411479">
                <a:moveTo>
                  <a:pt x="186944" y="233286"/>
                </a:moveTo>
                <a:lnTo>
                  <a:pt x="170942" y="242417"/>
                </a:lnTo>
                <a:lnTo>
                  <a:pt x="168020" y="285559"/>
                </a:lnTo>
                <a:lnTo>
                  <a:pt x="181999" y="285559"/>
                </a:lnTo>
                <a:lnTo>
                  <a:pt x="186944" y="233286"/>
                </a:lnTo>
                <a:close/>
              </a:path>
              <a:path w="615314" h="411479">
                <a:moveTo>
                  <a:pt x="277850" y="245071"/>
                </a:moveTo>
                <a:lnTo>
                  <a:pt x="261365" y="245071"/>
                </a:lnTo>
                <a:lnTo>
                  <a:pt x="282956" y="282956"/>
                </a:lnTo>
                <a:lnTo>
                  <a:pt x="295401" y="275869"/>
                </a:lnTo>
                <a:lnTo>
                  <a:pt x="277850" y="245071"/>
                </a:lnTo>
                <a:close/>
              </a:path>
              <a:path w="615314" h="411479">
                <a:moveTo>
                  <a:pt x="245490" y="188087"/>
                </a:moveTo>
                <a:lnTo>
                  <a:pt x="233044" y="195173"/>
                </a:lnTo>
                <a:lnTo>
                  <a:pt x="254507" y="233057"/>
                </a:lnTo>
                <a:lnTo>
                  <a:pt x="216662" y="254609"/>
                </a:lnTo>
                <a:lnTo>
                  <a:pt x="223519" y="266623"/>
                </a:lnTo>
                <a:lnTo>
                  <a:pt x="261365" y="245071"/>
                </a:lnTo>
                <a:lnTo>
                  <a:pt x="277850" y="245071"/>
                </a:lnTo>
                <a:lnTo>
                  <a:pt x="273812" y="237985"/>
                </a:lnTo>
                <a:lnTo>
                  <a:pt x="294980" y="225971"/>
                </a:lnTo>
                <a:lnTo>
                  <a:pt x="267081" y="225971"/>
                </a:lnTo>
                <a:lnTo>
                  <a:pt x="245490" y="188087"/>
                </a:lnTo>
                <a:close/>
              </a:path>
              <a:path w="615314" h="411479">
                <a:moveTo>
                  <a:pt x="305307" y="122428"/>
                </a:moveTo>
                <a:lnTo>
                  <a:pt x="291211" y="130390"/>
                </a:lnTo>
                <a:lnTo>
                  <a:pt x="357631" y="247142"/>
                </a:lnTo>
                <a:lnTo>
                  <a:pt x="370839" y="239623"/>
                </a:lnTo>
                <a:lnTo>
                  <a:pt x="369443" y="235216"/>
                </a:lnTo>
                <a:lnTo>
                  <a:pt x="375174" y="235216"/>
                </a:lnTo>
                <a:lnTo>
                  <a:pt x="401473" y="223964"/>
                </a:lnTo>
                <a:lnTo>
                  <a:pt x="363093" y="223964"/>
                </a:lnTo>
                <a:lnTo>
                  <a:pt x="335788" y="175933"/>
                </a:lnTo>
                <a:lnTo>
                  <a:pt x="337438" y="171361"/>
                </a:lnTo>
                <a:lnTo>
                  <a:pt x="339725" y="167068"/>
                </a:lnTo>
                <a:lnTo>
                  <a:pt x="341883" y="164084"/>
                </a:lnTo>
                <a:lnTo>
                  <a:pt x="329056" y="164084"/>
                </a:lnTo>
                <a:lnTo>
                  <a:pt x="305307" y="122428"/>
                </a:lnTo>
                <a:close/>
              </a:path>
              <a:path w="615314" h="411479">
                <a:moveTo>
                  <a:pt x="375174" y="235216"/>
                </a:moveTo>
                <a:lnTo>
                  <a:pt x="369443" y="235216"/>
                </a:lnTo>
                <a:lnTo>
                  <a:pt x="373761" y="235318"/>
                </a:lnTo>
                <a:lnTo>
                  <a:pt x="375174" y="235216"/>
                </a:lnTo>
                <a:close/>
              </a:path>
              <a:path w="615314" h="411479">
                <a:moveTo>
                  <a:pt x="304926" y="204419"/>
                </a:moveTo>
                <a:lnTo>
                  <a:pt x="267081" y="225971"/>
                </a:lnTo>
                <a:lnTo>
                  <a:pt x="294980" y="225971"/>
                </a:lnTo>
                <a:lnTo>
                  <a:pt x="311784" y="216433"/>
                </a:lnTo>
                <a:lnTo>
                  <a:pt x="304926" y="204419"/>
                </a:lnTo>
                <a:close/>
              </a:path>
              <a:path w="615314" h="411479">
                <a:moveTo>
                  <a:pt x="393188" y="149656"/>
                </a:moveTo>
                <a:lnTo>
                  <a:pt x="365887" y="149656"/>
                </a:lnTo>
                <a:lnTo>
                  <a:pt x="371856" y="153098"/>
                </a:lnTo>
                <a:lnTo>
                  <a:pt x="376308" y="156294"/>
                </a:lnTo>
                <a:lnTo>
                  <a:pt x="397168" y="195011"/>
                </a:lnTo>
                <a:lnTo>
                  <a:pt x="397001" y="200926"/>
                </a:lnTo>
                <a:lnTo>
                  <a:pt x="363093" y="223964"/>
                </a:lnTo>
                <a:lnTo>
                  <a:pt x="401473" y="223964"/>
                </a:lnTo>
                <a:lnTo>
                  <a:pt x="406225" y="218408"/>
                </a:lnTo>
                <a:lnTo>
                  <a:pt x="409926" y="211116"/>
                </a:lnTo>
                <a:lnTo>
                  <a:pt x="412114" y="202615"/>
                </a:lnTo>
                <a:lnTo>
                  <a:pt x="412638" y="193369"/>
                </a:lnTo>
                <a:lnTo>
                  <a:pt x="411353" y="183826"/>
                </a:lnTo>
                <a:lnTo>
                  <a:pt x="408257" y="173987"/>
                </a:lnTo>
                <a:lnTo>
                  <a:pt x="403351" y="163855"/>
                </a:lnTo>
                <a:lnTo>
                  <a:pt x="397371" y="154635"/>
                </a:lnTo>
                <a:lnTo>
                  <a:pt x="393188" y="149656"/>
                </a:lnTo>
                <a:close/>
              </a:path>
              <a:path w="615314" h="411479">
                <a:moveTo>
                  <a:pt x="507238" y="110109"/>
                </a:moveTo>
                <a:lnTo>
                  <a:pt x="424306" y="157353"/>
                </a:lnTo>
                <a:lnTo>
                  <a:pt x="431164" y="169367"/>
                </a:lnTo>
                <a:lnTo>
                  <a:pt x="514095" y="122174"/>
                </a:lnTo>
                <a:lnTo>
                  <a:pt x="507238" y="110109"/>
                </a:lnTo>
                <a:close/>
              </a:path>
              <a:path w="615314" h="411479">
                <a:moveTo>
                  <a:pt x="362680" y="134010"/>
                </a:moveTo>
                <a:lnTo>
                  <a:pt x="330707" y="158864"/>
                </a:lnTo>
                <a:lnTo>
                  <a:pt x="329056" y="164084"/>
                </a:lnTo>
                <a:lnTo>
                  <a:pt x="341883" y="164084"/>
                </a:lnTo>
                <a:lnTo>
                  <a:pt x="342645" y="163029"/>
                </a:lnTo>
                <a:lnTo>
                  <a:pt x="345439" y="158991"/>
                </a:lnTo>
                <a:lnTo>
                  <a:pt x="348869" y="155879"/>
                </a:lnTo>
                <a:lnTo>
                  <a:pt x="352678" y="153695"/>
                </a:lnTo>
                <a:lnTo>
                  <a:pt x="359537" y="149847"/>
                </a:lnTo>
                <a:lnTo>
                  <a:pt x="365887" y="149656"/>
                </a:lnTo>
                <a:lnTo>
                  <a:pt x="393188" y="149656"/>
                </a:lnTo>
                <a:lnTo>
                  <a:pt x="391032" y="147091"/>
                </a:lnTo>
                <a:lnTo>
                  <a:pt x="384313" y="141224"/>
                </a:lnTo>
                <a:lnTo>
                  <a:pt x="377189" y="137033"/>
                </a:lnTo>
                <a:lnTo>
                  <a:pt x="369899" y="134596"/>
                </a:lnTo>
                <a:lnTo>
                  <a:pt x="362680" y="134010"/>
                </a:lnTo>
                <a:close/>
              </a:path>
              <a:path w="615314" h="411479">
                <a:moveTo>
                  <a:pt x="489331" y="78612"/>
                </a:moveTo>
                <a:lnTo>
                  <a:pt x="406400" y="125856"/>
                </a:lnTo>
                <a:lnTo>
                  <a:pt x="413257" y="137845"/>
                </a:lnTo>
                <a:lnTo>
                  <a:pt x="496188" y="90678"/>
                </a:lnTo>
                <a:lnTo>
                  <a:pt x="489331" y="78612"/>
                </a:lnTo>
                <a:close/>
              </a:path>
              <a:path w="615314" h="411479">
                <a:moveTo>
                  <a:pt x="550652" y="33909"/>
                </a:moveTo>
                <a:lnTo>
                  <a:pt x="531621" y="33909"/>
                </a:lnTo>
                <a:lnTo>
                  <a:pt x="574167" y="108839"/>
                </a:lnTo>
                <a:lnTo>
                  <a:pt x="553974" y="120396"/>
                </a:lnTo>
                <a:lnTo>
                  <a:pt x="560451" y="131775"/>
                </a:lnTo>
                <a:lnTo>
                  <a:pt x="614933" y="100837"/>
                </a:lnTo>
                <a:lnTo>
                  <a:pt x="588644" y="100711"/>
                </a:lnTo>
                <a:lnTo>
                  <a:pt x="550652" y="33909"/>
                </a:lnTo>
                <a:close/>
              </a:path>
              <a:path w="615314" h="411479">
                <a:moveTo>
                  <a:pt x="608457" y="89408"/>
                </a:moveTo>
                <a:lnTo>
                  <a:pt x="588644" y="100711"/>
                </a:lnTo>
                <a:lnTo>
                  <a:pt x="614862" y="100711"/>
                </a:lnTo>
                <a:lnTo>
                  <a:pt x="608457" y="89408"/>
                </a:lnTo>
                <a:close/>
              </a:path>
              <a:path w="615314" h="411479">
                <a:moveTo>
                  <a:pt x="531368" y="0"/>
                </a:moveTo>
                <a:lnTo>
                  <a:pt x="519683" y="6603"/>
                </a:lnTo>
                <a:lnTo>
                  <a:pt x="522731" y="12827"/>
                </a:lnTo>
                <a:lnTo>
                  <a:pt x="522986" y="18161"/>
                </a:lnTo>
                <a:lnTo>
                  <a:pt x="520572" y="22352"/>
                </a:lnTo>
                <a:lnTo>
                  <a:pt x="518159" y="26670"/>
                </a:lnTo>
                <a:lnTo>
                  <a:pt x="513206" y="30987"/>
                </a:lnTo>
                <a:lnTo>
                  <a:pt x="505587" y="35306"/>
                </a:lnTo>
                <a:lnTo>
                  <a:pt x="511301" y="45465"/>
                </a:lnTo>
                <a:lnTo>
                  <a:pt x="531621" y="33909"/>
                </a:lnTo>
                <a:lnTo>
                  <a:pt x="550652" y="33909"/>
                </a:lnTo>
                <a:lnTo>
                  <a:pt x="5313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8929" y="5728228"/>
            <a:ext cx="605790" cy="413384"/>
          </a:xfrm>
          <a:custGeom>
            <a:avLst/>
            <a:gdLst/>
            <a:ahLst/>
            <a:cxnLst/>
            <a:rect l="l" t="t" r="r" b="b"/>
            <a:pathLst>
              <a:path w="605789" h="413385">
                <a:moveTo>
                  <a:pt x="14731" y="333163"/>
                </a:moveTo>
                <a:lnTo>
                  <a:pt x="0" y="341533"/>
                </a:lnTo>
                <a:lnTo>
                  <a:pt x="69087" y="413135"/>
                </a:lnTo>
                <a:lnTo>
                  <a:pt x="82168" y="405757"/>
                </a:lnTo>
                <a:lnTo>
                  <a:pt x="78681" y="389666"/>
                </a:lnTo>
                <a:lnTo>
                  <a:pt x="66420" y="389666"/>
                </a:lnTo>
                <a:lnTo>
                  <a:pt x="14731" y="333163"/>
                </a:lnTo>
                <a:close/>
              </a:path>
              <a:path w="605789" h="413385">
                <a:moveTo>
                  <a:pt x="60959" y="306836"/>
                </a:moveTo>
                <a:lnTo>
                  <a:pt x="49402" y="313453"/>
                </a:lnTo>
                <a:lnTo>
                  <a:pt x="66420" y="389666"/>
                </a:lnTo>
                <a:lnTo>
                  <a:pt x="78681" y="389666"/>
                </a:lnTo>
                <a:lnTo>
                  <a:pt x="65658" y="329582"/>
                </a:lnTo>
                <a:lnTo>
                  <a:pt x="85462" y="329582"/>
                </a:lnTo>
                <a:lnTo>
                  <a:pt x="60959" y="306836"/>
                </a:lnTo>
                <a:close/>
              </a:path>
              <a:path w="605789" h="413385">
                <a:moveTo>
                  <a:pt x="85462" y="329582"/>
                </a:moveTo>
                <a:lnTo>
                  <a:pt x="65658" y="329582"/>
                </a:lnTo>
                <a:lnTo>
                  <a:pt x="122935" y="382541"/>
                </a:lnTo>
                <a:lnTo>
                  <a:pt x="136016" y="375111"/>
                </a:lnTo>
                <a:lnTo>
                  <a:pt x="131888" y="360125"/>
                </a:lnTo>
                <a:lnTo>
                  <a:pt x="118363" y="360125"/>
                </a:lnTo>
                <a:lnTo>
                  <a:pt x="85462" y="329582"/>
                </a:lnTo>
                <a:close/>
              </a:path>
              <a:path w="605789" h="413385">
                <a:moveTo>
                  <a:pt x="130047" y="267555"/>
                </a:moveTo>
                <a:lnTo>
                  <a:pt x="112775" y="277410"/>
                </a:lnTo>
                <a:lnTo>
                  <a:pt x="165607" y="303268"/>
                </a:lnTo>
                <a:lnTo>
                  <a:pt x="160146" y="361395"/>
                </a:lnTo>
                <a:lnTo>
                  <a:pt x="176148" y="352302"/>
                </a:lnTo>
                <a:lnTo>
                  <a:pt x="179069" y="308741"/>
                </a:lnTo>
                <a:lnTo>
                  <a:pt x="213804" y="308741"/>
                </a:lnTo>
                <a:lnTo>
                  <a:pt x="181482" y="292904"/>
                </a:lnTo>
                <a:lnTo>
                  <a:pt x="182011" y="287443"/>
                </a:lnTo>
                <a:lnTo>
                  <a:pt x="168147" y="287443"/>
                </a:lnTo>
                <a:lnTo>
                  <a:pt x="130047" y="267555"/>
                </a:lnTo>
                <a:close/>
              </a:path>
              <a:path w="605789" h="413385">
                <a:moveTo>
                  <a:pt x="109600" y="279226"/>
                </a:moveTo>
                <a:lnTo>
                  <a:pt x="95376" y="287291"/>
                </a:lnTo>
                <a:lnTo>
                  <a:pt x="118363" y="360125"/>
                </a:lnTo>
                <a:lnTo>
                  <a:pt x="131888" y="360125"/>
                </a:lnTo>
                <a:lnTo>
                  <a:pt x="109600" y="279226"/>
                </a:lnTo>
                <a:close/>
              </a:path>
              <a:path w="605789" h="413385">
                <a:moveTo>
                  <a:pt x="213804" y="308741"/>
                </a:moveTo>
                <a:lnTo>
                  <a:pt x="179069" y="308741"/>
                </a:lnTo>
                <a:lnTo>
                  <a:pt x="217423" y="328833"/>
                </a:lnTo>
                <a:lnTo>
                  <a:pt x="234695" y="318977"/>
                </a:lnTo>
                <a:lnTo>
                  <a:pt x="213804" y="308741"/>
                </a:lnTo>
                <a:close/>
              </a:path>
              <a:path w="605789" h="413385">
                <a:moveTo>
                  <a:pt x="187070" y="235170"/>
                </a:moveTo>
                <a:lnTo>
                  <a:pt x="170941" y="244301"/>
                </a:lnTo>
                <a:lnTo>
                  <a:pt x="168147" y="287443"/>
                </a:lnTo>
                <a:lnTo>
                  <a:pt x="182011" y="287443"/>
                </a:lnTo>
                <a:lnTo>
                  <a:pt x="187070" y="235170"/>
                </a:lnTo>
                <a:close/>
              </a:path>
              <a:path w="605789" h="413385">
                <a:moveTo>
                  <a:pt x="277953" y="246956"/>
                </a:moveTo>
                <a:lnTo>
                  <a:pt x="261493" y="246956"/>
                </a:lnTo>
                <a:lnTo>
                  <a:pt x="282956" y="284840"/>
                </a:lnTo>
                <a:lnTo>
                  <a:pt x="295401" y="277753"/>
                </a:lnTo>
                <a:lnTo>
                  <a:pt x="277953" y="246956"/>
                </a:lnTo>
                <a:close/>
              </a:path>
              <a:path w="605789" h="413385">
                <a:moveTo>
                  <a:pt x="245490" y="189971"/>
                </a:moveTo>
                <a:lnTo>
                  <a:pt x="233044" y="197057"/>
                </a:lnTo>
                <a:lnTo>
                  <a:pt x="254634" y="234942"/>
                </a:lnTo>
                <a:lnTo>
                  <a:pt x="216788" y="256493"/>
                </a:lnTo>
                <a:lnTo>
                  <a:pt x="223519" y="268508"/>
                </a:lnTo>
                <a:lnTo>
                  <a:pt x="261493" y="246956"/>
                </a:lnTo>
                <a:lnTo>
                  <a:pt x="277953" y="246956"/>
                </a:lnTo>
                <a:lnTo>
                  <a:pt x="273938" y="239869"/>
                </a:lnTo>
                <a:lnTo>
                  <a:pt x="295036" y="227855"/>
                </a:lnTo>
                <a:lnTo>
                  <a:pt x="267081" y="227855"/>
                </a:lnTo>
                <a:lnTo>
                  <a:pt x="245490" y="189971"/>
                </a:lnTo>
                <a:close/>
              </a:path>
              <a:path w="605789" h="413385">
                <a:moveTo>
                  <a:pt x="305434" y="124248"/>
                </a:moveTo>
                <a:lnTo>
                  <a:pt x="291210" y="132275"/>
                </a:lnTo>
                <a:lnTo>
                  <a:pt x="357631" y="249026"/>
                </a:lnTo>
                <a:lnTo>
                  <a:pt x="370839" y="241507"/>
                </a:lnTo>
                <a:lnTo>
                  <a:pt x="369569" y="237101"/>
                </a:lnTo>
                <a:lnTo>
                  <a:pt x="375174" y="237101"/>
                </a:lnTo>
                <a:lnTo>
                  <a:pt x="401550" y="225848"/>
                </a:lnTo>
                <a:lnTo>
                  <a:pt x="363219" y="225848"/>
                </a:lnTo>
                <a:lnTo>
                  <a:pt x="335788" y="177830"/>
                </a:lnTo>
                <a:lnTo>
                  <a:pt x="337438" y="173245"/>
                </a:lnTo>
                <a:lnTo>
                  <a:pt x="339725" y="168952"/>
                </a:lnTo>
                <a:lnTo>
                  <a:pt x="341883" y="165968"/>
                </a:lnTo>
                <a:lnTo>
                  <a:pt x="329056" y="165968"/>
                </a:lnTo>
                <a:lnTo>
                  <a:pt x="305434" y="124248"/>
                </a:lnTo>
                <a:close/>
              </a:path>
              <a:path w="605789" h="413385">
                <a:moveTo>
                  <a:pt x="375174" y="237101"/>
                </a:moveTo>
                <a:lnTo>
                  <a:pt x="369569" y="237101"/>
                </a:lnTo>
                <a:lnTo>
                  <a:pt x="373760" y="237202"/>
                </a:lnTo>
                <a:lnTo>
                  <a:pt x="375174" y="237101"/>
                </a:lnTo>
                <a:close/>
              </a:path>
              <a:path w="605789" h="413385">
                <a:moveTo>
                  <a:pt x="304926" y="206303"/>
                </a:moveTo>
                <a:lnTo>
                  <a:pt x="267081" y="227855"/>
                </a:lnTo>
                <a:lnTo>
                  <a:pt x="295036" y="227855"/>
                </a:lnTo>
                <a:lnTo>
                  <a:pt x="311784" y="218317"/>
                </a:lnTo>
                <a:lnTo>
                  <a:pt x="304926" y="206303"/>
                </a:lnTo>
                <a:close/>
              </a:path>
              <a:path w="605789" h="413385">
                <a:moveTo>
                  <a:pt x="393282" y="151541"/>
                </a:moveTo>
                <a:lnTo>
                  <a:pt x="365887" y="151541"/>
                </a:lnTo>
                <a:lnTo>
                  <a:pt x="371856" y="154982"/>
                </a:lnTo>
                <a:lnTo>
                  <a:pt x="376380" y="158178"/>
                </a:lnTo>
                <a:lnTo>
                  <a:pt x="397240" y="196896"/>
                </a:lnTo>
                <a:lnTo>
                  <a:pt x="397001" y="202811"/>
                </a:lnTo>
                <a:lnTo>
                  <a:pt x="363219" y="225848"/>
                </a:lnTo>
                <a:lnTo>
                  <a:pt x="401550" y="225848"/>
                </a:lnTo>
                <a:lnTo>
                  <a:pt x="406336" y="220292"/>
                </a:lnTo>
                <a:lnTo>
                  <a:pt x="410051" y="213001"/>
                </a:lnTo>
                <a:lnTo>
                  <a:pt x="412241" y="204500"/>
                </a:lnTo>
                <a:lnTo>
                  <a:pt x="412746" y="195254"/>
                </a:lnTo>
                <a:lnTo>
                  <a:pt x="411416" y="185710"/>
                </a:lnTo>
                <a:lnTo>
                  <a:pt x="408277" y="175871"/>
                </a:lnTo>
                <a:lnTo>
                  <a:pt x="403351" y="165739"/>
                </a:lnTo>
                <a:lnTo>
                  <a:pt x="397444" y="156524"/>
                </a:lnTo>
                <a:lnTo>
                  <a:pt x="393282" y="151541"/>
                </a:lnTo>
                <a:close/>
              </a:path>
              <a:path w="605789" h="413385">
                <a:moveTo>
                  <a:pt x="507364" y="112044"/>
                </a:moveTo>
                <a:lnTo>
                  <a:pt x="424433" y="159250"/>
                </a:lnTo>
                <a:lnTo>
                  <a:pt x="431164" y="171251"/>
                </a:lnTo>
                <a:lnTo>
                  <a:pt x="514222" y="124045"/>
                </a:lnTo>
                <a:lnTo>
                  <a:pt x="507364" y="112044"/>
                </a:lnTo>
                <a:close/>
              </a:path>
              <a:path w="605789" h="413385">
                <a:moveTo>
                  <a:pt x="362759" y="135894"/>
                </a:moveTo>
                <a:lnTo>
                  <a:pt x="336099" y="151541"/>
                </a:lnTo>
                <a:lnTo>
                  <a:pt x="333120" y="155909"/>
                </a:lnTo>
                <a:lnTo>
                  <a:pt x="330834" y="160748"/>
                </a:lnTo>
                <a:lnTo>
                  <a:pt x="329056" y="165968"/>
                </a:lnTo>
                <a:lnTo>
                  <a:pt x="341883" y="165968"/>
                </a:lnTo>
                <a:lnTo>
                  <a:pt x="345566" y="160875"/>
                </a:lnTo>
                <a:lnTo>
                  <a:pt x="348995" y="157764"/>
                </a:lnTo>
                <a:lnTo>
                  <a:pt x="359537" y="151731"/>
                </a:lnTo>
                <a:lnTo>
                  <a:pt x="365887" y="151541"/>
                </a:lnTo>
                <a:lnTo>
                  <a:pt x="393282" y="151541"/>
                </a:lnTo>
                <a:lnTo>
                  <a:pt x="391144" y="148980"/>
                </a:lnTo>
                <a:lnTo>
                  <a:pt x="384438" y="143110"/>
                </a:lnTo>
                <a:lnTo>
                  <a:pt x="377316" y="138917"/>
                </a:lnTo>
                <a:lnTo>
                  <a:pt x="370008" y="136480"/>
                </a:lnTo>
                <a:lnTo>
                  <a:pt x="362759" y="135894"/>
                </a:lnTo>
                <a:close/>
              </a:path>
              <a:path w="605789" h="413385">
                <a:moveTo>
                  <a:pt x="489457" y="80522"/>
                </a:moveTo>
                <a:lnTo>
                  <a:pt x="406400" y="127728"/>
                </a:lnTo>
                <a:lnTo>
                  <a:pt x="413257" y="139730"/>
                </a:lnTo>
                <a:lnTo>
                  <a:pt x="496315" y="92536"/>
                </a:lnTo>
                <a:lnTo>
                  <a:pt x="489457" y="80522"/>
                </a:lnTo>
                <a:close/>
              </a:path>
              <a:path w="605789" h="413385">
                <a:moveTo>
                  <a:pt x="538686" y="0"/>
                </a:moveTo>
                <a:lnTo>
                  <a:pt x="503126" y="25873"/>
                </a:lnTo>
                <a:lnTo>
                  <a:pt x="501650" y="34815"/>
                </a:lnTo>
                <a:lnTo>
                  <a:pt x="502388" y="45005"/>
                </a:lnTo>
                <a:lnTo>
                  <a:pt x="518032" y="84015"/>
                </a:lnTo>
                <a:lnTo>
                  <a:pt x="543178" y="116894"/>
                </a:lnTo>
                <a:lnTo>
                  <a:pt x="568769" y="127300"/>
                </a:lnTo>
                <a:lnTo>
                  <a:pt x="577671" y="125787"/>
                </a:lnTo>
                <a:lnTo>
                  <a:pt x="586739" y="121785"/>
                </a:lnTo>
                <a:lnTo>
                  <a:pt x="594788" y="116053"/>
                </a:lnTo>
                <a:lnTo>
                  <a:pt x="597591" y="112793"/>
                </a:lnTo>
                <a:lnTo>
                  <a:pt x="571372" y="112793"/>
                </a:lnTo>
                <a:lnTo>
                  <a:pt x="563626" y="111688"/>
                </a:lnTo>
                <a:lnTo>
                  <a:pt x="537718" y="83164"/>
                </a:lnTo>
                <a:lnTo>
                  <a:pt x="533272" y="75353"/>
                </a:lnTo>
                <a:lnTo>
                  <a:pt x="529082" y="68051"/>
                </a:lnTo>
                <a:lnTo>
                  <a:pt x="517144" y="34294"/>
                </a:lnTo>
                <a:lnTo>
                  <a:pt x="517525" y="30141"/>
                </a:lnTo>
                <a:lnTo>
                  <a:pt x="519175" y="26649"/>
                </a:lnTo>
                <a:lnTo>
                  <a:pt x="520700" y="23156"/>
                </a:lnTo>
                <a:lnTo>
                  <a:pt x="523494" y="20223"/>
                </a:lnTo>
                <a:lnTo>
                  <a:pt x="531876" y="15473"/>
                </a:lnTo>
                <a:lnTo>
                  <a:pt x="535813" y="14520"/>
                </a:lnTo>
                <a:lnTo>
                  <a:pt x="568306" y="14520"/>
                </a:lnTo>
                <a:lnTo>
                  <a:pt x="564386" y="10561"/>
                </a:lnTo>
                <a:lnTo>
                  <a:pt x="556006" y="4551"/>
                </a:lnTo>
                <a:lnTo>
                  <a:pt x="547435" y="1022"/>
                </a:lnTo>
                <a:lnTo>
                  <a:pt x="538686" y="0"/>
                </a:lnTo>
                <a:close/>
              </a:path>
              <a:path w="605789" h="413385">
                <a:moveTo>
                  <a:pt x="568306" y="14520"/>
                </a:moveTo>
                <a:lnTo>
                  <a:pt x="535813" y="14520"/>
                </a:lnTo>
                <a:lnTo>
                  <a:pt x="543306" y="15486"/>
                </a:lnTo>
                <a:lnTo>
                  <a:pt x="547115" y="17200"/>
                </a:lnTo>
                <a:lnTo>
                  <a:pt x="550768" y="20223"/>
                </a:lnTo>
                <a:lnTo>
                  <a:pt x="554354" y="23042"/>
                </a:lnTo>
                <a:lnTo>
                  <a:pt x="558038" y="27144"/>
                </a:lnTo>
                <a:lnTo>
                  <a:pt x="578484" y="59605"/>
                </a:lnTo>
                <a:lnTo>
                  <a:pt x="589533" y="88231"/>
                </a:lnTo>
                <a:lnTo>
                  <a:pt x="590295" y="92981"/>
                </a:lnTo>
                <a:lnTo>
                  <a:pt x="589914" y="97108"/>
                </a:lnTo>
                <a:lnTo>
                  <a:pt x="588263" y="100614"/>
                </a:lnTo>
                <a:lnTo>
                  <a:pt x="586739" y="104106"/>
                </a:lnTo>
                <a:lnTo>
                  <a:pt x="583945" y="107040"/>
                </a:lnTo>
                <a:lnTo>
                  <a:pt x="575437" y="111840"/>
                </a:lnTo>
                <a:lnTo>
                  <a:pt x="571372" y="112793"/>
                </a:lnTo>
                <a:lnTo>
                  <a:pt x="597591" y="112793"/>
                </a:lnTo>
                <a:lnTo>
                  <a:pt x="600646" y="109240"/>
                </a:lnTo>
                <a:lnTo>
                  <a:pt x="604313" y="101346"/>
                </a:lnTo>
                <a:lnTo>
                  <a:pt x="605789" y="92371"/>
                </a:lnTo>
                <a:lnTo>
                  <a:pt x="605051" y="82158"/>
                </a:lnTo>
                <a:lnTo>
                  <a:pt x="589407" y="43235"/>
                </a:lnTo>
                <a:lnTo>
                  <a:pt x="572754" y="19011"/>
                </a:lnTo>
                <a:lnTo>
                  <a:pt x="568306" y="14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3261" y="6068314"/>
            <a:ext cx="514350" cy="332740"/>
          </a:xfrm>
          <a:custGeom>
            <a:avLst/>
            <a:gdLst/>
            <a:ahLst/>
            <a:cxnLst/>
            <a:rect l="l" t="t" r="r" b="b"/>
            <a:pathLst>
              <a:path w="514350" h="332739">
                <a:moveTo>
                  <a:pt x="14731" y="252641"/>
                </a:moveTo>
                <a:lnTo>
                  <a:pt x="0" y="261010"/>
                </a:lnTo>
                <a:lnTo>
                  <a:pt x="69087" y="332613"/>
                </a:lnTo>
                <a:lnTo>
                  <a:pt x="82042" y="325234"/>
                </a:lnTo>
                <a:lnTo>
                  <a:pt x="78581" y="309143"/>
                </a:lnTo>
                <a:lnTo>
                  <a:pt x="66420" y="309143"/>
                </a:lnTo>
                <a:lnTo>
                  <a:pt x="14731" y="252641"/>
                </a:lnTo>
                <a:close/>
              </a:path>
              <a:path w="514350" h="332739">
                <a:moveTo>
                  <a:pt x="60960" y="226314"/>
                </a:moveTo>
                <a:lnTo>
                  <a:pt x="49402" y="232930"/>
                </a:lnTo>
                <a:lnTo>
                  <a:pt x="66420" y="309143"/>
                </a:lnTo>
                <a:lnTo>
                  <a:pt x="78581" y="309143"/>
                </a:lnTo>
                <a:lnTo>
                  <a:pt x="65658" y="249059"/>
                </a:lnTo>
                <a:lnTo>
                  <a:pt x="85462" y="249059"/>
                </a:lnTo>
                <a:lnTo>
                  <a:pt x="60960" y="226314"/>
                </a:lnTo>
                <a:close/>
              </a:path>
              <a:path w="514350" h="332739">
                <a:moveTo>
                  <a:pt x="85462" y="249059"/>
                </a:moveTo>
                <a:lnTo>
                  <a:pt x="65658" y="249059"/>
                </a:lnTo>
                <a:lnTo>
                  <a:pt x="122936" y="302018"/>
                </a:lnTo>
                <a:lnTo>
                  <a:pt x="136017" y="294589"/>
                </a:lnTo>
                <a:lnTo>
                  <a:pt x="131868" y="279603"/>
                </a:lnTo>
                <a:lnTo>
                  <a:pt x="118363" y="279603"/>
                </a:lnTo>
                <a:lnTo>
                  <a:pt x="85462" y="249059"/>
                </a:lnTo>
                <a:close/>
              </a:path>
              <a:path w="514350" h="332739">
                <a:moveTo>
                  <a:pt x="130048" y="187032"/>
                </a:moveTo>
                <a:lnTo>
                  <a:pt x="112649" y="196888"/>
                </a:lnTo>
                <a:lnTo>
                  <a:pt x="165481" y="222745"/>
                </a:lnTo>
                <a:lnTo>
                  <a:pt x="160019" y="280873"/>
                </a:lnTo>
                <a:lnTo>
                  <a:pt x="176021" y="271780"/>
                </a:lnTo>
                <a:lnTo>
                  <a:pt x="178943" y="228206"/>
                </a:lnTo>
                <a:lnTo>
                  <a:pt x="213778" y="228206"/>
                </a:lnTo>
                <a:lnTo>
                  <a:pt x="181482" y="212382"/>
                </a:lnTo>
                <a:lnTo>
                  <a:pt x="181999" y="206921"/>
                </a:lnTo>
                <a:lnTo>
                  <a:pt x="168020" y="206921"/>
                </a:lnTo>
                <a:lnTo>
                  <a:pt x="130048" y="187032"/>
                </a:lnTo>
                <a:close/>
              </a:path>
              <a:path w="514350" h="332739">
                <a:moveTo>
                  <a:pt x="109474" y="198704"/>
                </a:moveTo>
                <a:lnTo>
                  <a:pt x="95376" y="206768"/>
                </a:lnTo>
                <a:lnTo>
                  <a:pt x="118363" y="279603"/>
                </a:lnTo>
                <a:lnTo>
                  <a:pt x="131868" y="279603"/>
                </a:lnTo>
                <a:lnTo>
                  <a:pt x="109474" y="198704"/>
                </a:lnTo>
                <a:close/>
              </a:path>
              <a:path w="514350" h="332739">
                <a:moveTo>
                  <a:pt x="213778" y="228206"/>
                </a:moveTo>
                <a:lnTo>
                  <a:pt x="178943" y="228206"/>
                </a:lnTo>
                <a:lnTo>
                  <a:pt x="217296" y="248310"/>
                </a:lnTo>
                <a:lnTo>
                  <a:pt x="234695" y="238455"/>
                </a:lnTo>
                <a:lnTo>
                  <a:pt x="213778" y="228206"/>
                </a:lnTo>
                <a:close/>
              </a:path>
              <a:path w="514350" h="332739">
                <a:moveTo>
                  <a:pt x="186944" y="154635"/>
                </a:moveTo>
                <a:lnTo>
                  <a:pt x="170942" y="163779"/>
                </a:lnTo>
                <a:lnTo>
                  <a:pt x="168020" y="206921"/>
                </a:lnTo>
                <a:lnTo>
                  <a:pt x="181999" y="206921"/>
                </a:lnTo>
                <a:lnTo>
                  <a:pt x="186944" y="154635"/>
                </a:lnTo>
                <a:close/>
              </a:path>
              <a:path w="514350" h="332739">
                <a:moveTo>
                  <a:pt x="277843" y="166420"/>
                </a:moveTo>
                <a:lnTo>
                  <a:pt x="261365" y="166420"/>
                </a:lnTo>
                <a:lnTo>
                  <a:pt x="282956" y="204317"/>
                </a:lnTo>
                <a:lnTo>
                  <a:pt x="295401" y="197231"/>
                </a:lnTo>
                <a:lnTo>
                  <a:pt x="277843" y="166420"/>
                </a:lnTo>
                <a:close/>
              </a:path>
              <a:path w="514350" h="332739">
                <a:moveTo>
                  <a:pt x="245490" y="109448"/>
                </a:moveTo>
                <a:lnTo>
                  <a:pt x="233044" y="116535"/>
                </a:lnTo>
                <a:lnTo>
                  <a:pt x="254635" y="154419"/>
                </a:lnTo>
                <a:lnTo>
                  <a:pt x="216662" y="175971"/>
                </a:lnTo>
                <a:lnTo>
                  <a:pt x="223519" y="187972"/>
                </a:lnTo>
                <a:lnTo>
                  <a:pt x="261365" y="166420"/>
                </a:lnTo>
                <a:lnTo>
                  <a:pt x="277843" y="166420"/>
                </a:lnTo>
                <a:lnTo>
                  <a:pt x="273812" y="159346"/>
                </a:lnTo>
                <a:lnTo>
                  <a:pt x="294967" y="147332"/>
                </a:lnTo>
                <a:lnTo>
                  <a:pt x="267081" y="147332"/>
                </a:lnTo>
                <a:lnTo>
                  <a:pt x="245490" y="109448"/>
                </a:lnTo>
                <a:close/>
              </a:path>
              <a:path w="514350" h="332739">
                <a:moveTo>
                  <a:pt x="305307" y="43726"/>
                </a:moveTo>
                <a:lnTo>
                  <a:pt x="291211" y="51752"/>
                </a:lnTo>
                <a:lnTo>
                  <a:pt x="357631" y="168503"/>
                </a:lnTo>
                <a:lnTo>
                  <a:pt x="370839" y="160985"/>
                </a:lnTo>
                <a:lnTo>
                  <a:pt x="369569" y="156578"/>
                </a:lnTo>
                <a:lnTo>
                  <a:pt x="375115" y="156578"/>
                </a:lnTo>
                <a:lnTo>
                  <a:pt x="401484" y="145313"/>
                </a:lnTo>
                <a:lnTo>
                  <a:pt x="363093" y="145313"/>
                </a:lnTo>
                <a:lnTo>
                  <a:pt x="335788" y="97294"/>
                </a:lnTo>
                <a:lnTo>
                  <a:pt x="337438" y="92722"/>
                </a:lnTo>
                <a:lnTo>
                  <a:pt x="339725" y="88417"/>
                </a:lnTo>
                <a:lnTo>
                  <a:pt x="341877" y="85445"/>
                </a:lnTo>
                <a:lnTo>
                  <a:pt x="329056" y="85445"/>
                </a:lnTo>
                <a:lnTo>
                  <a:pt x="305307" y="43726"/>
                </a:lnTo>
                <a:close/>
              </a:path>
              <a:path w="514350" h="332739">
                <a:moveTo>
                  <a:pt x="375115" y="156578"/>
                </a:moveTo>
                <a:lnTo>
                  <a:pt x="369569" y="156578"/>
                </a:lnTo>
                <a:lnTo>
                  <a:pt x="373761" y="156679"/>
                </a:lnTo>
                <a:lnTo>
                  <a:pt x="375115" y="156578"/>
                </a:lnTo>
                <a:close/>
              </a:path>
              <a:path w="514350" h="332739">
                <a:moveTo>
                  <a:pt x="304926" y="125780"/>
                </a:moveTo>
                <a:lnTo>
                  <a:pt x="267081" y="147332"/>
                </a:lnTo>
                <a:lnTo>
                  <a:pt x="294967" y="147332"/>
                </a:lnTo>
                <a:lnTo>
                  <a:pt x="311785" y="137782"/>
                </a:lnTo>
                <a:lnTo>
                  <a:pt x="304926" y="125780"/>
                </a:lnTo>
                <a:close/>
              </a:path>
              <a:path w="514350" h="332739">
                <a:moveTo>
                  <a:pt x="393227" y="71005"/>
                </a:moveTo>
                <a:lnTo>
                  <a:pt x="365887" y="71005"/>
                </a:lnTo>
                <a:lnTo>
                  <a:pt x="371856" y="74447"/>
                </a:lnTo>
                <a:lnTo>
                  <a:pt x="376308" y="77645"/>
                </a:lnTo>
                <a:lnTo>
                  <a:pt x="397168" y="116367"/>
                </a:lnTo>
                <a:lnTo>
                  <a:pt x="397001" y="122275"/>
                </a:lnTo>
                <a:lnTo>
                  <a:pt x="363093" y="145313"/>
                </a:lnTo>
                <a:lnTo>
                  <a:pt x="401484" y="145313"/>
                </a:lnTo>
                <a:lnTo>
                  <a:pt x="406225" y="139769"/>
                </a:lnTo>
                <a:lnTo>
                  <a:pt x="409926" y="132478"/>
                </a:lnTo>
                <a:lnTo>
                  <a:pt x="412114" y="123977"/>
                </a:lnTo>
                <a:lnTo>
                  <a:pt x="412638" y="114731"/>
                </a:lnTo>
                <a:lnTo>
                  <a:pt x="411353" y="105187"/>
                </a:lnTo>
                <a:lnTo>
                  <a:pt x="408257" y="95348"/>
                </a:lnTo>
                <a:lnTo>
                  <a:pt x="403351" y="85217"/>
                </a:lnTo>
                <a:lnTo>
                  <a:pt x="397424" y="75996"/>
                </a:lnTo>
                <a:lnTo>
                  <a:pt x="393227" y="71005"/>
                </a:lnTo>
                <a:close/>
              </a:path>
              <a:path w="514350" h="332739">
                <a:moveTo>
                  <a:pt x="507364" y="31521"/>
                </a:moveTo>
                <a:lnTo>
                  <a:pt x="424306" y="78714"/>
                </a:lnTo>
                <a:lnTo>
                  <a:pt x="431164" y="90728"/>
                </a:lnTo>
                <a:lnTo>
                  <a:pt x="514095" y="43522"/>
                </a:lnTo>
                <a:lnTo>
                  <a:pt x="507364" y="31521"/>
                </a:lnTo>
                <a:close/>
              </a:path>
              <a:path w="514350" h="332739">
                <a:moveTo>
                  <a:pt x="362680" y="55372"/>
                </a:moveTo>
                <a:lnTo>
                  <a:pt x="330835" y="80225"/>
                </a:lnTo>
                <a:lnTo>
                  <a:pt x="329056" y="85445"/>
                </a:lnTo>
                <a:lnTo>
                  <a:pt x="341877" y="85445"/>
                </a:lnTo>
                <a:lnTo>
                  <a:pt x="345567" y="80352"/>
                </a:lnTo>
                <a:lnTo>
                  <a:pt x="348869" y="77241"/>
                </a:lnTo>
                <a:lnTo>
                  <a:pt x="352806" y="75057"/>
                </a:lnTo>
                <a:lnTo>
                  <a:pt x="359537" y="71208"/>
                </a:lnTo>
                <a:lnTo>
                  <a:pt x="365887" y="71005"/>
                </a:lnTo>
                <a:lnTo>
                  <a:pt x="393227" y="71005"/>
                </a:lnTo>
                <a:lnTo>
                  <a:pt x="391080" y="68453"/>
                </a:lnTo>
                <a:lnTo>
                  <a:pt x="384331" y="62585"/>
                </a:lnTo>
                <a:lnTo>
                  <a:pt x="377189" y="58394"/>
                </a:lnTo>
                <a:lnTo>
                  <a:pt x="369899" y="55958"/>
                </a:lnTo>
                <a:lnTo>
                  <a:pt x="362680" y="55372"/>
                </a:lnTo>
                <a:close/>
              </a:path>
              <a:path w="514350" h="332739">
                <a:moveTo>
                  <a:pt x="489457" y="0"/>
                </a:moveTo>
                <a:lnTo>
                  <a:pt x="406400" y="47205"/>
                </a:lnTo>
                <a:lnTo>
                  <a:pt x="413257" y="59207"/>
                </a:lnTo>
                <a:lnTo>
                  <a:pt x="496188" y="12014"/>
                </a:lnTo>
                <a:lnTo>
                  <a:pt x="48945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1802" y="604751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42291" y="0"/>
                </a:moveTo>
                <a:lnTo>
                  <a:pt x="0" y="24079"/>
                </a:lnTo>
                <a:lnTo>
                  <a:pt x="7747" y="37655"/>
                </a:lnTo>
                <a:lnTo>
                  <a:pt x="50038" y="13588"/>
                </a:lnTo>
                <a:lnTo>
                  <a:pt x="4229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4475" y="5957989"/>
            <a:ext cx="109855" cy="132080"/>
          </a:xfrm>
          <a:custGeom>
            <a:avLst/>
            <a:gdLst/>
            <a:ahLst/>
            <a:cxnLst/>
            <a:rect l="l" t="t" r="r" b="b"/>
            <a:pathLst>
              <a:path w="109855" h="132079">
                <a:moveTo>
                  <a:pt x="45126" y="34010"/>
                </a:moveTo>
                <a:lnTo>
                  <a:pt x="26035" y="34010"/>
                </a:lnTo>
                <a:lnTo>
                  <a:pt x="68580" y="108889"/>
                </a:lnTo>
                <a:lnTo>
                  <a:pt x="48387" y="120408"/>
                </a:lnTo>
                <a:lnTo>
                  <a:pt x="54863" y="131813"/>
                </a:lnTo>
                <a:lnTo>
                  <a:pt x="109347" y="100838"/>
                </a:lnTo>
                <a:lnTo>
                  <a:pt x="109267" y="100698"/>
                </a:lnTo>
                <a:lnTo>
                  <a:pt x="83057" y="100698"/>
                </a:lnTo>
                <a:lnTo>
                  <a:pt x="45126" y="34010"/>
                </a:lnTo>
                <a:close/>
              </a:path>
              <a:path w="109855" h="132079">
                <a:moveTo>
                  <a:pt x="102869" y="89433"/>
                </a:moveTo>
                <a:lnTo>
                  <a:pt x="83057" y="100698"/>
                </a:lnTo>
                <a:lnTo>
                  <a:pt x="109267" y="100698"/>
                </a:lnTo>
                <a:lnTo>
                  <a:pt x="102869" y="89433"/>
                </a:lnTo>
                <a:close/>
              </a:path>
              <a:path w="109855" h="132079">
                <a:moveTo>
                  <a:pt x="25781" y="0"/>
                </a:moveTo>
                <a:lnTo>
                  <a:pt x="14097" y="6616"/>
                </a:lnTo>
                <a:lnTo>
                  <a:pt x="17144" y="12928"/>
                </a:lnTo>
                <a:lnTo>
                  <a:pt x="17399" y="18199"/>
                </a:lnTo>
                <a:lnTo>
                  <a:pt x="14986" y="22440"/>
                </a:lnTo>
                <a:lnTo>
                  <a:pt x="12700" y="26682"/>
                </a:lnTo>
                <a:lnTo>
                  <a:pt x="7619" y="30975"/>
                </a:lnTo>
                <a:lnTo>
                  <a:pt x="0" y="35331"/>
                </a:lnTo>
                <a:lnTo>
                  <a:pt x="5842" y="45529"/>
                </a:lnTo>
                <a:lnTo>
                  <a:pt x="26035" y="34010"/>
                </a:lnTo>
                <a:lnTo>
                  <a:pt x="45126" y="34010"/>
                </a:lnTo>
                <a:lnTo>
                  <a:pt x="2578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479925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231597" y="443591"/>
                </a:moveTo>
                <a:lnTo>
                  <a:pt x="198500" y="462533"/>
                </a:lnTo>
                <a:lnTo>
                  <a:pt x="304800" y="533400"/>
                </a:lnTo>
                <a:lnTo>
                  <a:pt x="300716" y="460120"/>
                </a:lnTo>
                <a:lnTo>
                  <a:pt x="241046" y="460120"/>
                </a:lnTo>
                <a:lnTo>
                  <a:pt x="231597" y="443591"/>
                </a:lnTo>
                <a:close/>
              </a:path>
              <a:path w="304800" h="533400">
                <a:moveTo>
                  <a:pt x="264627" y="424686"/>
                </a:moveTo>
                <a:lnTo>
                  <a:pt x="231597" y="443591"/>
                </a:lnTo>
                <a:lnTo>
                  <a:pt x="241046" y="460120"/>
                </a:lnTo>
                <a:lnTo>
                  <a:pt x="274065" y="441198"/>
                </a:lnTo>
                <a:lnTo>
                  <a:pt x="264627" y="424686"/>
                </a:lnTo>
                <a:close/>
              </a:path>
              <a:path w="304800" h="533400">
                <a:moveTo>
                  <a:pt x="297688" y="405764"/>
                </a:moveTo>
                <a:lnTo>
                  <a:pt x="264627" y="424686"/>
                </a:lnTo>
                <a:lnTo>
                  <a:pt x="274065" y="441198"/>
                </a:lnTo>
                <a:lnTo>
                  <a:pt x="241046" y="460120"/>
                </a:lnTo>
                <a:lnTo>
                  <a:pt x="300716" y="460120"/>
                </a:lnTo>
                <a:lnTo>
                  <a:pt x="297688" y="405764"/>
                </a:lnTo>
                <a:close/>
              </a:path>
              <a:path w="304800" h="533400">
                <a:moveTo>
                  <a:pt x="73202" y="89808"/>
                </a:moveTo>
                <a:lnTo>
                  <a:pt x="40172" y="108713"/>
                </a:lnTo>
                <a:lnTo>
                  <a:pt x="231597" y="443591"/>
                </a:lnTo>
                <a:lnTo>
                  <a:pt x="264627" y="424686"/>
                </a:lnTo>
                <a:lnTo>
                  <a:pt x="73202" y="89808"/>
                </a:lnTo>
                <a:close/>
              </a:path>
              <a:path w="304800" h="533400">
                <a:moveTo>
                  <a:pt x="0" y="0"/>
                </a:moveTo>
                <a:lnTo>
                  <a:pt x="7112" y="127635"/>
                </a:lnTo>
                <a:lnTo>
                  <a:pt x="40172" y="108713"/>
                </a:lnTo>
                <a:lnTo>
                  <a:pt x="30734" y="92201"/>
                </a:lnTo>
                <a:lnTo>
                  <a:pt x="63753" y="73279"/>
                </a:lnTo>
                <a:lnTo>
                  <a:pt x="102082" y="73279"/>
                </a:lnTo>
                <a:lnTo>
                  <a:pt x="106299" y="70866"/>
                </a:lnTo>
                <a:lnTo>
                  <a:pt x="0" y="0"/>
                </a:lnTo>
                <a:close/>
              </a:path>
              <a:path w="304800" h="533400">
                <a:moveTo>
                  <a:pt x="63753" y="73279"/>
                </a:moveTo>
                <a:lnTo>
                  <a:pt x="30734" y="92201"/>
                </a:lnTo>
                <a:lnTo>
                  <a:pt x="40172" y="108713"/>
                </a:lnTo>
                <a:lnTo>
                  <a:pt x="73202" y="89808"/>
                </a:lnTo>
                <a:lnTo>
                  <a:pt x="63753" y="73279"/>
                </a:lnTo>
                <a:close/>
              </a:path>
              <a:path w="304800" h="533400">
                <a:moveTo>
                  <a:pt x="102082" y="73279"/>
                </a:moveTo>
                <a:lnTo>
                  <a:pt x="63753" y="73279"/>
                </a:lnTo>
                <a:lnTo>
                  <a:pt x="73202" y="89808"/>
                </a:lnTo>
                <a:lnTo>
                  <a:pt x="102082" y="73279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5001" y="2568585"/>
            <a:ext cx="7154545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900"/>
              </a:lnSpc>
            </a:pPr>
            <a:r>
              <a:rPr sz="2400" dirty="0">
                <a:latin typeface="Arial"/>
                <a:cs typeface="Arial"/>
              </a:rPr>
              <a:t>Assume N training points </a:t>
            </a:r>
            <a:r>
              <a:rPr sz="2400" spc="-10" dirty="0">
                <a:latin typeface="Arial"/>
                <a:cs typeface="Arial"/>
              </a:rPr>
              <a:t>(Xi, Yi), Yi </a:t>
            </a:r>
            <a:r>
              <a:rPr sz="2400" dirty="0">
                <a:latin typeface="Arial"/>
                <a:cs typeface="Arial"/>
              </a:rPr>
              <a:t>= 1 or </a:t>
            </a:r>
            <a:r>
              <a:rPr sz="2400" spc="-5" dirty="0">
                <a:latin typeface="Arial"/>
                <a:cs typeface="Arial"/>
              </a:rPr>
              <a:t>-1  </a:t>
            </a:r>
            <a:r>
              <a:rPr sz="2400" dirty="0">
                <a:latin typeface="Arial"/>
                <a:cs typeface="Arial"/>
              </a:rPr>
              <a:t>Subject to each training point on the </a:t>
            </a:r>
            <a:r>
              <a:rPr sz="2400" spc="-5" dirty="0">
                <a:latin typeface="Arial"/>
                <a:cs typeface="Arial"/>
              </a:rPr>
              <a:t>correct </a:t>
            </a:r>
            <a:r>
              <a:rPr sz="2400" dirty="0">
                <a:latin typeface="Arial"/>
                <a:cs typeface="Arial"/>
              </a:rPr>
              <a:t>side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684020" algn="l"/>
              </a:tabLst>
            </a:pPr>
            <a:r>
              <a:rPr sz="2400" dirty="0">
                <a:latin typeface="Arial"/>
                <a:cs typeface="Arial"/>
              </a:rPr>
              <a:t>constraint).	How many constraints do </a:t>
            </a:r>
            <a:r>
              <a:rPr sz="2400" spc="-20" dirty="0">
                <a:latin typeface="Arial"/>
                <a:cs typeface="Arial"/>
              </a:rPr>
              <a:t>we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have?</a:t>
            </a:r>
            <a:endParaRPr sz="2400">
              <a:latin typeface="Arial"/>
              <a:cs typeface="Arial"/>
            </a:endParaRPr>
          </a:p>
          <a:p>
            <a:pPr marL="4169410">
              <a:lnSpc>
                <a:spcPct val="100000"/>
              </a:lnSpc>
              <a:spcBef>
                <a:spcPts val="170"/>
              </a:spcBef>
            </a:pPr>
            <a:r>
              <a:rPr sz="2000" spc="-10" dirty="0">
                <a:solidFill>
                  <a:srgbClr val="FF3300"/>
                </a:solidFill>
                <a:latin typeface="Tahoma"/>
                <a:cs typeface="Tahoma"/>
              </a:rPr>
              <a:t>Plus-Plane</a:t>
            </a:r>
            <a:endParaRPr sz="2000">
              <a:latin typeface="Tahoma"/>
              <a:cs typeface="Tahoma"/>
            </a:endParaRPr>
          </a:p>
          <a:p>
            <a:pPr marL="432181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Classifier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Boundary</a:t>
            </a:r>
            <a:endParaRPr sz="2000">
              <a:latin typeface="Tahoma"/>
              <a:cs typeface="Tahoma"/>
            </a:endParaRPr>
          </a:p>
          <a:p>
            <a:pPr marL="4550410">
              <a:lnSpc>
                <a:spcPts val="2370"/>
              </a:lnSpc>
              <a:spcBef>
                <a:spcPts val="125"/>
              </a:spcBef>
            </a:pP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Minus-Plane</a:t>
            </a:r>
            <a:endParaRPr sz="2000">
              <a:latin typeface="Tahoma"/>
              <a:cs typeface="Tahoma"/>
            </a:endParaRPr>
          </a:p>
          <a:p>
            <a:pPr marR="760730" algn="ctr">
              <a:lnSpc>
                <a:spcPts val="2850"/>
              </a:lnSpc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2/||w||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37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473" y="322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2190" algn="l">
              <a:lnSpc>
                <a:spcPct val="100000"/>
              </a:lnSpc>
            </a:pPr>
            <a:r>
              <a:rPr spc="5" dirty="0"/>
              <a:t>SVM </a:t>
            </a:r>
            <a:r>
              <a:rPr dirty="0"/>
              <a:t>as constrained</a:t>
            </a:r>
            <a:r>
              <a:rPr spc="-70" dirty="0"/>
              <a:t> </a:t>
            </a:r>
            <a:r>
              <a:rPr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152005" cy="260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20" dirty="0">
                <a:latin typeface="Arial"/>
                <a:cs typeface="Arial"/>
              </a:rPr>
              <a:t>Variables: </a:t>
            </a:r>
            <a:r>
              <a:rPr sz="2400" spc="-30" dirty="0">
                <a:latin typeface="Arial"/>
                <a:cs typeface="Arial"/>
              </a:rPr>
              <a:t>W,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Objective </a:t>
            </a:r>
            <a:r>
              <a:rPr sz="2400" dirty="0">
                <a:latin typeface="Arial"/>
                <a:cs typeface="Arial"/>
              </a:rPr>
              <a:t>function: </a:t>
            </a:r>
            <a:r>
              <a:rPr sz="2400" spc="-5" dirty="0">
                <a:latin typeface="Arial"/>
                <a:cs typeface="Arial"/>
              </a:rPr>
              <a:t>maximize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margin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M=2/||W||</a:t>
            </a:r>
            <a:endParaRPr sz="2400" dirty="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35" dirty="0">
                <a:latin typeface="Arial"/>
                <a:cs typeface="Arial"/>
              </a:rPr>
              <a:t>Equiv.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minimize </a:t>
            </a:r>
            <a:r>
              <a:rPr sz="2400" spc="15" dirty="0">
                <a:latin typeface="Arial"/>
                <a:cs typeface="Arial"/>
              </a:rPr>
              <a:t>||W||,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||W||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=W’W,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½W’W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3900"/>
              </a:lnSpc>
              <a:spcBef>
                <a:spcPts val="2880"/>
              </a:spcBef>
            </a:pPr>
            <a:r>
              <a:rPr sz="3600" dirty="0">
                <a:solidFill>
                  <a:srgbClr val="33CC33"/>
                </a:solidFill>
                <a:latin typeface="Arial"/>
                <a:cs typeface="Arial"/>
              </a:rPr>
              <a:t>•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3900"/>
              </a:lnSpc>
            </a:pPr>
            <a:r>
              <a:rPr sz="3600" dirty="0">
                <a:solidFill>
                  <a:srgbClr val="33CC33"/>
                </a:solidFill>
                <a:latin typeface="Arial"/>
                <a:cs typeface="Arial"/>
              </a:rPr>
              <a:t>•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001" y="2645028"/>
            <a:ext cx="7154545" cy="253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Assume N data points </a:t>
            </a:r>
            <a:r>
              <a:rPr sz="2400" spc="-10" dirty="0">
                <a:latin typeface="Arial"/>
                <a:cs typeface="Arial"/>
              </a:rPr>
              <a:t>(Xi, </a:t>
            </a:r>
            <a:r>
              <a:rPr sz="2400" spc="-35" dirty="0">
                <a:latin typeface="Arial"/>
                <a:cs typeface="Arial"/>
              </a:rPr>
              <a:t>Yi), </a:t>
            </a:r>
            <a:r>
              <a:rPr sz="2400" spc="-60" dirty="0">
                <a:latin typeface="Arial"/>
                <a:cs typeface="Arial"/>
              </a:rPr>
              <a:t>Yi </a:t>
            </a:r>
            <a:r>
              <a:rPr sz="2400" dirty="0">
                <a:latin typeface="Arial"/>
                <a:cs typeface="Arial"/>
              </a:rPr>
              <a:t>= 1 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Subject to each training point on the </a:t>
            </a:r>
            <a:r>
              <a:rPr sz="2400" spc="-5" dirty="0">
                <a:latin typeface="Arial"/>
                <a:cs typeface="Arial"/>
              </a:rPr>
              <a:t>correct </a:t>
            </a:r>
            <a:r>
              <a:rPr sz="2400" dirty="0">
                <a:latin typeface="Arial"/>
                <a:cs typeface="Arial"/>
              </a:rPr>
              <a:t>side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684020" algn="l"/>
              </a:tabLst>
            </a:pPr>
            <a:r>
              <a:rPr sz="2400" dirty="0">
                <a:latin typeface="Arial"/>
                <a:cs typeface="Arial"/>
              </a:rPr>
              <a:t>constraint).	How many constraints do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have?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411480" indent="-28321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412115" algn="l"/>
              </a:tabLst>
            </a:pPr>
            <a:r>
              <a:rPr sz="2400" spc="5" dirty="0">
                <a:latin typeface="Arial"/>
                <a:cs typeface="Arial"/>
              </a:rPr>
              <a:t>W’Xi </a:t>
            </a:r>
            <a:r>
              <a:rPr sz="2400" dirty="0">
                <a:latin typeface="Arial"/>
                <a:cs typeface="Arial"/>
              </a:rPr>
              <a:t>+ b &gt;= 1, if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Yi=1</a:t>
            </a:r>
            <a:endParaRPr sz="24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600"/>
              </a:spcBef>
            </a:pPr>
            <a:r>
              <a:rPr sz="3600" dirty="0">
                <a:solidFill>
                  <a:srgbClr val="33CC33"/>
                </a:solidFill>
                <a:latin typeface="Arial"/>
                <a:cs typeface="Arial"/>
              </a:rPr>
              <a:t>• </a:t>
            </a:r>
            <a:r>
              <a:rPr sz="2400" spc="5" dirty="0">
                <a:latin typeface="Arial"/>
                <a:cs typeface="Arial"/>
              </a:rPr>
              <a:t>W’Xi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b </a:t>
            </a:r>
            <a:r>
              <a:rPr sz="2400" dirty="0">
                <a:latin typeface="Arial"/>
                <a:cs typeface="Arial"/>
              </a:rPr>
              <a:t>&lt;= </a:t>
            </a:r>
            <a:r>
              <a:rPr sz="2400" spc="-5" dirty="0">
                <a:latin typeface="Arial"/>
                <a:cs typeface="Arial"/>
              </a:rPr>
              <a:t>-1,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Yi=-1</a:t>
            </a:r>
            <a:endParaRPr sz="2400">
              <a:latin typeface="Arial"/>
              <a:cs typeface="Arial"/>
            </a:endParaRPr>
          </a:p>
          <a:p>
            <a:pPr marL="411480" indent="-28321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412115" algn="l"/>
              </a:tabLst>
            </a:pPr>
            <a:r>
              <a:rPr sz="2400" spc="-2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5" dirty="0">
                <a:latin typeface="Arial"/>
                <a:cs typeface="Arial"/>
              </a:rPr>
              <a:t>unify them: </a:t>
            </a:r>
            <a:r>
              <a:rPr sz="2400" spc="-10" dirty="0">
                <a:latin typeface="Arial"/>
                <a:cs typeface="Arial"/>
              </a:rPr>
              <a:t>Yi(W’Xi+b) </a:t>
            </a:r>
            <a:r>
              <a:rPr sz="2400" spc="-5" dirty="0">
                <a:latin typeface="Arial"/>
                <a:cs typeface="Arial"/>
              </a:rPr>
              <a:t>&gt;=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5664098"/>
            <a:ext cx="674497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  <a:tab pos="1705610" algn="l"/>
              </a:tabLst>
            </a:pPr>
            <a:r>
              <a:rPr sz="2400" spc="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have a </a:t>
            </a:r>
            <a:r>
              <a:rPr sz="2400" dirty="0">
                <a:latin typeface="Arial"/>
                <a:cs typeface="Arial"/>
              </a:rPr>
              <a:t>continuous constrained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optimization  </a:t>
            </a:r>
            <a:r>
              <a:rPr sz="2400" dirty="0">
                <a:latin typeface="Arial"/>
                <a:cs typeface="Arial"/>
              </a:rPr>
              <a:t>problem!	</a:t>
            </a:r>
            <a:r>
              <a:rPr sz="2400" spc="20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20" dirty="0">
                <a:latin typeface="Arial"/>
                <a:cs typeface="Arial"/>
              </a:rPr>
              <a:t>we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2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Outlines 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Unsupervised Feature Extraction (PCA, NMF,…)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Supervised Feature Extraction (LDA, …)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Clustering and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Gaussian Mixture Model and Boosting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C00000"/>
                </a:solidFill>
              </a:rPr>
              <a:t>Support Vector Machine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Deep Learning</a:t>
            </a: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364069"/>
            <a:ext cx="324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Some slides are from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Xiaojin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Zhu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62128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215" algn="l">
              <a:lnSpc>
                <a:spcPct val="100000"/>
              </a:lnSpc>
            </a:pPr>
            <a:r>
              <a:rPr spc="5" dirty="0"/>
              <a:t>SVM </a:t>
            </a:r>
            <a:r>
              <a:rPr dirty="0"/>
              <a:t>as</a:t>
            </a:r>
            <a:r>
              <a:rPr spc="-155" dirty="0"/>
              <a:t> </a:t>
            </a:r>
            <a:r>
              <a:rPr spc="5" dirty="0"/>
              <a:t>QP</a:t>
            </a:r>
          </a:p>
        </p:txBody>
      </p:sp>
      <p:sp>
        <p:nvSpPr>
          <p:cNvPr id="3" name="object 3"/>
          <p:cNvSpPr/>
          <p:nvPr/>
        </p:nvSpPr>
        <p:spPr>
          <a:xfrm>
            <a:off x="2602610" y="4110228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19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8660" y="4400677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33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3186" y="4689602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33"/>
                </a:moveTo>
                <a:lnTo>
                  <a:pt x="2655951" y="0"/>
                </a:lnTo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3111" y="3907154"/>
            <a:ext cx="2056511" cy="1137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9304" y="5215509"/>
            <a:ext cx="1643507" cy="8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2948" y="5156200"/>
            <a:ext cx="72390" cy="51435"/>
          </a:xfrm>
          <a:custGeom>
            <a:avLst/>
            <a:gdLst/>
            <a:ahLst/>
            <a:cxnLst/>
            <a:rect l="l" t="t" r="r" b="b"/>
            <a:pathLst>
              <a:path w="72389" h="51435">
                <a:moveTo>
                  <a:pt x="62484" y="0"/>
                </a:moveTo>
                <a:lnTo>
                  <a:pt x="0" y="31114"/>
                </a:lnTo>
                <a:lnTo>
                  <a:pt x="10033" y="51054"/>
                </a:lnTo>
                <a:lnTo>
                  <a:pt x="72389" y="20066"/>
                </a:lnTo>
                <a:lnTo>
                  <a:pt x="6248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0004" y="4951095"/>
            <a:ext cx="184150" cy="270510"/>
          </a:xfrm>
          <a:custGeom>
            <a:avLst/>
            <a:gdLst/>
            <a:ahLst/>
            <a:cxnLst/>
            <a:rect l="l" t="t" r="r" b="b"/>
            <a:pathLst>
              <a:path w="184150" h="270510">
                <a:moveTo>
                  <a:pt x="63798" y="128015"/>
                </a:moveTo>
                <a:lnTo>
                  <a:pt x="37337" y="128015"/>
                </a:lnTo>
                <a:lnTo>
                  <a:pt x="92202" y="238378"/>
                </a:lnTo>
                <a:lnTo>
                  <a:pt x="62357" y="253237"/>
                </a:lnTo>
                <a:lnTo>
                  <a:pt x="70739" y="270001"/>
                </a:lnTo>
                <a:lnTo>
                  <a:pt x="151003" y="230123"/>
                </a:lnTo>
                <a:lnTo>
                  <a:pt x="149868" y="227837"/>
                </a:lnTo>
                <a:lnTo>
                  <a:pt x="113411" y="227837"/>
                </a:lnTo>
                <a:lnTo>
                  <a:pt x="63798" y="128015"/>
                </a:lnTo>
                <a:close/>
              </a:path>
              <a:path w="184150" h="270510">
                <a:moveTo>
                  <a:pt x="142621" y="213232"/>
                </a:moveTo>
                <a:lnTo>
                  <a:pt x="113411" y="227837"/>
                </a:lnTo>
                <a:lnTo>
                  <a:pt x="149868" y="227837"/>
                </a:lnTo>
                <a:lnTo>
                  <a:pt x="142621" y="213232"/>
                </a:lnTo>
                <a:close/>
              </a:path>
              <a:path w="184150" h="270510">
                <a:moveTo>
                  <a:pt x="39624" y="79374"/>
                </a:moveTo>
                <a:lnTo>
                  <a:pt x="22479" y="87883"/>
                </a:lnTo>
                <a:lnTo>
                  <a:pt x="26289" y="97154"/>
                </a:lnTo>
                <a:lnTo>
                  <a:pt x="26289" y="104774"/>
                </a:lnTo>
                <a:lnTo>
                  <a:pt x="0" y="127761"/>
                </a:lnTo>
                <a:lnTo>
                  <a:pt x="7493" y="142874"/>
                </a:lnTo>
                <a:lnTo>
                  <a:pt x="37337" y="128015"/>
                </a:lnTo>
                <a:lnTo>
                  <a:pt x="63798" y="128015"/>
                </a:lnTo>
                <a:lnTo>
                  <a:pt x="39624" y="79374"/>
                </a:lnTo>
                <a:close/>
              </a:path>
              <a:path w="184150" h="270510">
                <a:moveTo>
                  <a:pt x="138430" y="21716"/>
                </a:moveTo>
                <a:lnTo>
                  <a:pt x="112141" y="34797"/>
                </a:lnTo>
                <a:lnTo>
                  <a:pt x="125475" y="105282"/>
                </a:lnTo>
                <a:lnTo>
                  <a:pt x="140335" y="97916"/>
                </a:lnTo>
                <a:lnTo>
                  <a:pt x="138430" y="21716"/>
                </a:lnTo>
                <a:close/>
              </a:path>
              <a:path w="184150" h="270510">
                <a:moveTo>
                  <a:pt x="181991" y="0"/>
                </a:moveTo>
                <a:lnTo>
                  <a:pt x="155702" y="13080"/>
                </a:lnTo>
                <a:lnTo>
                  <a:pt x="169037" y="83565"/>
                </a:lnTo>
                <a:lnTo>
                  <a:pt x="183896" y="76199"/>
                </a:lnTo>
                <a:lnTo>
                  <a:pt x="18199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5004" y="5460238"/>
            <a:ext cx="615315" cy="411480"/>
          </a:xfrm>
          <a:custGeom>
            <a:avLst/>
            <a:gdLst/>
            <a:ahLst/>
            <a:cxnLst/>
            <a:rect l="l" t="t" r="r" b="b"/>
            <a:pathLst>
              <a:path w="615314" h="411479">
                <a:moveTo>
                  <a:pt x="14605" y="331279"/>
                </a:moveTo>
                <a:lnTo>
                  <a:pt x="0" y="339648"/>
                </a:lnTo>
                <a:lnTo>
                  <a:pt x="69087" y="411251"/>
                </a:lnTo>
                <a:lnTo>
                  <a:pt x="82042" y="403872"/>
                </a:lnTo>
                <a:lnTo>
                  <a:pt x="78581" y="387781"/>
                </a:lnTo>
                <a:lnTo>
                  <a:pt x="66420" y="387781"/>
                </a:lnTo>
                <a:lnTo>
                  <a:pt x="14605" y="331279"/>
                </a:lnTo>
                <a:close/>
              </a:path>
              <a:path w="615314" h="411479">
                <a:moveTo>
                  <a:pt x="60959" y="304952"/>
                </a:moveTo>
                <a:lnTo>
                  <a:pt x="49275" y="311569"/>
                </a:lnTo>
                <a:lnTo>
                  <a:pt x="66420" y="387781"/>
                </a:lnTo>
                <a:lnTo>
                  <a:pt x="78581" y="387781"/>
                </a:lnTo>
                <a:lnTo>
                  <a:pt x="65658" y="327698"/>
                </a:lnTo>
                <a:lnTo>
                  <a:pt x="85407" y="327698"/>
                </a:lnTo>
                <a:lnTo>
                  <a:pt x="60959" y="304952"/>
                </a:lnTo>
                <a:close/>
              </a:path>
              <a:path w="615314" h="411479">
                <a:moveTo>
                  <a:pt x="85407" y="327698"/>
                </a:moveTo>
                <a:lnTo>
                  <a:pt x="65658" y="327698"/>
                </a:lnTo>
                <a:lnTo>
                  <a:pt x="122936" y="380657"/>
                </a:lnTo>
                <a:lnTo>
                  <a:pt x="135889" y="373227"/>
                </a:lnTo>
                <a:lnTo>
                  <a:pt x="131761" y="358241"/>
                </a:lnTo>
                <a:lnTo>
                  <a:pt x="118237" y="358241"/>
                </a:lnTo>
                <a:lnTo>
                  <a:pt x="85407" y="327698"/>
                </a:lnTo>
                <a:close/>
              </a:path>
              <a:path w="615314" h="411479">
                <a:moveTo>
                  <a:pt x="130047" y="265671"/>
                </a:moveTo>
                <a:lnTo>
                  <a:pt x="112649" y="275526"/>
                </a:lnTo>
                <a:lnTo>
                  <a:pt x="165481" y="301383"/>
                </a:lnTo>
                <a:lnTo>
                  <a:pt x="160019" y="359511"/>
                </a:lnTo>
                <a:lnTo>
                  <a:pt x="176021" y="350418"/>
                </a:lnTo>
                <a:lnTo>
                  <a:pt x="178943" y="306857"/>
                </a:lnTo>
                <a:lnTo>
                  <a:pt x="213804" y="306857"/>
                </a:lnTo>
                <a:lnTo>
                  <a:pt x="181482" y="291020"/>
                </a:lnTo>
                <a:lnTo>
                  <a:pt x="181999" y="285559"/>
                </a:lnTo>
                <a:lnTo>
                  <a:pt x="168020" y="285559"/>
                </a:lnTo>
                <a:lnTo>
                  <a:pt x="130047" y="265671"/>
                </a:lnTo>
                <a:close/>
              </a:path>
              <a:path w="615314" h="411479">
                <a:moveTo>
                  <a:pt x="109474" y="277342"/>
                </a:moveTo>
                <a:lnTo>
                  <a:pt x="95376" y="285407"/>
                </a:lnTo>
                <a:lnTo>
                  <a:pt x="118237" y="358241"/>
                </a:lnTo>
                <a:lnTo>
                  <a:pt x="131761" y="358241"/>
                </a:lnTo>
                <a:lnTo>
                  <a:pt x="109474" y="277342"/>
                </a:lnTo>
                <a:close/>
              </a:path>
              <a:path w="615314" h="411479">
                <a:moveTo>
                  <a:pt x="213804" y="306857"/>
                </a:moveTo>
                <a:lnTo>
                  <a:pt x="178943" y="306857"/>
                </a:lnTo>
                <a:lnTo>
                  <a:pt x="217296" y="326948"/>
                </a:lnTo>
                <a:lnTo>
                  <a:pt x="234695" y="317093"/>
                </a:lnTo>
                <a:lnTo>
                  <a:pt x="213804" y="306857"/>
                </a:lnTo>
                <a:close/>
              </a:path>
              <a:path w="615314" h="411479">
                <a:moveTo>
                  <a:pt x="186944" y="233286"/>
                </a:moveTo>
                <a:lnTo>
                  <a:pt x="170942" y="242417"/>
                </a:lnTo>
                <a:lnTo>
                  <a:pt x="168020" y="285559"/>
                </a:lnTo>
                <a:lnTo>
                  <a:pt x="181999" y="285559"/>
                </a:lnTo>
                <a:lnTo>
                  <a:pt x="186944" y="233286"/>
                </a:lnTo>
                <a:close/>
              </a:path>
              <a:path w="615314" h="411479">
                <a:moveTo>
                  <a:pt x="277850" y="245071"/>
                </a:moveTo>
                <a:lnTo>
                  <a:pt x="261365" y="245071"/>
                </a:lnTo>
                <a:lnTo>
                  <a:pt x="282956" y="282956"/>
                </a:lnTo>
                <a:lnTo>
                  <a:pt x="295401" y="275869"/>
                </a:lnTo>
                <a:lnTo>
                  <a:pt x="277850" y="245071"/>
                </a:lnTo>
                <a:close/>
              </a:path>
              <a:path w="615314" h="411479">
                <a:moveTo>
                  <a:pt x="245490" y="188087"/>
                </a:moveTo>
                <a:lnTo>
                  <a:pt x="233044" y="195173"/>
                </a:lnTo>
                <a:lnTo>
                  <a:pt x="254507" y="233057"/>
                </a:lnTo>
                <a:lnTo>
                  <a:pt x="216662" y="254609"/>
                </a:lnTo>
                <a:lnTo>
                  <a:pt x="223519" y="266623"/>
                </a:lnTo>
                <a:lnTo>
                  <a:pt x="261365" y="245071"/>
                </a:lnTo>
                <a:lnTo>
                  <a:pt x="277850" y="245071"/>
                </a:lnTo>
                <a:lnTo>
                  <a:pt x="273812" y="237985"/>
                </a:lnTo>
                <a:lnTo>
                  <a:pt x="294980" y="225971"/>
                </a:lnTo>
                <a:lnTo>
                  <a:pt x="267081" y="225971"/>
                </a:lnTo>
                <a:lnTo>
                  <a:pt x="245490" y="188087"/>
                </a:lnTo>
                <a:close/>
              </a:path>
              <a:path w="615314" h="411479">
                <a:moveTo>
                  <a:pt x="305307" y="122428"/>
                </a:moveTo>
                <a:lnTo>
                  <a:pt x="291211" y="130390"/>
                </a:lnTo>
                <a:lnTo>
                  <a:pt x="357631" y="247142"/>
                </a:lnTo>
                <a:lnTo>
                  <a:pt x="370839" y="239623"/>
                </a:lnTo>
                <a:lnTo>
                  <a:pt x="369443" y="235216"/>
                </a:lnTo>
                <a:lnTo>
                  <a:pt x="375174" y="235216"/>
                </a:lnTo>
                <a:lnTo>
                  <a:pt x="401473" y="223964"/>
                </a:lnTo>
                <a:lnTo>
                  <a:pt x="363093" y="223964"/>
                </a:lnTo>
                <a:lnTo>
                  <a:pt x="335788" y="175933"/>
                </a:lnTo>
                <a:lnTo>
                  <a:pt x="337438" y="171361"/>
                </a:lnTo>
                <a:lnTo>
                  <a:pt x="339725" y="167068"/>
                </a:lnTo>
                <a:lnTo>
                  <a:pt x="341883" y="164084"/>
                </a:lnTo>
                <a:lnTo>
                  <a:pt x="329056" y="164084"/>
                </a:lnTo>
                <a:lnTo>
                  <a:pt x="305307" y="122428"/>
                </a:lnTo>
                <a:close/>
              </a:path>
              <a:path w="615314" h="411479">
                <a:moveTo>
                  <a:pt x="375174" y="235216"/>
                </a:moveTo>
                <a:lnTo>
                  <a:pt x="369443" y="235216"/>
                </a:lnTo>
                <a:lnTo>
                  <a:pt x="373761" y="235318"/>
                </a:lnTo>
                <a:lnTo>
                  <a:pt x="375174" y="235216"/>
                </a:lnTo>
                <a:close/>
              </a:path>
              <a:path w="615314" h="411479">
                <a:moveTo>
                  <a:pt x="304926" y="204419"/>
                </a:moveTo>
                <a:lnTo>
                  <a:pt x="267081" y="225971"/>
                </a:lnTo>
                <a:lnTo>
                  <a:pt x="294980" y="225971"/>
                </a:lnTo>
                <a:lnTo>
                  <a:pt x="311784" y="216433"/>
                </a:lnTo>
                <a:lnTo>
                  <a:pt x="304926" y="204419"/>
                </a:lnTo>
                <a:close/>
              </a:path>
              <a:path w="615314" h="411479">
                <a:moveTo>
                  <a:pt x="393188" y="149656"/>
                </a:moveTo>
                <a:lnTo>
                  <a:pt x="365887" y="149656"/>
                </a:lnTo>
                <a:lnTo>
                  <a:pt x="371856" y="153098"/>
                </a:lnTo>
                <a:lnTo>
                  <a:pt x="376308" y="156294"/>
                </a:lnTo>
                <a:lnTo>
                  <a:pt x="397168" y="195011"/>
                </a:lnTo>
                <a:lnTo>
                  <a:pt x="397001" y="200926"/>
                </a:lnTo>
                <a:lnTo>
                  <a:pt x="363093" y="223964"/>
                </a:lnTo>
                <a:lnTo>
                  <a:pt x="401473" y="223964"/>
                </a:lnTo>
                <a:lnTo>
                  <a:pt x="406225" y="218408"/>
                </a:lnTo>
                <a:lnTo>
                  <a:pt x="409926" y="211116"/>
                </a:lnTo>
                <a:lnTo>
                  <a:pt x="412114" y="202615"/>
                </a:lnTo>
                <a:lnTo>
                  <a:pt x="412638" y="193369"/>
                </a:lnTo>
                <a:lnTo>
                  <a:pt x="411353" y="183826"/>
                </a:lnTo>
                <a:lnTo>
                  <a:pt x="408257" y="173987"/>
                </a:lnTo>
                <a:lnTo>
                  <a:pt x="403351" y="163855"/>
                </a:lnTo>
                <a:lnTo>
                  <a:pt x="397371" y="154635"/>
                </a:lnTo>
                <a:lnTo>
                  <a:pt x="393188" y="149656"/>
                </a:lnTo>
                <a:close/>
              </a:path>
              <a:path w="615314" h="411479">
                <a:moveTo>
                  <a:pt x="507238" y="110109"/>
                </a:moveTo>
                <a:lnTo>
                  <a:pt x="424306" y="157353"/>
                </a:lnTo>
                <a:lnTo>
                  <a:pt x="431164" y="169367"/>
                </a:lnTo>
                <a:lnTo>
                  <a:pt x="514095" y="122174"/>
                </a:lnTo>
                <a:lnTo>
                  <a:pt x="507238" y="110109"/>
                </a:lnTo>
                <a:close/>
              </a:path>
              <a:path w="615314" h="411479">
                <a:moveTo>
                  <a:pt x="362680" y="134010"/>
                </a:moveTo>
                <a:lnTo>
                  <a:pt x="330707" y="158864"/>
                </a:lnTo>
                <a:lnTo>
                  <a:pt x="329056" y="164084"/>
                </a:lnTo>
                <a:lnTo>
                  <a:pt x="341883" y="164084"/>
                </a:lnTo>
                <a:lnTo>
                  <a:pt x="342645" y="163029"/>
                </a:lnTo>
                <a:lnTo>
                  <a:pt x="345439" y="158991"/>
                </a:lnTo>
                <a:lnTo>
                  <a:pt x="348869" y="155879"/>
                </a:lnTo>
                <a:lnTo>
                  <a:pt x="352678" y="153695"/>
                </a:lnTo>
                <a:lnTo>
                  <a:pt x="359537" y="149847"/>
                </a:lnTo>
                <a:lnTo>
                  <a:pt x="365887" y="149656"/>
                </a:lnTo>
                <a:lnTo>
                  <a:pt x="393188" y="149656"/>
                </a:lnTo>
                <a:lnTo>
                  <a:pt x="391032" y="147091"/>
                </a:lnTo>
                <a:lnTo>
                  <a:pt x="384313" y="141224"/>
                </a:lnTo>
                <a:lnTo>
                  <a:pt x="377189" y="137033"/>
                </a:lnTo>
                <a:lnTo>
                  <a:pt x="369899" y="134596"/>
                </a:lnTo>
                <a:lnTo>
                  <a:pt x="362680" y="134010"/>
                </a:lnTo>
                <a:close/>
              </a:path>
              <a:path w="615314" h="411479">
                <a:moveTo>
                  <a:pt x="489331" y="78612"/>
                </a:moveTo>
                <a:lnTo>
                  <a:pt x="406400" y="125856"/>
                </a:lnTo>
                <a:lnTo>
                  <a:pt x="413257" y="137845"/>
                </a:lnTo>
                <a:lnTo>
                  <a:pt x="496188" y="90678"/>
                </a:lnTo>
                <a:lnTo>
                  <a:pt x="489331" y="78612"/>
                </a:lnTo>
                <a:close/>
              </a:path>
              <a:path w="615314" h="411479">
                <a:moveTo>
                  <a:pt x="550652" y="33909"/>
                </a:moveTo>
                <a:lnTo>
                  <a:pt x="531621" y="33909"/>
                </a:lnTo>
                <a:lnTo>
                  <a:pt x="574167" y="108839"/>
                </a:lnTo>
                <a:lnTo>
                  <a:pt x="553974" y="120396"/>
                </a:lnTo>
                <a:lnTo>
                  <a:pt x="560451" y="131775"/>
                </a:lnTo>
                <a:lnTo>
                  <a:pt x="614933" y="100837"/>
                </a:lnTo>
                <a:lnTo>
                  <a:pt x="588644" y="100711"/>
                </a:lnTo>
                <a:lnTo>
                  <a:pt x="550652" y="33909"/>
                </a:lnTo>
                <a:close/>
              </a:path>
              <a:path w="615314" h="411479">
                <a:moveTo>
                  <a:pt x="608457" y="89408"/>
                </a:moveTo>
                <a:lnTo>
                  <a:pt x="588644" y="100711"/>
                </a:lnTo>
                <a:lnTo>
                  <a:pt x="614862" y="100711"/>
                </a:lnTo>
                <a:lnTo>
                  <a:pt x="608457" y="89408"/>
                </a:lnTo>
                <a:close/>
              </a:path>
              <a:path w="615314" h="411479">
                <a:moveTo>
                  <a:pt x="531368" y="0"/>
                </a:moveTo>
                <a:lnTo>
                  <a:pt x="519683" y="6603"/>
                </a:lnTo>
                <a:lnTo>
                  <a:pt x="522731" y="12827"/>
                </a:lnTo>
                <a:lnTo>
                  <a:pt x="522986" y="18161"/>
                </a:lnTo>
                <a:lnTo>
                  <a:pt x="520572" y="22352"/>
                </a:lnTo>
                <a:lnTo>
                  <a:pt x="518159" y="26670"/>
                </a:lnTo>
                <a:lnTo>
                  <a:pt x="513206" y="30987"/>
                </a:lnTo>
                <a:lnTo>
                  <a:pt x="505587" y="35306"/>
                </a:lnTo>
                <a:lnTo>
                  <a:pt x="511301" y="45465"/>
                </a:lnTo>
                <a:lnTo>
                  <a:pt x="531621" y="33909"/>
                </a:lnTo>
                <a:lnTo>
                  <a:pt x="550652" y="33909"/>
                </a:lnTo>
                <a:lnTo>
                  <a:pt x="5313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8929" y="5728228"/>
            <a:ext cx="605790" cy="413384"/>
          </a:xfrm>
          <a:custGeom>
            <a:avLst/>
            <a:gdLst/>
            <a:ahLst/>
            <a:cxnLst/>
            <a:rect l="l" t="t" r="r" b="b"/>
            <a:pathLst>
              <a:path w="605789" h="413385">
                <a:moveTo>
                  <a:pt x="14731" y="333163"/>
                </a:moveTo>
                <a:lnTo>
                  <a:pt x="0" y="341533"/>
                </a:lnTo>
                <a:lnTo>
                  <a:pt x="69087" y="413135"/>
                </a:lnTo>
                <a:lnTo>
                  <a:pt x="82168" y="405757"/>
                </a:lnTo>
                <a:lnTo>
                  <a:pt x="78681" y="389666"/>
                </a:lnTo>
                <a:lnTo>
                  <a:pt x="66420" y="389666"/>
                </a:lnTo>
                <a:lnTo>
                  <a:pt x="14731" y="333163"/>
                </a:lnTo>
                <a:close/>
              </a:path>
              <a:path w="605789" h="413385">
                <a:moveTo>
                  <a:pt x="60959" y="306836"/>
                </a:moveTo>
                <a:lnTo>
                  <a:pt x="49402" y="313453"/>
                </a:lnTo>
                <a:lnTo>
                  <a:pt x="66420" y="389666"/>
                </a:lnTo>
                <a:lnTo>
                  <a:pt x="78681" y="389666"/>
                </a:lnTo>
                <a:lnTo>
                  <a:pt x="65658" y="329582"/>
                </a:lnTo>
                <a:lnTo>
                  <a:pt x="85462" y="329582"/>
                </a:lnTo>
                <a:lnTo>
                  <a:pt x="60959" y="306836"/>
                </a:lnTo>
                <a:close/>
              </a:path>
              <a:path w="605789" h="413385">
                <a:moveTo>
                  <a:pt x="85462" y="329582"/>
                </a:moveTo>
                <a:lnTo>
                  <a:pt x="65658" y="329582"/>
                </a:lnTo>
                <a:lnTo>
                  <a:pt x="122935" y="382541"/>
                </a:lnTo>
                <a:lnTo>
                  <a:pt x="136016" y="375111"/>
                </a:lnTo>
                <a:lnTo>
                  <a:pt x="131888" y="360125"/>
                </a:lnTo>
                <a:lnTo>
                  <a:pt x="118363" y="360125"/>
                </a:lnTo>
                <a:lnTo>
                  <a:pt x="85462" y="329582"/>
                </a:lnTo>
                <a:close/>
              </a:path>
              <a:path w="605789" h="413385">
                <a:moveTo>
                  <a:pt x="130047" y="267555"/>
                </a:moveTo>
                <a:lnTo>
                  <a:pt x="112775" y="277410"/>
                </a:lnTo>
                <a:lnTo>
                  <a:pt x="165607" y="303268"/>
                </a:lnTo>
                <a:lnTo>
                  <a:pt x="160146" y="361395"/>
                </a:lnTo>
                <a:lnTo>
                  <a:pt x="176148" y="352302"/>
                </a:lnTo>
                <a:lnTo>
                  <a:pt x="179069" y="308741"/>
                </a:lnTo>
                <a:lnTo>
                  <a:pt x="213804" y="308741"/>
                </a:lnTo>
                <a:lnTo>
                  <a:pt x="181482" y="292904"/>
                </a:lnTo>
                <a:lnTo>
                  <a:pt x="182011" y="287443"/>
                </a:lnTo>
                <a:lnTo>
                  <a:pt x="168147" y="287443"/>
                </a:lnTo>
                <a:lnTo>
                  <a:pt x="130047" y="267555"/>
                </a:lnTo>
                <a:close/>
              </a:path>
              <a:path w="605789" h="413385">
                <a:moveTo>
                  <a:pt x="109600" y="279226"/>
                </a:moveTo>
                <a:lnTo>
                  <a:pt x="95376" y="287291"/>
                </a:lnTo>
                <a:lnTo>
                  <a:pt x="118363" y="360125"/>
                </a:lnTo>
                <a:lnTo>
                  <a:pt x="131888" y="360125"/>
                </a:lnTo>
                <a:lnTo>
                  <a:pt x="109600" y="279226"/>
                </a:lnTo>
                <a:close/>
              </a:path>
              <a:path w="605789" h="413385">
                <a:moveTo>
                  <a:pt x="213804" y="308741"/>
                </a:moveTo>
                <a:lnTo>
                  <a:pt x="179069" y="308741"/>
                </a:lnTo>
                <a:lnTo>
                  <a:pt x="217423" y="328833"/>
                </a:lnTo>
                <a:lnTo>
                  <a:pt x="234695" y="318977"/>
                </a:lnTo>
                <a:lnTo>
                  <a:pt x="213804" y="308741"/>
                </a:lnTo>
                <a:close/>
              </a:path>
              <a:path w="605789" h="413385">
                <a:moveTo>
                  <a:pt x="187070" y="235170"/>
                </a:moveTo>
                <a:lnTo>
                  <a:pt x="170941" y="244301"/>
                </a:lnTo>
                <a:lnTo>
                  <a:pt x="168147" y="287443"/>
                </a:lnTo>
                <a:lnTo>
                  <a:pt x="182011" y="287443"/>
                </a:lnTo>
                <a:lnTo>
                  <a:pt x="187070" y="235170"/>
                </a:lnTo>
                <a:close/>
              </a:path>
              <a:path w="605789" h="413385">
                <a:moveTo>
                  <a:pt x="277953" y="246956"/>
                </a:moveTo>
                <a:lnTo>
                  <a:pt x="261493" y="246956"/>
                </a:lnTo>
                <a:lnTo>
                  <a:pt x="282956" y="284840"/>
                </a:lnTo>
                <a:lnTo>
                  <a:pt x="295401" y="277753"/>
                </a:lnTo>
                <a:lnTo>
                  <a:pt x="277953" y="246956"/>
                </a:lnTo>
                <a:close/>
              </a:path>
              <a:path w="605789" h="413385">
                <a:moveTo>
                  <a:pt x="245490" y="189971"/>
                </a:moveTo>
                <a:lnTo>
                  <a:pt x="233044" y="197057"/>
                </a:lnTo>
                <a:lnTo>
                  <a:pt x="254634" y="234942"/>
                </a:lnTo>
                <a:lnTo>
                  <a:pt x="216788" y="256493"/>
                </a:lnTo>
                <a:lnTo>
                  <a:pt x="223519" y="268508"/>
                </a:lnTo>
                <a:lnTo>
                  <a:pt x="261493" y="246956"/>
                </a:lnTo>
                <a:lnTo>
                  <a:pt x="277953" y="246956"/>
                </a:lnTo>
                <a:lnTo>
                  <a:pt x="273938" y="239869"/>
                </a:lnTo>
                <a:lnTo>
                  <a:pt x="295036" y="227855"/>
                </a:lnTo>
                <a:lnTo>
                  <a:pt x="267081" y="227855"/>
                </a:lnTo>
                <a:lnTo>
                  <a:pt x="245490" y="189971"/>
                </a:lnTo>
                <a:close/>
              </a:path>
              <a:path w="605789" h="413385">
                <a:moveTo>
                  <a:pt x="305434" y="124248"/>
                </a:moveTo>
                <a:lnTo>
                  <a:pt x="291210" y="132275"/>
                </a:lnTo>
                <a:lnTo>
                  <a:pt x="357631" y="249026"/>
                </a:lnTo>
                <a:lnTo>
                  <a:pt x="370839" y="241507"/>
                </a:lnTo>
                <a:lnTo>
                  <a:pt x="369569" y="237101"/>
                </a:lnTo>
                <a:lnTo>
                  <a:pt x="375174" y="237101"/>
                </a:lnTo>
                <a:lnTo>
                  <a:pt x="401550" y="225848"/>
                </a:lnTo>
                <a:lnTo>
                  <a:pt x="363219" y="225848"/>
                </a:lnTo>
                <a:lnTo>
                  <a:pt x="335788" y="177830"/>
                </a:lnTo>
                <a:lnTo>
                  <a:pt x="337438" y="173245"/>
                </a:lnTo>
                <a:lnTo>
                  <a:pt x="339725" y="168952"/>
                </a:lnTo>
                <a:lnTo>
                  <a:pt x="341883" y="165968"/>
                </a:lnTo>
                <a:lnTo>
                  <a:pt x="329056" y="165968"/>
                </a:lnTo>
                <a:lnTo>
                  <a:pt x="305434" y="124248"/>
                </a:lnTo>
                <a:close/>
              </a:path>
              <a:path w="605789" h="413385">
                <a:moveTo>
                  <a:pt x="375174" y="237101"/>
                </a:moveTo>
                <a:lnTo>
                  <a:pt x="369569" y="237101"/>
                </a:lnTo>
                <a:lnTo>
                  <a:pt x="373760" y="237202"/>
                </a:lnTo>
                <a:lnTo>
                  <a:pt x="375174" y="237101"/>
                </a:lnTo>
                <a:close/>
              </a:path>
              <a:path w="605789" h="413385">
                <a:moveTo>
                  <a:pt x="304926" y="206303"/>
                </a:moveTo>
                <a:lnTo>
                  <a:pt x="267081" y="227855"/>
                </a:lnTo>
                <a:lnTo>
                  <a:pt x="295036" y="227855"/>
                </a:lnTo>
                <a:lnTo>
                  <a:pt x="311784" y="218317"/>
                </a:lnTo>
                <a:lnTo>
                  <a:pt x="304926" y="206303"/>
                </a:lnTo>
                <a:close/>
              </a:path>
              <a:path w="605789" h="413385">
                <a:moveTo>
                  <a:pt x="393282" y="151541"/>
                </a:moveTo>
                <a:lnTo>
                  <a:pt x="365887" y="151541"/>
                </a:lnTo>
                <a:lnTo>
                  <a:pt x="371856" y="154982"/>
                </a:lnTo>
                <a:lnTo>
                  <a:pt x="376380" y="158178"/>
                </a:lnTo>
                <a:lnTo>
                  <a:pt x="397240" y="196896"/>
                </a:lnTo>
                <a:lnTo>
                  <a:pt x="397001" y="202811"/>
                </a:lnTo>
                <a:lnTo>
                  <a:pt x="363219" y="225848"/>
                </a:lnTo>
                <a:lnTo>
                  <a:pt x="401550" y="225848"/>
                </a:lnTo>
                <a:lnTo>
                  <a:pt x="406336" y="220292"/>
                </a:lnTo>
                <a:lnTo>
                  <a:pt x="410051" y="213001"/>
                </a:lnTo>
                <a:lnTo>
                  <a:pt x="412241" y="204500"/>
                </a:lnTo>
                <a:lnTo>
                  <a:pt x="412746" y="195254"/>
                </a:lnTo>
                <a:lnTo>
                  <a:pt x="411416" y="185710"/>
                </a:lnTo>
                <a:lnTo>
                  <a:pt x="408277" y="175871"/>
                </a:lnTo>
                <a:lnTo>
                  <a:pt x="403351" y="165739"/>
                </a:lnTo>
                <a:lnTo>
                  <a:pt x="397444" y="156524"/>
                </a:lnTo>
                <a:lnTo>
                  <a:pt x="393282" y="151541"/>
                </a:lnTo>
                <a:close/>
              </a:path>
              <a:path w="605789" h="413385">
                <a:moveTo>
                  <a:pt x="507364" y="112044"/>
                </a:moveTo>
                <a:lnTo>
                  <a:pt x="424433" y="159250"/>
                </a:lnTo>
                <a:lnTo>
                  <a:pt x="431164" y="171251"/>
                </a:lnTo>
                <a:lnTo>
                  <a:pt x="514222" y="124045"/>
                </a:lnTo>
                <a:lnTo>
                  <a:pt x="507364" y="112044"/>
                </a:lnTo>
                <a:close/>
              </a:path>
              <a:path w="605789" h="413385">
                <a:moveTo>
                  <a:pt x="362759" y="135894"/>
                </a:moveTo>
                <a:lnTo>
                  <a:pt x="336099" y="151541"/>
                </a:lnTo>
                <a:lnTo>
                  <a:pt x="333120" y="155909"/>
                </a:lnTo>
                <a:lnTo>
                  <a:pt x="330834" y="160748"/>
                </a:lnTo>
                <a:lnTo>
                  <a:pt x="329056" y="165968"/>
                </a:lnTo>
                <a:lnTo>
                  <a:pt x="341883" y="165968"/>
                </a:lnTo>
                <a:lnTo>
                  <a:pt x="345566" y="160875"/>
                </a:lnTo>
                <a:lnTo>
                  <a:pt x="348995" y="157764"/>
                </a:lnTo>
                <a:lnTo>
                  <a:pt x="359537" y="151731"/>
                </a:lnTo>
                <a:lnTo>
                  <a:pt x="365887" y="151541"/>
                </a:lnTo>
                <a:lnTo>
                  <a:pt x="393282" y="151541"/>
                </a:lnTo>
                <a:lnTo>
                  <a:pt x="391144" y="148980"/>
                </a:lnTo>
                <a:lnTo>
                  <a:pt x="384438" y="143110"/>
                </a:lnTo>
                <a:lnTo>
                  <a:pt x="377316" y="138917"/>
                </a:lnTo>
                <a:lnTo>
                  <a:pt x="370008" y="136480"/>
                </a:lnTo>
                <a:lnTo>
                  <a:pt x="362759" y="135894"/>
                </a:lnTo>
                <a:close/>
              </a:path>
              <a:path w="605789" h="413385">
                <a:moveTo>
                  <a:pt x="489457" y="80522"/>
                </a:moveTo>
                <a:lnTo>
                  <a:pt x="406400" y="127728"/>
                </a:lnTo>
                <a:lnTo>
                  <a:pt x="413257" y="139730"/>
                </a:lnTo>
                <a:lnTo>
                  <a:pt x="496315" y="92536"/>
                </a:lnTo>
                <a:lnTo>
                  <a:pt x="489457" y="80522"/>
                </a:lnTo>
                <a:close/>
              </a:path>
              <a:path w="605789" h="413385">
                <a:moveTo>
                  <a:pt x="538686" y="0"/>
                </a:moveTo>
                <a:lnTo>
                  <a:pt x="503126" y="25873"/>
                </a:lnTo>
                <a:lnTo>
                  <a:pt x="501650" y="34815"/>
                </a:lnTo>
                <a:lnTo>
                  <a:pt x="502388" y="45005"/>
                </a:lnTo>
                <a:lnTo>
                  <a:pt x="518032" y="84015"/>
                </a:lnTo>
                <a:lnTo>
                  <a:pt x="543178" y="116894"/>
                </a:lnTo>
                <a:lnTo>
                  <a:pt x="568769" y="127300"/>
                </a:lnTo>
                <a:lnTo>
                  <a:pt x="577671" y="125787"/>
                </a:lnTo>
                <a:lnTo>
                  <a:pt x="586739" y="121785"/>
                </a:lnTo>
                <a:lnTo>
                  <a:pt x="594788" y="116053"/>
                </a:lnTo>
                <a:lnTo>
                  <a:pt x="597591" y="112793"/>
                </a:lnTo>
                <a:lnTo>
                  <a:pt x="571372" y="112793"/>
                </a:lnTo>
                <a:lnTo>
                  <a:pt x="563626" y="111688"/>
                </a:lnTo>
                <a:lnTo>
                  <a:pt x="537718" y="83164"/>
                </a:lnTo>
                <a:lnTo>
                  <a:pt x="533272" y="75353"/>
                </a:lnTo>
                <a:lnTo>
                  <a:pt x="529082" y="68051"/>
                </a:lnTo>
                <a:lnTo>
                  <a:pt x="517144" y="34294"/>
                </a:lnTo>
                <a:lnTo>
                  <a:pt x="517525" y="30141"/>
                </a:lnTo>
                <a:lnTo>
                  <a:pt x="519175" y="26649"/>
                </a:lnTo>
                <a:lnTo>
                  <a:pt x="520700" y="23156"/>
                </a:lnTo>
                <a:lnTo>
                  <a:pt x="523494" y="20223"/>
                </a:lnTo>
                <a:lnTo>
                  <a:pt x="531876" y="15473"/>
                </a:lnTo>
                <a:lnTo>
                  <a:pt x="535813" y="14520"/>
                </a:lnTo>
                <a:lnTo>
                  <a:pt x="568306" y="14520"/>
                </a:lnTo>
                <a:lnTo>
                  <a:pt x="564386" y="10561"/>
                </a:lnTo>
                <a:lnTo>
                  <a:pt x="556006" y="4551"/>
                </a:lnTo>
                <a:lnTo>
                  <a:pt x="547435" y="1022"/>
                </a:lnTo>
                <a:lnTo>
                  <a:pt x="538686" y="0"/>
                </a:lnTo>
                <a:close/>
              </a:path>
              <a:path w="605789" h="413385">
                <a:moveTo>
                  <a:pt x="568306" y="14520"/>
                </a:moveTo>
                <a:lnTo>
                  <a:pt x="535813" y="14520"/>
                </a:lnTo>
                <a:lnTo>
                  <a:pt x="543306" y="15486"/>
                </a:lnTo>
                <a:lnTo>
                  <a:pt x="547115" y="17200"/>
                </a:lnTo>
                <a:lnTo>
                  <a:pt x="550768" y="20223"/>
                </a:lnTo>
                <a:lnTo>
                  <a:pt x="554354" y="23042"/>
                </a:lnTo>
                <a:lnTo>
                  <a:pt x="558038" y="27144"/>
                </a:lnTo>
                <a:lnTo>
                  <a:pt x="578484" y="59605"/>
                </a:lnTo>
                <a:lnTo>
                  <a:pt x="589533" y="88231"/>
                </a:lnTo>
                <a:lnTo>
                  <a:pt x="590295" y="92981"/>
                </a:lnTo>
                <a:lnTo>
                  <a:pt x="589914" y="97108"/>
                </a:lnTo>
                <a:lnTo>
                  <a:pt x="588263" y="100614"/>
                </a:lnTo>
                <a:lnTo>
                  <a:pt x="586739" y="104106"/>
                </a:lnTo>
                <a:lnTo>
                  <a:pt x="583945" y="107040"/>
                </a:lnTo>
                <a:lnTo>
                  <a:pt x="575437" y="111840"/>
                </a:lnTo>
                <a:lnTo>
                  <a:pt x="571372" y="112793"/>
                </a:lnTo>
                <a:lnTo>
                  <a:pt x="597591" y="112793"/>
                </a:lnTo>
                <a:lnTo>
                  <a:pt x="600646" y="109240"/>
                </a:lnTo>
                <a:lnTo>
                  <a:pt x="604313" y="101346"/>
                </a:lnTo>
                <a:lnTo>
                  <a:pt x="605789" y="92371"/>
                </a:lnTo>
                <a:lnTo>
                  <a:pt x="605051" y="82158"/>
                </a:lnTo>
                <a:lnTo>
                  <a:pt x="589407" y="43235"/>
                </a:lnTo>
                <a:lnTo>
                  <a:pt x="572754" y="19011"/>
                </a:lnTo>
                <a:lnTo>
                  <a:pt x="568306" y="14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3261" y="6068314"/>
            <a:ext cx="514350" cy="332740"/>
          </a:xfrm>
          <a:custGeom>
            <a:avLst/>
            <a:gdLst/>
            <a:ahLst/>
            <a:cxnLst/>
            <a:rect l="l" t="t" r="r" b="b"/>
            <a:pathLst>
              <a:path w="514350" h="332739">
                <a:moveTo>
                  <a:pt x="14731" y="252641"/>
                </a:moveTo>
                <a:lnTo>
                  <a:pt x="0" y="261010"/>
                </a:lnTo>
                <a:lnTo>
                  <a:pt x="69087" y="332613"/>
                </a:lnTo>
                <a:lnTo>
                  <a:pt x="82042" y="325234"/>
                </a:lnTo>
                <a:lnTo>
                  <a:pt x="78581" y="309143"/>
                </a:lnTo>
                <a:lnTo>
                  <a:pt x="66420" y="309143"/>
                </a:lnTo>
                <a:lnTo>
                  <a:pt x="14731" y="252641"/>
                </a:lnTo>
                <a:close/>
              </a:path>
              <a:path w="514350" h="332739">
                <a:moveTo>
                  <a:pt x="60960" y="226314"/>
                </a:moveTo>
                <a:lnTo>
                  <a:pt x="49402" y="232930"/>
                </a:lnTo>
                <a:lnTo>
                  <a:pt x="66420" y="309143"/>
                </a:lnTo>
                <a:lnTo>
                  <a:pt x="78581" y="309143"/>
                </a:lnTo>
                <a:lnTo>
                  <a:pt x="65658" y="249059"/>
                </a:lnTo>
                <a:lnTo>
                  <a:pt x="85462" y="249059"/>
                </a:lnTo>
                <a:lnTo>
                  <a:pt x="60960" y="226314"/>
                </a:lnTo>
                <a:close/>
              </a:path>
              <a:path w="514350" h="332739">
                <a:moveTo>
                  <a:pt x="85462" y="249059"/>
                </a:moveTo>
                <a:lnTo>
                  <a:pt x="65658" y="249059"/>
                </a:lnTo>
                <a:lnTo>
                  <a:pt x="122936" y="302018"/>
                </a:lnTo>
                <a:lnTo>
                  <a:pt x="136017" y="294589"/>
                </a:lnTo>
                <a:lnTo>
                  <a:pt x="131868" y="279603"/>
                </a:lnTo>
                <a:lnTo>
                  <a:pt x="118363" y="279603"/>
                </a:lnTo>
                <a:lnTo>
                  <a:pt x="85462" y="249059"/>
                </a:lnTo>
                <a:close/>
              </a:path>
              <a:path w="514350" h="332739">
                <a:moveTo>
                  <a:pt x="130048" y="187032"/>
                </a:moveTo>
                <a:lnTo>
                  <a:pt x="112649" y="196888"/>
                </a:lnTo>
                <a:lnTo>
                  <a:pt x="165481" y="222745"/>
                </a:lnTo>
                <a:lnTo>
                  <a:pt x="160019" y="280873"/>
                </a:lnTo>
                <a:lnTo>
                  <a:pt x="176021" y="271780"/>
                </a:lnTo>
                <a:lnTo>
                  <a:pt x="178943" y="228206"/>
                </a:lnTo>
                <a:lnTo>
                  <a:pt x="213778" y="228206"/>
                </a:lnTo>
                <a:lnTo>
                  <a:pt x="181482" y="212382"/>
                </a:lnTo>
                <a:lnTo>
                  <a:pt x="181999" y="206921"/>
                </a:lnTo>
                <a:lnTo>
                  <a:pt x="168020" y="206921"/>
                </a:lnTo>
                <a:lnTo>
                  <a:pt x="130048" y="187032"/>
                </a:lnTo>
                <a:close/>
              </a:path>
              <a:path w="514350" h="332739">
                <a:moveTo>
                  <a:pt x="109474" y="198704"/>
                </a:moveTo>
                <a:lnTo>
                  <a:pt x="95376" y="206768"/>
                </a:lnTo>
                <a:lnTo>
                  <a:pt x="118363" y="279603"/>
                </a:lnTo>
                <a:lnTo>
                  <a:pt x="131868" y="279603"/>
                </a:lnTo>
                <a:lnTo>
                  <a:pt x="109474" y="198704"/>
                </a:lnTo>
                <a:close/>
              </a:path>
              <a:path w="514350" h="332739">
                <a:moveTo>
                  <a:pt x="213778" y="228206"/>
                </a:moveTo>
                <a:lnTo>
                  <a:pt x="178943" y="228206"/>
                </a:lnTo>
                <a:lnTo>
                  <a:pt x="217296" y="248310"/>
                </a:lnTo>
                <a:lnTo>
                  <a:pt x="234695" y="238455"/>
                </a:lnTo>
                <a:lnTo>
                  <a:pt x="213778" y="228206"/>
                </a:lnTo>
                <a:close/>
              </a:path>
              <a:path w="514350" h="332739">
                <a:moveTo>
                  <a:pt x="186944" y="154635"/>
                </a:moveTo>
                <a:lnTo>
                  <a:pt x="170942" y="163779"/>
                </a:lnTo>
                <a:lnTo>
                  <a:pt x="168020" y="206921"/>
                </a:lnTo>
                <a:lnTo>
                  <a:pt x="181999" y="206921"/>
                </a:lnTo>
                <a:lnTo>
                  <a:pt x="186944" y="154635"/>
                </a:lnTo>
                <a:close/>
              </a:path>
              <a:path w="514350" h="332739">
                <a:moveTo>
                  <a:pt x="277843" y="166420"/>
                </a:moveTo>
                <a:lnTo>
                  <a:pt x="261365" y="166420"/>
                </a:lnTo>
                <a:lnTo>
                  <a:pt x="282956" y="204317"/>
                </a:lnTo>
                <a:lnTo>
                  <a:pt x="295401" y="197231"/>
                </a:lnTo>
                <a:lnTo>
                  <a:pt x="277843" y="166420"/>
                </a:lnTo>
                <a:close/>
              </a:path>
              <a:path w="514350" h="332739">
                <a:moveTo>
                  <a:pt x="245490" y="109448"/>
                </a:moveTo>
                <a:lnTo>
                  <a:pt x="233044" y="116535"/>
                </a:lnTo>
                <a:lnTo>
                  <a:pt x="254635" y="154419"/>
                </a:lnTo>
                <a:lnTo>
                  <a:pt x="216662" y="175971"/>
                </a:lnTo>
                <a:lnTo>
                  <a:pt x="223519" y="187972"/>
                </a:lnTo>
                <a:lnTo>
                  <a:pt x="261365" y="166420"/>
                </a:lnTo>
                <a:lnTo>
                  <a:pt x="277843" y="166420"/>
                </a:lnTo>
                <a:lnTo>
                  <a:pt x="273812" y="159346"/>
                </a:lnTo>
                <a:lnTo>
                  <a:pt x="294967" y="147332"/>
                </a:lnTo>
                <a:lnTo>
                  <a:pt x="267081" y="147332"/>
                </a:lnTo>
                <a:lnTo>
                  <a:pt x="245490" y="109448"/>
                </a:lnTo>
                <a:close/>
              </a:path>
              <a:path w="514350" h="332739">
                <a:moveTo>
                  <a:pt x="305307" y="43726"/>
                </a:moveTo>
                <a:lnTo>
                  <a:pt x="291211" y="51752"/>
                </a:lnTo>
                <a:lnTo>
                  <a:pt x="357631" y="168503"/>
                </a:lnTo>
                <a:lnTo>
                  <a:pt x="370839" y="160985"/>
                </a:lnTo>
                <a:lnTo>
                  <a:pt x="369569" y="156578"/>
                </a:lnTo>
                <a:lnTo>
                  <a:pt x="375115" y="156578"/>
                </a:lnTo>
                <a:lnTo>
                  <a:pt x="401484" y="145313"/>
                </a:lnTo>
                <a:lnTo>
                  <a:pt x="363093" y="145313"/>
                </a:lnTo>
                <a:lnTo>
                  <a:pt x="335788" y="97294"/>
                </a:lnTo>
                <a:lnTo>
                  <a:pt x="337438" y="92722"/>
                </a:lnTo>
                <a:lnTo>
                  <a:pt x="339725" y="88417"/>
                </a:lnTo>
                <a:lnTo>
                  <a:pt x="341877" y="85445"/>
                </a:lnTo>
                <a:lnTo>
                  <a:pt x="329056" y="85445"/>
                </a:lnTo>
                <a:lnTo>
                  <a:pt x="305307" y="43726"/>
                </a:lnTo>
                <a:close/>
              </a:path>
              <a:path w="514350" h="332739">
                <a:moveTo>
                  <a:pt x="375115" y="156578"/>
                </a:moveTo>
                <a:lnTo>
                  <a:pt x="369569" y="156578"/>
                </a:lnTo>
                <a:lnTo>
                  <a:pt x="373761" y="156679"/>
                </a:lnTo>
                <a:lnTo>
                  <a:pt x="375115" y="156578"/>
                </a:lnTo>
                <a:close/>
              </a:path>
              <a:path w="514350" h="332739">
                <a:moveTo>
                  <a:pt x="304926" y="125780"/>
                </a:moveTo>
                <a:lnTo>
                  <a:pt x="267081" y="147332"/>
                </a:lnTo>
                <a:lnTo>
                  <a:pt x="294967" y="147332"/>
                </a:lnTo>
                <a:lnTo>
                  <a:pt x="311785" y="137782"/>
                </a:lnTo>
                <a:lnTo>
                  <a:pt x="304926" y="125780"/>
                </a:lnTo>
                <a:close/>
              </a:path>
              <a:path w="514350" h="332739">
                <a:moveTo>
                  <a:pt x="393227" y="71005"/>
                </a:moveTo>
                <a:lnTo>
                  <a:pt x="365887" y="71005"/>
                </a:lnTo>
                <a:lnTo>
                  <a:pt x="371856" y="74447"/>
                </a:lnTo>
                <a:lnTo>
                  <a:pt x="376308" y="77645"/>
                </a:lnTo>
                <a:lnTo>
                  <a:pt x="397168" y="116367"/>
                </a:lnTo>
                <a:lnTo>
                  <a:pt x="397001" y="122275"/>
                </a:lnTo>
                <a:lnTo>
                  <a:pt x="363093" y="145313"/>
                </a:lnTo>
                <a:lnTo>
                  <a:pt x="401484" y="145313"/>
                </a:lnTo>
                <a:lnTo>
                  <a:pt x="406225" y="139769"/>
                </a:lnTo>
                <a:lnTo>
                  <a:pt x="409926" y="132478"/>
                </a:lnTo>
                <a:lnTo>
                  <a:pt x="412114" y="123977"/>
                </a:lnTo>
                <a:lnTo>
                  <a:pt x="412638" y="114731"/>
                </a:lnTo>
                <a:lnTo>
                  <a:pt x="411353" y="105187"/>
                </a:lnTo>
                <a:lnTo>
                  <a:pt x="408257" y="95348"/>
                </a:lnTo>
                <a:lnTo>
                  <a:pt x="403351" y="85217"/>
                </a:lnTo>
                <a:lnTo>
                  <a:pt x="397424" y="75996"/>
                </a:lnTo>
                <a:lnTo>
                  <a:pt x="393227" y="71005"/>
                </a:lnTo>
                <a:close/>
              </a:path>
              <a:path w="514350" h="332739">
                <a:moveTo>
                  <a:pt x="507364" y="31521"/>
                </a:moveTo>
                <a:lnTo>
                  <a:pt x="424306" y="78714"/>
                </a:lnTo>
                <a:lnTo>
                  <a:pt x="431164" y="90728"/>
                </a:lnTo>
                <a:lnTo>
                  <a:pt x="514095" y="43522"/>
                </a:lnTo>
                <a:lnTo>
                  <a:pt x="507364" y="31521"/>
                </a:lnTo>
                <a:close/>
              </a:path>
              <a:path w="514350" h="332739">
                <a:moveTo>
                  <a:pt x="362680" y="55372"/>
                </a:moveTo>
                <a:lnTo>
                  <a:pt x="330835" y="80225"/>
                </a:lnTo>
                <a:lnTo>
                  <a:pt x="329056" y="85445"/>
                </a:lnTo>
                <a:lnTo>
                  <a:pt x="341877" y="85445"/>
                </a:lnTo>
                <a:lnTo>
                  <a:pt x="345567" y="80352"/>
                </a:lnTo>
                <a:lnTo>
                  <a:pt x="348869" y="77241"/>
                </a:lnTo>
                <a:lnTo>
                  <a:pt x="352806" y="75057"/>
                </a:lnTo>
                <a:lnTo>
                  <a:pt x="359537" y="71208"/>
                </a:lnTo>
                <a:lnTo>
                  <a:pt x="365887" y="71005"/>
                </a:lnTo>
                <a:lnTo>
                  <a:pt x="393227" y="71005"/>
                </a:lnTo>
                <a:lnTo>
                  <a:pt x="391080" y="68453"/>
                </a:lnTo>
                <a:lnTo>
                  <a:pt x="384331" y="62585"/>
                </a:lnTo>
                <a:lnTo>
                  <a:pt x="377189" y="58394"/>
                </a:lnTo>
                <a:lnTo>
                  <a:pt x="369899" y="55958"/>
                </a:lnTo>
                <a:lnTo>
                  <a:pt x="362680" y="55372"/>
                </a:lnTo>
                <a:close/>
              </a:path>
              <a:path w="514350" h="332739">
                <a:moveTo>
                  <a:pt x="489457" y="0"/>
                </a:moveTo>
                <a:lnTo>
                  <a:pt x="406400" y="47205"/>
                </a:lnTo>
                <a:lnTo>
                  <a:pt x="413257" y="59207"/>
                </a:lnTo>
                <a:lnTo>
                  <a:pt x="496188" y="12014"/>
                </a:lnTo>
                <a:lnTo>
                  <a:pt x="48945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1802" y="6047511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42291" y="0"/>
                </a:moveTo>
                <a:lnTo>
                  <a:pt x="0" y="24079"/>
                </a:lnTo>
                <a:lnTo>
                  <a:pt x="7747" y="37655"/>
                </a:lnTo>
                <a:lnTo>
                  <a:pt x="50038" y="13588"/>
                </a:lnTo>
                <a:lnTo>
                  <a:pt x="4229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4475" y="5957989"/>
            <a:ext cx="109855" cy="132080"/>
          </a:xfrm>
          <a:custGeom>
            <a:avLst/>
            <a:gdLst/>
            <a:ahLst/>
            <a:cxnLst/>
            <a:rect l="l" t="t" r="r" b="b"/>
            <a:pathLst>
              <a:path w="109855" h="132079">
                <a:moveTo>
                  <a:pt x="45126" y="34010"/>
                </a:moveTo>
                <a:lnTo>
                  <a:pt x="26035" y="34010"/>
                </a:lnTo>
                <a:lnTo>
                  <a:pt x="68580" y="108889"/>
                </a:lnTo>
                <a:lnTo>
                  <a:pt x="48387" y="120408"/>
                </a:lnTo>
                <a:lnTo>
                  <a:pt x="54863" y="131813"/>
                </a:lnTo>
                <a:lnTo>
                  <a:pt x="109347" y="100838"/>
                </a:lnTo>
                <a:lnTo>
                  <a:pt x="109267" y="100698"/>
                </a:lnTo>
                <a:lnTo>
                  <a:pt x="83057" y="100698"/>
                </a:lnTo>
                <a:lnTo>
                  <a:pt x="45126" y="34010"/>
                </a:lnTo>
                <a:close/>
              </a:path>
              <a:path w="109855" h="132079">
                <a:moveTo>
                  <a:pt x="102869" y="89433"/>
                </a:moveTo>
                <a:lnTo>
                  <a:pt x="83057" y="100698"/>
                </a:lnTo>
                <a:lnTo>
                  <a:pt x="109267" y="100698"/>
                </a:lnTo>
                <a:lnTo>
                  <a:pt x="102869" y="89433"/>
                </a:lnTo>
                <a:close/>
              </a:path>
              <a:path w="109855" h="132079">
                <a:moveTo>
                  <a:pt x="25781" y="0"/>
                </a:moveTo>
                <a:lnTo>
                  <a:pt x="14097" y="6616"/>
                </a:lnTo>
                <a:lnTo>
                  <a:pt x="17144" y="12928"/>
                </a:lnTo>
                <a:lnTo>
                  <a:pt x="17399" y="18199"/>
                </a:lnTo>
                <a:lnTo>
                  <a:pt x="14986" y="22440"/>
                </a:lnTo>
                <a:lnTo>
                  <a:pt x="12700" y="26682"/>
                </a:lnTo>
                <a:lnTo>
                  <a:pt x="7619" y="30975"/>
                </a:lnTo>
                <a:lnTo>
                  <a:pt x="0" y="35331"/>
                </a:lnTo>
                <a:lnTo>
                  <a:pt x="5842" y="45529"/>
                </a:lnTo>
                <a:lnTo>
                  <a:pt x="26035" y="34010"/>
                </a:lnTo>
                <a:lnTo>
                  <a:pt x="45126" y="34010"/>
                </a:lnTo>
                <a:lnTo>
                  <a:pt x="2578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4479925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231597" y="443591"/>
                </a:moveTo>
                <a:lnTo>
                  <a:pt x="198500" y="462533"/>
                </a:lnTo>
                <a:lnTo>
                  <a:pt x="304800" y="533400"/>
                </a:lnTo>
                <a:lnTo>
                  <a:pt x="300716" y="460120"/>
                </a:lnTo>
                <a:lnTo>
                  <a:pt x="241046" y="460120"/>
                </a:lnTo>
                <a:lnTo>
                  <a:pt x="231597" y="443591"/>
                </a:lnTo>
                <a:close/>
              </a:path>
              <a:path w="304800" h="533400">
                <a:moveTo>
                  <a:pt x="264627" y="424686"/>
                </a:moveTo>
                <a:lnTo>
                  <a:pt x="231597" y="443591"/>
                </a:lnTo>
                <a:lnTo>
                  <a:pt x="241046" y="460120"/>
                </a:lnTo>
                <a:lnTo>
                  <a:pt x="274065" y="441198"/>
                </a:lnTo>
                <a:lnTo>
                  <a:pt x="264627" y="424686"/>
                </a:lnTo>
                <a:close/>
              </a:path>
              <a:path w="304800" h="533400">
                <a:moveTo>
                  <a:pt x="297688" y="405764"/>
                </a:moveTo>
                <a:lnTo>
                  <a:pt x="264627" y="424686"/>
                </a:lnTo>
                <a:lnTo>
                  <a:pt x="274065" y="441198"/>
                </a:lnTo>
                <a:lnTo>
                  <a:pt x="241046" y="460120"/>
                </a:lnTo>
                <a:lnTo>
                  <a:pt x="300716" y="460120"/>
                </a:lnTo>
                <a:lnTo>
                  <a:pt x="297688" y="405764"/>
                </a:lnTo>
                <a:close/>
              </a:path>
              <a:path w="304800" h="533400">
                <a:moveTo>
                  <a:pt x="73202" y="89808"/>
                </a:moveTo>
                <a:lnTo>
                  <a:pt x="40172" y="108713"/>
                </a:lnTo>
                <a:lnTo>
                  <a:pt x="231597" y="443591"/>
                </a:lnTo>
                <a:lnTo>
                  <a:pt x="264627" y="424686"/>
                </a:lnTo>
                <a:lnTo>
                  <a:pt x="73202" y="89808"/>
                </a:lnTo>
                <a:close/>
              </a:path>
              <a:path w="304800" h="533400">
                <a:moveTo>
                  <a:pt x="0" y="0"/>
                </a:moveTo>
                <a:lnTo>
                  <a:pt x="7112" y="127635"/>
                </a:lnTo>
                <a:lnTo>
                  <a:pt x="40172" y="108713"/>
                </a:lnTo>
                <a:lnTo>
                  <a:pt x="30734" y="92201"/>
                </a:lnTo>
                <a:lnTo>
                  <a:pt x="63753" y="73279"/>
                </a:lnTo>
                <a:lnTo>
                  <a:pt x="102082" y="73279"/>
                </a:lnTo>
                <a:lnTo>
                  <a:pt x="106299" y="70866"/>
                </a:lnTo>
                <a:lnTo>
                  <a:pt x="0" y="0"/>
                </a:lnTo>
                <a:close/>
              </a:path>
              <a:path w="304800" h="533400">
                <a:moveTo>
                  <a:pt x="63753" y="73279"/>
                </a:moveTo>
                <a:lnTo>
                  <a:pt x="30734" y="92201"/>
                </a:lnTo>
                <a:lnTo>
                  <a:pt x="40172" y="108713"/>
                </a:lnTo>
                <a:lnTo>
                  <a:pt x="73202" y="89808"/>
                </a:lnTo>
                <a:lnTo>
                  <a:pt x="63753" y="73279"/>
                </a:lnTo>
                <a:close/>
              </a:path>
              <a:path w="304800" h="533400">
                <a:moveTo>
                  <a:pt x="102082" y="73279"/>
                </a:moveTo>
                <a:lnTo>
                  <a:pt x="63753" y="73279"/>
                </a:lnTo>
                <a:lnTo>
                  <a:pt x="73202" y="89808"/>
                </a:lnTo>
                <a:lnTo>
                  <a:pt x="102082" y="73279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3320" y="876300"/>
            <a:ext cx="7282180" cy="426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 algn="ctr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min</a:t>
            </a:r>
            <a:r>
              <a:rPr sz="2400" spc="15" baseline="-20833" dirty="0">
                <a:latin typeface="Arial"/>
                <a:cs typeface="Arial"/>
              </a:rPr>
              <a:t>W,b </a:t>
            </a:r>
            <a:r>
              <a:rPr sz="2400" dirty="0">
                <a:latin typeface="Arial"/>
                <a:cs typeface="Arial"/>
              </a:rPr>
              <a:t>½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W’W</a:t>
            </a:r>
            <a:endParaRPr sz="2400">
              <a:latin typeface="Arial"/>
              <a:cs typeface="Arial"/>
            </a:endParaRPr>
          </a:p>
          <a:p>
            <a:pPr marR="1021715" algn="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Subject to </a:t>
            </a:r>
            <a:r>
              <a:rPr sz="2400" spc="-10" dirty="0">
                <a:latin typeface="Arial"/>
                <a:cs typeface="Arial"/>
              </a:rPr>
              <a:t>Yi </a:t>
            </a:r>
            <a:r>
              <a:rPr sz="2400" spc="15" dirty="0">
                <a:latin typeface="Arial"/>
                <a:cs typeface="Arial"/>
              </a:rPr>
              <a:t>(W’Xi </a:t>
            </a:r>
            <a:r>
              <a:rPr sz="2400" dirty="0">
                <a:latin typeface="Arial"/>
                <a:cs typeface="Arial"/>
              </a:rPr>
              <a:t>+ b) </a:t>
            </a:r>
            <a:r>
              <a:rPr sz="2400" spc="-10" dirty="0">
                <a:latin typeface="Arial"/>
                <a:cs typeface="Arial"/>
              </a:rPr>
              <a:t>&gt;= </a:t>
            </a:r>
            <a:r>
              <a:rPr sz="2400" dirty="0">
                <a:latin typeface="Arial"/>
                <a:cs typeface="Arial"/>
              </a:rPr>
              <a:t>1,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Objective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convex,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quadratic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Linear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problem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known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Quadratic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Program </a:t>
            </a:r>
            <a:r>
              <a:rPr sz="2400" spc="5" dirty="0">
                <a:solidFill>
                  <a:srgbClr val="3333CC"/>
                </a:solidFill>
                <a:latin typeface="Arial"/>
                <a:cs typeface="Arial"/>
              </a:rPr>
              <a:t>(QP)</a:t>
            </a:r>
            <a:r>
              <a:rPr sz="2400" spc="5" dirty="0">
                <a:latin typeface="Arial"/>
                <a:cs typeface="Arial"/>
              </a:rPr>
              <a:t>,  for </a:t>
            </a:r>
            <a:r>
              <a:rPr sz="2400" spc="-10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efficient </a:t>
            </a:r>
            <a:r>
              <a:rPr sz="2400" spc="-5" dirty="0">
                <a:latin typeface="Arial"/>
                <a:cs typeface="Arial"/>
              </a:rPr>
              <a:t>global </a:t>
            </a:r>
            <a:r>
              <a:rPr sz="2400" dirty="0">
                <a:latin typeface="Arial"/>
                <a:cs typeface="Arial"/>
              </a:rPr>
              <a:t>solution </a:t>
            </a:r>
            <a:r>
              <a:rPr sz="2400" spc="-5" dirty="0">
                <a:latin typeface="Arial"/>
                <a:cs typeface="Arial"/>
              </a:rPr>
              <a:t>algorithms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exist.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451104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3300"/>
                </a:solidFill>
                <a:latin typeface="Tahoma"/>
                <a:cs typeface="Tahoma"/>
              </a:rPr>
              <a:t>Plus-Plane</a:t>
            </a:r>
            <a:endParaRPr sz="2000">
              <a:latin typeface="Tahoma"/>
              <a:cs typeface="Tahoma"/>
            </a:endParaRPr>
          </a:p>
          <a:p>
            <a:pPr marL="466344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Classifier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Boundary</a:t>
            </a:r>
            <a:endParaRPr sz="2000">
              <a:latin typeface="Tahoma"/>
              <a:cs typeface="Tahoma"/>
            </a:endParaRPr>
          </a:p>
          <a:p>
            <a:pPr marR="1036319" algn="r">
              <a:lnSpc>
                <a:spcPts val="2370"/>
              </a:lnSpc>
              <a:spcBef>
                <a:spcPts val="125"/>
              </a:spcBef>
            </a:pP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Min</a:t>
            </a:r>
            <a:r>
              <a:rPr sz="2000" spc="-15" dirty="0">
                <a:solidFill>
                  <a:srgbClr val="3333CC"/>
                </a:solidFill>
                <a:latin typeface="Tahoma"/>
                <a:cs typeface="Tahoma"/>
              </a:rPr>
              <a:t>us</a:t>
            </a: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-</a:t>
            </a:r>
            <a:r>
              <a:rPr sz="2000" dirty="0">
                <a:solidFill>
                  <a:srgbClr val="3333CC"/>
                </a:solidFill>
                <a:latin typeface="Tahoma"/>
                <a:cs typeface="Tahoma"/>
              </a:rPr>
              <a:t>P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l</a:t>
            </a:r>
            <a:r>
              <a:rPr sz="2000" spc="0" dirty="0">
                <a:solidFill>
                  <a:srgbClr val="3333CC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ne</a:t>
            </a:r>
            <a:endParaRPr sz="2000">
              <a:latin typeface="Tahoma"/>
              <a:cs typeface="Tahoma"/>
            </a:endParaRPr>
          </a:p>
          <a:p>
            <a:pPr marR="278765" algn="ctr">
              <a:lnSpc>
                <a:spcPts val="2850"/>
              </a:lnSpc>
            </a:pPr>
            <a:r>
              <a:rPr sz="2400" spc="10" dirty="0">
                <a:solidFill>
                  <a:srgbClr val="00CC00"/>
                </a:solidFill>
                <a:latin typeface="Arial"/>
                <a:cs typeface="Arial"/>
              </a:rPr>
              <a:t>2/||W||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02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180" y="226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9630" algn="l">
              <a:lnSpc>
                <a:spcPct val="100000"/>
              </a:lnSpc>
            </a:pPr>
            <a:r>
              <a:rPr dirty="0"/>
              <a:t>Non-separable</a:t>
            </a:r>
            <a:r>
              <a:rPr spc="-80" dirty="0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265049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1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about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12954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46482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0325" y="41179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8425" y="2989198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4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7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7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4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8425" y="2989198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4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4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7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7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2625" y="1900301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225" y="0"/>
                </a:moveTo>
                <a:lnTo>
                  <a:pt x="18430" y="1853"/>
                </a:lnTo>
                <a:lnTo>
                  <a:pt x="8826" y="6921"/>
                </a:lnTo>
                <a:lnTo>
                  <a:pt x="2365" y="14466"/>
                </a:lnTo>
                <a:lnTo>
                  <a:pt x="0" y="23749"/>
                </a:lnTo>
                <a:lnTo>
                  <a:pt x="2365" y="33051"/>
                </a:lnTo>
                <a:lnTo>
                  <a:pt x="8826" y="40640"/>
                </a:lnTo>
                <a:lnTo>
                  <a:pt x="18430" y="45751"/>
                </a:lnTo>
                <a:lnTo>
                  <a:pt x="30225" y="47625"/>
                </a:lnTo>
                <a:lnTo>
                  <a:pt x="41947" y="45751"/>
                </a:lnTo>
                <a:lnTo>
                  <a:pt x="51514" y="40640"/>
                </a:lnTo>
                <a:lnTo>
                  <a:pt x="57961" y="33051"/>
                </a:lnTo>
                <a:lnTo>
                  <a:pt x="60325" y="23749"/>
                </a:lnTo>
                <a:lnTo>
                  <a:pt x="57961" y="14466"/>
                </a:lnTo>
                <a:lnTo>
                  <a:pt x="51514" y="6921"/>
                </a:lnTo>
                <a:lnTo>
                  <a:pt x="41947" y="185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2625" y="1900301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466"/>
                </a:lnTo>
                <a:lnTo>
                  <a:pt x="8826" y="6921"/>
                </a:lnTo>
                <a:lnTo>
                  <a:pt x="18430" y="1853"/>
                </a:lnTo>
                <a:lnTo>
                  <a:pt x="30225" y="0"/>
                </a:lnTo>
                <a:lnTo>
                  <a:pt x="41947" y="1853"/>
                </a:lnTo>
                <a:lnTo>
                  <a:pt x="51514" y="6921"/>
                </a:lnTo>
                <a:lnTo>
                  <a:pt x="57961" y="14466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40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40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6125" y="27209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40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40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2350" y="17494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62350" y="17494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8600" y="28194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7050" y="0"/>
                </a:moveTo>
                <a:lnTo>
                  <a:pt x="16502" y="1871"/>
                </a:lnTo>
                <a:lnTo>
                  <a:pt x="7905" y="6969"/>
                </a:lnTo>
                <a:lnTo>
                  <a:pt x="2119" y="14519"/>
                </a:lnTo>
                <a:lnTo>
                  <a:pt x="0" y="23749"/>
                </a:lnTo>
                <a:lnTo>
                  <a:pt x="2119" y="33051"/>
                </a:lnTo>
                <a:lnTo>
                  <a:pt x="7905" y="40640"/>
                </a:lnTo>
                <a:lnTo>
                  <a:pt x="16502" y="45751"/>
                </a:lnTo>
                <a:lnTo>
                  <a:pt x="27050" y="47625"/>
                </a:lnTo>
                <a:lnTo>
                  <a:pt x="37526" y="45751"/>
                </a:lnTo>
                <a:lnTo>
                  <a:pt x="46085" y="40640"/>
                </a:lnTo>
                <a:lnTo>
                  <a:pt x="51857" y="33051"/>
                </a:lnTo>
                <a:lnTo>
                  <a:pt x="53975" y="23749"/>
                </a:lnTo>
                <a:lnTo>
                  <a:pt x="51857" y="14519"/>
                </a:lnTo>
                <a:lnTo>
                  <a:pt x="46085" y="6969"/>
                </a:lnTo>
                <a:lnTo>
                  <a:pt x="37526" y="1871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8600" y="28194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749"/>
                </a:moveTo>
                <a:lnTo>
                  <a:pt x="2119" y="14519"/>
                </a:lnTo>
                <a:lnTo>
                  <a:pt x="7905" y="6969"/>
                </a:lnTo>
                <a:lnTo>
                  <a:pt x="16502" y="1871"/>
                </a:lnTo>
                <a:lnTo>
                  <a:pt x="27050" y="0"/>
                </a:lnTo>
                <a:lnTo>
                  <a:pt x="37526" y="1871"/>
                </a:lnTo>
                <a:lnTo>
                  <a:pt x="46085" y="6969"/>
                </a:lnTo>
                <a:lnTo>
                  <a:pt x="51857" y="14519"/>
                </a:lnTo>
                <a:lnTo>
                  <a:pt x="53975" y="23749"/>
                </a:lnTo>
                <a:lnTo>
                  <a:pt x="51857" y="33051"/>
                </a:lnTo>
                <a:lnTo>
                  <a:pt x="46085" y="40640"/>
                </a:lnTo>
                <a:lnTo>
                  <a:pt x="37526" y="45751"/>
                </a:lnTo>
                <a:lnTo>
                  <a:pt x="27050" y="47625"/>
                </a:lnTo>
                <a:lnTo>
                  <a:pt x="16502" y="45751"/>
                </a:lnTo>
                <a:lnTo>
                  <a:pt x="7905" y="40640"/>
                </a:lnTo>
                <a:lnTo>
                  <a:pt x="2119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00400" y="22098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30225" y="0"/>
                </a:moveTo>
                <a:lnTo>
                  <a:pt x="18430" y="2315"/>
                </a:lnTo>
                <a:lnTo>
                  <a:pt x="8826" y="8620"/>
                </a:lnTo>
                <a:lnTo>
                  <a:pt x="2365" y="17948"/>
                </a:lnTo>
                <a:lnTo>
                  <a:pt x="0" y="29337"/>
                </a:lnTo>
                <a:lnTo>
                  <a:pt x="2365" y="40798"/>
                </a:lnTo>
                <a:lnTo>
                  <a:pt x="8826" y="50164"/>
                </a:lnTo>
                <a:lnTo>
                  <a:pt x="18430" y="56483"/>
                </a:lnTo>
                <a:lnTo>
                  <a:pt x="30225" y="58800"/>
                </a:lnTo>
                <a:lnTo>
                  <a:pt x="41947" y="56483"/>
                </a:lnTo>
                <a:lnTo>
                  <a:pt x="51514" y="50164"/>
                </a:lnTo>
                <a:lnTo>
                  <a:pt x="57961" y="40798"/>
                </a:lnTo>
                <a:lnTo>
                  <a:pt x="60325" y="29337"/>
                </a:lnTo>
                <a:lnTo>
                  <a:pt x="57961" y="17948"/>
                </a:lnTo>
                <a:lnTo>
                  <a:pt x="51514" y="8620"/>
                </a:lnTo>
                <a:lnTo>
                  <a:pt x="41947" y="2315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400" y="22098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0" y="29337"/>
                </a:moveTo>
                <a:lnTo>
                  <a:pt x="2365" y="17948"/>
                </a:lnTo>
                <a:lnTo>
                  <a:pt x="8826" y="8620"/>
                </a:lnTo>
                <a:lnTo>
                  <a:pt x="18430" y="2315"/>
                </a:lnTo>
                <a:lnTo>
                  <a:pt x="30225" y="0"/>
                </a:lnTo>
                <a:lnTo>
                  <a:pt x="41947" y="2315"/>
                </a:lnTo>
                <a:lnTo>
                  <a:pt x="51514" y="8620"/>
                </a:lnTo>
                <a:lnTo>
                  <a:pt x="57961" y="17948"/>
                </a:lnTo>
                <a:lnTo>
                  <a:pt x="60325" y="29337"/>
                </a:lnTo>
                <a:lnTo>
                  <a:pt x="57961" y="40798"/>
                </a:lnTo>
                <a:lnTo>
                  <a:pt x="51514" y="50164"/>
                </a:lnTo>
                <a:lnTo>
                  <a:pt x="41947" y="56483"/>
                </a:lnTo>
                <a:lnTo>
                  <a:pt x="30225" y="58800"/>
                </a:lnTo>
                <a:lnTo>
                  <a:pt x="18430" y="56483"/>
                </a:lnTo>
                <a:lnTo>
                  <a:pt x="8826" y="50164"/>
                </a:lnTo>
                <a:lnTo>
                  <a:pt x="2365" y="40798"/>
                </a:lnTo>
                <a:lnTo>
                  <a:pt x="0" y="29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7800" y="32004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40695" y="3528669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91"/>
                </a:moveTo>
                <a:lnTo>
                  <a:pt x="0" y="23338"/>
                </a:lnTo>
                <a:lnTo>
                  <a:pt x="3048" y="14313"/>
                </a:lnTo>
                <a:lnTo>
                  <a:pt x="9525" y="6717"/>
                </a:lnTo>
                <a:lnTo>
                  <a:pt x="18859" y="1549"/>
                </a:lnTo>
                <a:lnTo>
                  <a:pt x="29396" y="0"/>
                </a:lnTo>
                <a:lnTo>
                  <a:pt x="39147" y="2105"/>
                </a:lnTo>
                <a:lnTo>
                  <a:pt x="47041" y="7425"/>
                </a:lnTo>
                <a:lnTo>
                  <a:pt x="52006" y="15519"/>
                </a:lnTo>
                <a:lnTo>
                  <a:pt x="52958" y="24973"/>
                </a:lnTo>
                <a:lnTo>
                  <a:pt x="49910" y="33998"/>
                </a:lnTo>
                <a:lnTo>
                  <a:pt x="43433" y="41594"/>
                </a:lnTo>
                <a:lnTo>
                  <a:pt x="34099" y="46761"/>
                </a:lnTo>
                <a:lnTo>
                  <a:pt x="23562" y="48311"/>
                </a:lnTo>
                <a:lnTo>
                  <a:pt x="13811" y="46206"/>
                </a:lnTo>
                <a:lnTo>
                  <a:pt x="5917" y="40886"/>
                </a:lnTo>
                <a:lnTo>
                  <a:pt x="952" y="32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6955" y="23140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8930" y="363008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18"/>
                </a:moveTo>
                <a:lnTo>
                  <a:pt x="0" y="25437"/>
                </a:lnTo>
                <a:lnTo>
                  <a:pt x="3559" y="15738"/>
                </a:lnTo>
                <a:lnTo>
                  <a:pt x="10929" y="7514"/>
                </a:lnTo>
                <a:lnTo>
                  <a:pt x="21466" y="1863"/>
                </a:lnTo>
                <a:lnTo>
                  <a:pt x="33202" y="0"/>
                </a:lnTo>
                <a:lnTo>
                  <a:pt x="44009" y="2101"/>
                </a:lnTo>
                <a:lnTo>
                  <a:pt x="52720" y="7703"/>
                </a:lnTo>
                <a:lnTo>
                  <a:pt x="58169" y="16341"/>
                </a:lnTo>
                <a:lnTo>
                  <a:pt x="59062" y="26421"/>
                </a:lnTo>
                <a:lnTo>
                  <a:pt x="55502" y="36121"/>
                </a:lnTo>
                <a:lnTo>
                  <a:pt x="48133" y="44344"/>
                </a:lnTo>
                <a:lnTo>
                  <a:pt x="37595" y="49996"/>
                </a:lnTo>
                <a:lnTo>
                  <a:pt x="25860" y="51859"/>
                </a:lnTo>
                <a:lnTo>
                  <a:pt x="15053" y="49758"/>
                </a:lnTo>
                <a:lnTo>
                  <a:pt x="6342" y="44156"/>
                </a:lnTo>
                <a:lnTo>
                  <a:pt x="892" y="355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77230" y="17520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3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7230" y="17520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4730" y="26696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20617" y="3580675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125"/>
                </a:moveTo>
                <a:lnTo>
                  <a:pt x="0" y="24604"/>
                </a:lnTo>
                <a:lnTo>
                  <a:pt x="3722" y="15392"/>
                </a:lnTo>
                <a:lnTo>
                  <a:pt x="11207" y="7514"/>
                </a:lnTo>
                <a:lnTo>
                  <a:pt x="21788" y="1994"/>
                </a:lnTo>
                <a:lnTo>
                  <a:pt x="33480" y="0"/>
                </a:lnTo>
                <a:lnTo>
                  <a:pt x="44172" y="1756"/>
                </a:lnTo>
                <a:lnTo>
                  <a:pt x="52720" y="6869"/>
                </a:lnTo>
                <a:lnTo>
                  <a:pt x="57983" y="14948"/>
                </a:lnTo>
                <a:lnTo>
                  <a:pt x="58689" y="24469"/>
                </a:lnTo>
                <a:lnTo>
                  <a:pt x="54967" y="33680"/>
                </a:lnTo>
                <a:lnTo>
                  <a:pt x="47482" y="41558"/>
                </a:lnTo>
                <a:lnTo>
                  <a:pt x="36901" y="47079"/>
                </a:lnTo>
                <a:lnTo>
                  <a:pt x="25209" y="49073"/>
                </a:lnTo>
                <a:lnTo>
                  <a:pt x="14517" y="47317"/>
                </a:lnTo>
                <a:lnTo>
                  <a:pt x="5968" y="42203"/>
                </a:lnTo>
                <a:lnTo>
                  <a:pt x="706" y="341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7892" y="27249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30">
                <a:moveTo>
                  <a:pt x="33480" y="0"/>
                </a:moveTo>
                <a:lnTo>
                  <a:pt x="21788" y="1976"/>
                </a:lnTo>
                <a:lnTo>
                  <a:pt x="11207" y="7516"/>
                </a:lnTo>
                <a:lnTo>
                  <a:pt x="3722" y="15438"/>
                </a:lnTo>
                <a:lnTo>
                  <a:pt x="0" y="24693"/>
                </a:lnTo>
                <a:lnTo>
                  <a:pt x="706" y="34234"/>
                </a:lnTo>
                <a:lnTo>
                  <a:pt x="5968" y="42259"/>
                </a:lnTo>
                <a:lnTo>
                  <a:pt x="14517" y="47378"/>
                </a:lnTo>
                <a:lnTo>
                  <a:pt x="25209" y="49164"/>
                </a:lnTo>
                <a:lnTo>
                  <a:pt x="36901" y="47188"/>
                </a:lnTo>
                <a:lnTo>
                  <a:pt x="47482" y="41648"/>
                </a:lnTo>
                <a:lnTo>
                  <a:pt x="54967" y="33726"/>
                </a:lnTo>
                <a:lnTo>
                  <a:pt x="58689" y="24471"/>
                </a:lnTo>
                <a:lnTo>
                  <a:pt x="57983" y="14930"/>
                </a:lnTo>
                <a:lnTo>
                  <a:pt x="52720" y="6905"/>
                </a:lnTo>
                <a:lnTo>
                  <a:pt x="44172" y="1785"/>
                </a:lnTo>
                <a:lnTo>
                  <a:pt x="3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67892" y="27249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30">
                <a:moveTo>
                  <a:pt x="706" y="34234"/>
                </a:moveTo>
                <a:lnTo>
                  <a:pt x="0" y="24693"/>
                </a:lnTo>
                <a:lnTo>
                  <a:pt x="3722" y="15438"/>
                </a:lnTo>
                <a:lnTo>
                  <a:pt x="11207" y="7516"/>
                </a:lnTo>
                <a:lnTo>
                  <a:pt x="21788" y="1976"/>
                </a:lnTo>
                <a:lnTo>
                  <a:pt x="33480" y="0"/>
                </a:lnTo>
                <a:lnTo>
                  <a:pt x="44172" y="1785"/>
                </a:lnTo>
                <a:lnTo>
                  <a:pt x="52720" y="6905"/>
                </a:lnTo>
                <a:lnTo>
                  <a:pt x="57983" y="14930"/>
                </a:lnTo>
                <a:lnTo>
                  <a:pt x="58689" y="24471"/>
                </a:lnTo>
                <a:lnTo>
                  <a:pt x="54967" y="33726"/>
                </a:lnTo>
                <a:lnTo>
                  <a:pt x="47482" y="41648"/>
                </a:lnTo>
                <a:lnTo>
                  <a:pt x="36901" y="47188"/>
                </a:lnTo>
                <a:lnTo>
                  <a:pt x="25209" y="49164"/>
                </a:lnTo>
                <a:lnTo>
                  <a:pt x="14517" y="47378"/>
                </a:lnTo>
                <a:lnTo>
                  <a:pt x="5968" y="42259"/>
                </a:lnTo>
                <a:lnTo>
                  <a:pt x="706" y="34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16628" y="21465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6628" y="21465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5741" y="4331842"/>
            <a:ext cx="59690" cy="55244"/>
          </a:xfrm>
          <a:custGeom>
            <a:avLst/>
            <a:gdLst/>
            <a:ahLst/>
            <a:cxnLst/>
            <a:rect l="l" t="t" r="r" b="b"/>
            <a:pathLst>
              <a:path w="59689" h="55245">
                <a:moveTo>
                  <a:pt x="33909" y="0"/>
                </a:moveTo>
                <a:lnTo>
                  <a:pt x="45170" y="3800"/>
                </a:lnTo>
                <a:lnTo>
                  <a:pt x="53800" y="11064"/>
                </a:lnTo>
                <a:lnTo>
                  <a:pt x="58929" y="20734"/>
                </a:lnTo>
                <a:lnTo>
                  <a:pt x="59690" y="31749"/>
                </a:lnTo>
                <a:lnTo>
                  <a:pt x="55822" y="42130"/>
                </a:lnTo>
                <a:lnTo>
                  <a:pt x="48180" y="49926"/>
                </a:lnTo>
                <a:lnTo>
                  <a:pt x="37847" y="54413"/>
                </a:lnTo>
                <a:lnTo>
                  <a:pt x="25908" y="54863"/>
                </a:lnTo>
                <a:lnTo>
                  <a:pt x="14591" y="51063"/>
                </a:lnTo>
                <a:lnTo>
                  <a:pt x="5953" y="43799"/>
                </a:lnTo>
                <a:lnTo>
                  <a:pt x="815" y="34129"/>
                </a:lnTo>
                <a:lnTo>
                  <a:pt x="0" y="23113"/>
                </a:lnTo>
                <a:lnTo>
                  <a:pt x="3940" y="12733"/>
                </a:lnTo>
                <a:lnTo>
                  <a:pt x="11620" y="4937"/>
                </a:lnTo>
                <a:lnTo>
                  <a:pt x="21967" y="450"/>
                </a:lnTo>
                <a:lnTo>
                  <a:pt x="339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0978" y="3191129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4" y="0"/>
                </a:moveTo>
                <a:lnTo>
                  <a:pt x="21431" y="156"/>
                </a:lnTo>
                <a:lnTo>
                  <a:pt x="11207" y="3825"/>
                </a:lnTo>
                <a:lnTo>
                  <a:pt x="3698" y="10376"/>
                </a:lnTo>
                <a:lnTo>
                  <a:pt x="0" y="19176"/>
                </a:lnTo>
                <a:lnTo>
                  <a:pt x="1075" y="28721"/>
                </a:lnTo>
                <a:lnTo>
                  <a:pt x="6413" y="37147"/>
                </a:lnTo>
                <a:lnTo>
                  <a:pt x="15180" y="43572"/>
                </a:lnTo>
                <a:lnTo>
                  <a:pt x="26543" y="47117"/>
                </a:lnTo>
                <a:lnTo>
                  <a:pt x="38385" y="46960"/>
                </a:lnTo>
                <a:lnTo>
                  <a:pt x="48609" y="43291"/>
                </a:lnTo>
                <a:lnTo>
                  <a:pt x="56118" y="36740"/>
                </a:lnTo>
                <a:lnTo>
                  <a:pt x="59817" y="27940"/>
                </a:lnTo>
                <a:lnTo>
                  <a:pt x="58741" y="18395"/>
                </a:lnTo>
                <a:lnTo>
                  <a:pt x="53403" y="9969"/>
                </a:lnTo>
                <a:lnTo>
                  <a:pt x="44636" y="3544"/>
                </a:lnTo>
                <a:lnTo>
                  <a:pt x="3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0978" y="3191129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4" y="0"/>
                </a:moveTo>
                <a:lnTo>
                  <a:pt x="44636" y="3544"/>
                </a:lnTo>
                <a:lnTo>
                  <a:pt x="53403" y="9969"/>
                </a:lnTo>
                <a:lnTo>
                  <a:pt x="58741" y="18395"/>
                </a:lnTo>
                <a:lnTo>
                  <a:pt x="59817" y="27940"/>
                </a:lnTo>
                <a:lnTo>
                  <a:pt x="56118" y="36740"/>
                </a:lnTo>
                <a:lnTo>
                  <a:pt x="48609" y="43291"/>
                </a:lnTo>
                <a:lnTo>
                  <a:pt x="38385" y="46960"/>
                </a:lnTo>
                <a:lnTo>
                  <a:pt x="26543" y="47117"/>
                </a:lnTo>
                <a:lnTo>
                  <a:pt x="15180" y="43572"/>
                </a:lnTo>
                <a:lnTo>
                  <a:pt x="6413" y="37147"/>
                </a:lnTo>
                <a:lnTo>
                  <a:pt x="1075" y="28721"/>
                </a:lnTo>
                <a:lnTo>
                  <a:pt x="0" y="19176"/>
                </a:lnTo>
                <a:lnTo>
                  <a:pt x="3698" y="10376"/>
                </a:lnTo>
                <a:lnTo>
                  <a:pt x="11207" y="3825"/>
                </a:lnTo>
                <a:lnTo>
                  <a:pt x="21431" y="156"/>
                </a:lnTo>
                <a:lnTo>
                  <a:pt x="332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2878" y="148297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2878" y="148297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55792" y="3231642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34036" y="0"/>
                </a:moveTo>
                <a:lnTo>
                  <a:pt x="45331" y="3986"/>
                </a:lnTo>
                <a:lnTo>
                  <a:pt x="53911" y="11604"/>
                </a:lnTo>
                <a:lnTo>
                  <a:pt x="58967" y="21770"/>
                </a:lnTo>
                <a:lnTo>
                  <a:pt x="59690" y="33400"/>
                </a:lnTo>
                <a:lnTo>
                  <a:pt x="55657" y="44414"/>
                </a:lnTo>
                <a:lnTo>
                  <a:pt x="47910" y="52736"/>
                </a:lnTo>
                <a:lnTo>
                  <a:pt x="37544" y="57582"/>
                </a:lnTo>
                <a:lnTo>
                  <a:pt x="25654" y="58166"/>
                </a:lnTo>
                <a:lnTo>
                  <a:pt x="14341" y="54179"/>
                </a:lnTo>
                <a:lnTo>
                  <a:pt x="5730" y="46561"/>
                </a:lnTo>
                <a:lnTo>
                  <a:pt x="668" y="36395"/>
                </a:lnTo>
                <a:lnTo>
                  <a:pt x="0" y="24765"/>
                </a:lnTo>
                <a:lnTo>
                  <a:pt x="3960" y="13805"/>
                </a:lnTo>
                <a:lnTo>
                  <a:pt x="11684" y="5476"/>
                </a:lnTo>
                <a:lnTo>
                  <a:pt x="22074" y="601"/>
                </a:lnTo>
                <a:lnTo>
                  <a:pt x="340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19929" y="3168904"/>
            <a:ext cx="53340" cy="47625"/>
          </a:xfrm>
          <a:custGeom>
            <a:avLst/>
            <a:gdLst/>
            <a:ahLst/>
            <a:cxnLst/>
            <a:rect l="l" t="t" r="r" b="b"/>
            <a:pathLst>
              <a:path w="53339" h="47625">
                <a:moveTo>
                  <a:pt x="30099" y="0"/>
                </a:moveTo>
                <a:lnTo>
                  <a:pt x="40213" y="3375"/>
                </a:lnTo>
                <a:lnTo>
                  <a:pt x="47958" y="9667"/>
                </a:lnTo>
                <a:lnTo>
                  <a:pt x="52583" y="17984"/>
                </a:lnTo>
                <a:lnTo>
                  <a:pt x="53340" y="27432"/>
                </a:lnTo>
                <a:lnTo>
                  <a:pt x="49905" y="36329"/>
                </a:lnTo>
                <a:lnTo>
                  <a:pt x="43100" y="42989"/>
                </a:lnTo>
                <a:lnTo>
                  <a:pt x="33891" y="46791"/>
                </a:lnTo>
                <a:lnTo>
                  <a:pt x="23241" y="47117"/>
                </a:lnTo>
                <a:lnTo>
                  <a:pt x="13126" y="43741"/>
                </a:lnTo>
                <a:lnTo>
                  <a:pt x="5381" y="37449"/>
                </a:lnTo>
                <a:lnTo>
                  <a:pt x="756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69228" y="245452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4054" y="1438528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3" y="0"/>
                </a:moveTo>
                <a:lnTo>
                  <a:pt x="21377" y="156"/>
                </a:lnTo>
                <a:lnTo>
                  <a:pt x="11160" y="3825"/>
                </a:lnTo>
                <a:lnTo>
                  <a:pt x="3681" y="10376"/>
                </a:lnTo>
                <a:lnTo>
                  <a:pt x="0" y="19176"/>
                </a:lnTo>
                <a:lnTo>
                  <a:pt x="1002" y="28721"/>
                </a:lnTo>
                <a:lnTo>
                  <a:pt x="6302" y="37147"/>
                </a:lnTo>
                <a:lnTo>
                  <a:pt x="15055" y="43572"/>
                </a:lnTo>
                <a:lnTo>
                  <a:pt x="26416" y="47117"/>
                </a:lnTo>
                <a:lnTo>
                  <a:pt x="38312" y="46960"/>
                </a:lnTo>
                <a:lnTo>
                  <a:pt x="48529" y="43291"/>
                </a:lnTo>
                <a:lnTo>
                  <a:pt x="56008" y="36740"/>
                </a:lnTo>
                <a:lnTo>
                  <a:pt x="59690" y="27940"/>
                </a:lnTo>
                <a:lnTo>
                  <a:pt x="58687" y="18395"/>
                </a:lnTo>
                <a:lnTo>
                  <a:pt x="53387" y="9969"/>
                </a:lnTo>
                <a:lnTo>
                  <a:pt x="44634" y="3544"/>
                </a:lnTo>
                <a:lnTo>
                  <a:pt x="3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4054" y="1438528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3" y="0"/>
                </a:moveTo>
                <a:lnTo>
                  <a:pt x="44634" y="3544"/>
                </a:lnTo>
                <a:lnTo>
                  <a:pt x="53387" y="9969"/>
                </a:lnTo>
                <a:lnTo>
                  <a:pt x="58687" y="18395"/>
                </a:lnTo>
                <a:lnTo>
                  <a:pt x="59690" y="27940"/>
                </a:lnTo>
                <a:lnTo>
                  <a:pt x="56008" y="36740"/>
                </a:lnTo>
                <a:lnTo>
                  <a:pt x="48529" y="43291"/>
                </a:lnTo>
                <a:lnTo>
                  <a:pt x="38312" y="46960"/>
                </a:lnTo>
                <a:lnTo>
                  <a:pt x="26416" y="47117"/>
                </a:lnTo>
                <a:lnTo>
                  <a:pt x="15055" y="43572"/>
                </a:lnTo>
                <a:lnTo>
                  <a:pt x="6302" y="37147"/>
                </a:lnTo>
                <a:lnTo>
                  <a:pt x="1002" y="28721"/>
                </a:lnTo>
                <a:lnTo>
                  <a:pt x="0" y="19176"/>
                </a:lnTo>
                <a:lnTo>
                  <a:pt x="3681" y="10376"/>
                </a:lnTo>
                <a:lnTo>
                  <a:pt x="11160" y="3825"/>
                </a:lnTo>
                <a:lnTo>
                  <a:pt x="21377" y="156"/>
                </a:lnTo>
                <a:lnTo>
                  <a:pt x="332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10453" y="23624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1515" y="3803141"/>
            <a:ext cx="53975" cy="58419"/>
          </a:xfrm>
          <a:custGeom>
            <a:avLst/>
            <a:gdLst/>
            <a:ahLst/>
            <a:cxnLst/>
            <a:rect l="l" t="t" r="r" b="b"/>
            <a:pathLst>
              <a:path w="53975" h="58420">
                <a:moveTo>
                  <a:pt x="30987" y="0"/>
                </a:moveTo>
                <a:lnTo>
                  <a:pt x="41036" y="3802"/>
                </a:lnTo>
                <a:lnTo>
                  <a:pt x="48609" y="11271"/>
                </a:lnTo>
                <a:lnTo>
                  <a:pt x="52990" y="21359"/>
                </a:lnTo>
                <a:lnTo>
                  <a:pt x="53467" y="33019"/>
                </a:lnTo>
                <a:lnTo>
                  <a:pt x="49752" y="44003"/>
                </a:lnTo>
                <a:lnTo>
                  <a:pt x="42703" y="52403"/>
                </a:lnTo>
                <a:lnTo>
                  <a:pt x="33321" y="57398"/>
                </a:lnTo>
                <a:lnTo>
                  <a:pt x="22606" y="58165"/>
                </a:lnTo>
                <a:lnTo>
                  <a:pt x="12483" y="54363"/>
                </a:lnTo>
                <a:lnTo>
                  <a:pt x="4873" y="46894"/>
                </a:lnTo>
                <a:lnTo>
                  <a:pt x="478" y="36806"/>
                </a:lnTo>
                <a:lnTo>
                  <a:pt x="0" y="25145"/>
                </a:lnTo>
                <a:lnTo>
                  <a:pt x="3788" y="14162"/>
                </a:lnTo>
                <a:lnTo>
                  <a:pt x="10874" y="5762"/>
                </a:lnTo>
                <a:lnTo>
                  <a:pt x="20270" y="767"/>
                </a:lnTo>
                <a:lnTo>
                  <a:pt x="3098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49345" y="2622295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13251" y="4339"/>
                </a:lnTo>
                <a:lnTo>
                  <a:pt x="4952" y="12239"/>
                </a:lnTo>
                <a:lnTo>
                  <a:pt x="273" y="22592"/>
                </a:lnTo>
                <a:lnTo>
                  <a:pt x="0" y="34289"/>
                </a:lnTo>
                <a:lnTo>
                  <a:pt x="4385" y="45067"/>
                </a:lnTo>
                <a:lnTo>
                  <a:pt x="12414" y="53070"/>
                </a:lnTo>
                <a:lnTo>
                  <a:pt x="22967" y="57525"/>
                </a:lnTo>
                <a:lnTo>
                  <a:pt x="34925" y="57657"/>
                </a:lnTo>
                <a:lnTo>
                  <a:pt x="46057" y="53318"/>
                </a:lnTo>
                <a:lnTo>
                  <a:pt x="54355" y="45418"/>
                </a:lnTo>
                <a:lnTo>
                  <a:pt x="59035" y="35065"/>
                </a:lnTo>
                <a:lnTo>
                  <a:pt x="59308" y="23367"/>
                </a:lnTo>
                <a:lnTo>
                  <a:pt x="54923" y="12590"/>
                </a:lnTo>
                <a:lnTo>
                  <a:pt x="46894" y="4587"/>
                </a:lnTo>
                <a:lnTo>
                  <a:pt x="36341" y="132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49345" y="2622295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36341" y="132"/>
                </a:lnTo>
                <a:lnTo>
                  <a:pt x="46894" y="4587"/>
                </a:lnTo>
                <a:lnTo>
                  <a:pt x="54923" y="12590"/>
                </a:lnTo>
                <a:lnTo>
                  <a:pt x="59308" y="23367"/>
                </a:lnTo>
                <a:lnTo>
                  <a:pt x="59035" y="35065"/>
                </a:lnTo>
                <a:lnTo>
                  <a:pt x="54355" y="45418"/>
                </a:lnTo>
                <a:lnTo>
                  <a:pt x="46057" y="53318"/>
                </a:lnTo>
                <a:lnTo>
                  <a:pt x="34925" y="57657"/>
                </a:lnTo>
                <a:lnTo>
                  <a:pt x="22967" y="57525"/>
                </a:lnTo>
                <a:lnTo>
                  <a:pt x="12414" y="53070"/>
                </a:lnTo>
                <a:lnTo>
                  <a:pt x="4385" y="45067"/>
                </a:lnTo>
                <a:lnTo>
                  <a:pt x="0" y="34289"/>
                </a:lnTo>
                <a:lnTo>
                  <a:pt x="273" y="22592"/>
                </a:lnTo>
                <a:lnTo>
                  <a:pt x="4952" y="12239"/>
                </a:lnTo>
                <a:lnTo>
                  <a:pt x="13251" y="4339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00980" y="43437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6180" y="39627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71419" y="2820670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11376" y="4153"/>
                </a:lnTo>
                <a:lnTo>
                  <a:pt x="4048" y="11890"/>
                </a:lnTo>
                <a:lnTo>
                  <a:pt x="29" y="22127"/>
                </a:lnTo>
                <a:lnTo>
                  <a:pt x="0" y="33781"/>
                </a:lnTo>
                <a:lnTo>
                  <a:pt x="4141" y="44604"/>
                </a:lnTo>
                <a:lnTo>
                  <a:pt x="11509" y="52736"/>
                </a:lnTo>
                <a:lnTo>
                  <a:pt x="21091" y="57392"/>
                </a:lnTo>
                <a:lnTo>
                  <a:pt x="31876" y="57784"/>
                </a:lnTo>
                <a:lnTo>
                  <a:pt x="41763" y="53631"/>
                </a:lnTo>
                <a:lnTo>
                  <a:pt x="49053" y="45894"/>
                </a:lnTo>
                <a:lnTo>
                  <a:pt x="53058" y="35657"/>
                </a:lnTo>
                <a:lnTo>
                  <a:pt x="53086" y="24002"/>
                </a:lnTo>
                <a:lnTo>
                  <a:pt x="48946" y="13180"/>
                </a:lnTo>
                <a:lnTo>
                  <a:pt x="41592" y="5048"/>
                </a:lnTo>
                <a:lnTo>
                  <a:pt x="32047" y="392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71419" y="2820670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32047" y="392"/>
                </a:lnTo>
                <a:lnTo>
                  <a:pt x="41592" y="5048"/>
                </a:lnTo>
                <a:lnTo>
                  <a:pt x="48946" y="13180"/>
                </a:lnTo>
                <a:lnTo>
                  <a:pt x="53086" y="24002"/>
                </a:lnTo>
                <a:lnTo>
                  <a:pt x="53058" y="35657"/>
                </a:lnTo>
                <a:lnTo>
                  <a:pt x="49053" y="45894"/>
                </a:lnTo>
                <a:lnTo>
                  <a:pt x="41763" y="53631"/>
                </a:lnTo>
                <a:lnTo>
                  <a:pt x="31876" y="57784"/>
                </a:lnTo>
                <a:lnTo>
                  <a:pt x="21091" y="57392"/>
                </a:lnTo>
                <a:lnTo>
                  <a:pt x="11509" y="52736"/>
                </a:lnTo>
                <a:lnTo>
                  <a:pt x="4141" y="44604"/>
                </a:lnTo>
                <a:lnTo>
                  <a:pt x="0" y="33781"/>
                </a:lnTo>
                <a:lnTo>
                  <a:pt x="29" y="22127"/>
                </a:lnTo>
                <a:lnTo>
                  <a:pt x="4048" y="11890"/>
                </a:lnTo>
                <a:lnTo>
                  <a:pt x="11376" y="4153"/>
                </a:lnTo>
                <a:lnTo>
                  <a:pt x="213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64355" y="18641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12037" y="3859"/>
                </a:lnTo>
                <a:lnTo>
                  <a:pt x="4603" y="10779"/>
                </a:lnTo>
                <a:lnTo>
                  <a:pt x="361" y="19770"/>
                </a:lnTo>
                <a:lnTo>
                  <a:pt x="0" y="29845"/>
                </a:lnTo>
                <a:lnTo>
                  <a:pt x="3881" y="39215"/>
                </a:lnTo>
                <a:lnTo>
                  <a:pt x="11049" y="46132"/>
                </a:lnTo>
                <a:lnTo>
                  <a:pt x="20502" y="49954"/>
                </a:lnTo>
                <a:lnTo>
                  <a:pt x="31242" y="50038"/>
                </a:lnTo>
                <a:lnTo>
                  <a:pt x="41175" y="46178"/>
                </a:lnTo>
                <a:lnTo>
                  <a:pt x="48609" y="39258"/>
                </a:lnTo>
                <a:lnTo>
                  <a:pt x="52851" y="30267"/>
                </a:lnTo>
                <a:lnTo>
                  <a:pt x="53213" y="20193"/>
                </a:lnTo>
                <a:lnTo>
                  <a:pt x="49331" y="10822"/>
                </a:lnTo>
                <a:lnTo>
                  <a:pt x="42163" y="3905"/>
                </a:lnTo>
                <a:lnTo>
                  <a:pt x="32710" y="83"/>
                </a:lnTo>
                <a:lnTo>
                  <a:pt x="21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64355" y="18641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32710" y="83"/>
                </a:lnTo>
                <a:lnTo>
                  <a:pt x="42163" y="3905"/>
                </a:lnTo>
                <a:lnTo>
                  <a:pt x="49331" y="10822"/>
                </a:lnTo>
                <a:lnTo>
                  <a:pt x="53213" y="20193"/>
                </a:lnTo>
                <a:lnTo>
                  <a:pt x="52851" y="30267"/>
                </a:lnTo>
                <a:lnTo>
                  <a:pt x="48609" y="39258"/>
                </a:lnTo>
                <a:lnTo>
                  <a:pt x="41175" y="46178"/>
                </a:lnTo>
                <a:lnTo>
                  <a:pt x="31242" y="50038"/>
                </a:lnTo>
                <a:lnTo>
                  <a:pt x="20502" y="49954"/>
                </a:lnTo>
                <a:lnTo>
                  <a:pt x="11049" y="46132"/>
                </a:lnTo>
                <a:lnTo>
                  <a:pt x="3881" y="39215"/>
                </a:lnTo>
                <a:lnTo>
                  <a:pt x="0" y="29845"/>
                </a:lnTo>
                <a:lnTo>
                  <a:pt x="361" y="19770"/>
                </a:lnTo>
                <a:lnTo>
                  <a:pt x="4603" y="10779"/>
                </a:lnTo>
                <a:lnTo>
                  <a:pt x="12037" y="3859"/>
                </a:lnTo>
                <a:lnTo>
                  <a:pt x="219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04182" y="345467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145" y="105"/>
                </a:moveTo>
                <a:lnTo>
                  <a:pt x="37058" y="0"/>
                </a:lnTo>
                <a:lnTo>
                  <a:pt x="47482" y="3645"/>
                </a:lnTo>
                <a:lnTo>
                  <a:pt x="55310" y="10410"/>
                </a:lnTo>
                <a:lnTo>
                  <a:pt x="59435" y="19663"/>
                </a:lnTo>
                <a:lnTo>
                  <a:pt x="58882" y="29837"/>
                </a:lnTo>
                <a:lnTo>
                  <a:pt x="53959" y="38951"/>
                </a:lnTo>
                <a:lnTo>
                  <a:pt x="45487" y="46041"/>
                </a:lnTo>
                <a:lnTo>
                  <a:pt x="34289" y="50143"/>
                </a:lnTo>
                <a:lnTo>
                  <a:pt x="22377" y="50248"/>
                </a:lnTo>
                <a:lnTo>
                  <a:pt x="11953" y="46603"/>
                </a:lnTo>
                <a:lnTo>
                  <a:pt x="4125" y="39838"/>
                </a:lnTo>
                <a:lnTo>
                  <a:pt x="0" y="30585"/>
                </a:lnTo>
                <a:lnTo>
                  <a:pt x="553" y="20411"/>
                </a:lnTo>
                <a:lnTo>
                  <a:pt x="5476" y="11297"/>
                </a:lnTo>
                <a:lnTo>
                  <a:pt x="13948" y="4206"/>
                </a:lnTo>
                <a:lnTo>
                  <a:pt x="25145" y="1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5570" y="2169795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13251" y="4411"/>
                </a:lnTo>
                <a:lnTo>
                  <a:pt x="4953" y="12334"/>
                </a:lnTo>
                <a:lnTo>
                  <a:pt x="273" y="22663"/>
                </a:lnTo>
                <a:lnTo>
                  <a:pt x="0" y="34289"/>
                </a:lnTo>
                <a:lnTo>
                  <a:pt x="4385" y="45140"/>
                </a:lnTo>
                <a:lnTo>
                  <a:pt x="12414" y="53181"/>
                </a:lnTo>
                <a:lnTo>
                  <a:pt x="22967" y="57650"/>
                </a:lnTo>
                <a:lnTo>
                  <a:pt x="34925" y="57784"/>
                </a:lnTo>
                <a:lnTo>
                  <a:pt x="46057" y="53373"/>
                </a:lnTo>
                <a:lnTo>
                  <a:pt x="54356" y="45450"/>
                </a:lnTo>
                <a:lnTo>
                  <a:pt x="59035" y="35121"/>
                </a:lnTo>
                <a:lnTo>
                  <a:pt x="59309" y="23494"/>
                </a:lnTo>
                <a:lnTo>
                  <a:pt x="54923" y="12644"/>
                </a:lnTo>
                <a:lnTo>
                  <a:pt x="46894" y="4603"/>
                </a:lnTo>
                <a:lnTo>
                  <a:pt x="36341" y="13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55570" y="2169795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36341" y="134"/>
                </a:lnTo>
                <a:lnTo>
                  <a:pt x="46894" y="4603"/>
                </a:lnTo>
                <a:lnTo>
                  <a:pt x="54923" y="12644"/>
                </a:lnTo>
                <a:lnTo>
                  <a:pt x="59309" y="23494"/>
                </a:lnTo>
                <a:lnTo>
                  <a:pt x="59035" y="35121"/>
                </a:lnTo>
                <a:lnTo>
                  <a:pt x="54356" y="45450"/>
                </a:lnTo>
                <a:lnTo>
                  <a:pt x="46057" y="53373"/>
                </a:lnTo>
                <a:lnTo>
                  <a:pt x="34925" y="57784"/>
                </a:lnTo>
                <a:lnTo>
                  <a:pt x="22967" y="57650"/>
                </a:lnTo>
                <a:lnTo>
                  <a:pt x="12414" y="53181"/>
                </a:lnTo>
                <a:lnTo>
                  <a:pt x="4385" y="45140"/>
                </a:lnTo>
                <a:lnTo>
                  <a:pt x="0" y="34289"/>
                </a:lnTo>
                <a:lnTo>
                  <a:pt x="273" y="22663"/>
                </a:lnTo>
                <a:lnTo>
                  <a:pt x="4953" y="12334"/>
                </a:lnTo>
                <a:lnTo>
                  <a:pt x="13251" y="4411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87495" y="4138295"/>
            <a:ext cx="59690" cy="54610"/>
          </a:xfrm>
          <a:custGeom>
            <a:avLst/>
            <a:gdLst/>
            <a:ahLst/>
            <a:cxnLst/>
            <a:rect l="l" t="t" r="r" b="b"/>
            <a:pathLst>
              <a:path w="59689" h="54610">
                <a:moveTo>
                  <a:pt x="24637" y="0"/>
                </a:moveTo>
                <a:lnTo>
                  <a:pt x="36591" y="1"/>
                </a:lnTo>
                <a:lnTo>
                  <a:pt x="47116" y="4111"/>
                </a:lnTo>
                <a:lnTo>
                  <a:pt x="55070" y="11626"/>
                </a:lnTo>
                <a:lnTo>
                  <a:pt x="59308" y="21843"/>
                </a:lnTo>
                <a:lnTo>
                  <a:pt x="58941" y="32928"/>
                </a:lnTo>
                <a:lnTo>
                  <a:pt x="54181" y="42798"/>
                </a:lnTo>
                <a:lnTo>
                  <a:pt x="45825" y="50383"/>
                </a:lnTo>
                <a:lnTo>
                  <a:pt x="34670" y="54609"/>
                </a:lnTo>
                <a:lnTo>
                  <a:pt x="22734" y="54608"/>
                </a:lnTo>
                <a:lnTo>
                  <a:pt x="12239" y="50498"/>
                </a:lnTo>
                <a:lnTo>
                  <a:pt x="4292" y="42983"/>
                </a:lnTo>
                <a:lnTo>
                  <a:pt x="0" y="32765"/>
                </a:lnTo>
                <a:lnTo>
                  <a:pt x="367" y="21681"/>
                </a:lnTo>
                <a:lnTo>
                  <a:pt x="5127" y="11810"/>
                </a:lnTo>
                <a:lnTo>
                  <a:pt x="13483" y="4226"/>
                </a:lnTo>
                <a:lnTo>
                  <a:pt x="2463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51983" y="384678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18" y="176"/>
                </a:moveTo>
                <a:lnTo>
                  <a:pt x="36931" y="0"/>
                </a:lnTo>
                <a:lnTo>
                  <a:pt x="47355" y="3621"/>
                </a:lnTo>
                <a:lnTo>
                  <a:pt x="55183" y="10410"/>
                </a:lnTo>
                <a:lnTo>
                  <a:pt x="59308" y="19734"/>
                </a:lnTo>
                <a:lnTo>
                  <a:pt x="58775" y="29852"/>
                </a:lnTo>
                <a:lnTo>
                  <a:pt x="53895" y="38959"/>
                </a:lnTo>
                <a:lnTo>
                  <a:pt x="45467" y="46041"/>
                </a:lnTo>
                <a:lnTo>
                  <a:pt x="34289" y="50087"/>
                </a:lnTo>
                <a:lnTo>
                  <a:pt x="22377" y="50264"/>
                </a:lnTo>
                <a:lnTo>
                  <a:pt x="11953" y="46642"/>
                </a:lnTo>
                <a:lnTo>
                  <a:pt x="4125" y="39854"/>
                </a:lnTo>
                <a:lnTo>
                  <a:pt x="0" y="30529"/>
                </a:lnTo>
                <a:lnTo>
                  <a:pt x="533" y="20411"/>
                </a:lnTo>
                <a:lnTo>
                  <a:pt x="5413" y="11304"/>
                </a:lnTo>
                <a:lnTo>
                  <a:pt x="13841" y="4222"/>
                </a:lnTo>
                <a:lnTo>
                  <a:pt x="25018" y="1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76800" y="30480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76800" y="30480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82030" y="23616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01230" y="12186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53000" y="2726689"/>
            <a:ext cx="542925" cy="321310"/>
          </a:xfrm>
          <a:custGeom>
            <a:avLst/>
            <a:gdLst/>
            <a:ahLst/>
            <a:cxnLst/>
            <a:rect l="l" t="t" r="r" b="b"/>
            <a:pathLst>
              <a:path w="542925" h="321310">
                <a:moveTo>
                  <a:pt x="70865" y="215011"/>
                </a:moveTo>
                <a:lnTo>
                  <a:pt x="0" y="321310"/>
                </a:lnTo>
                <a:lnTo>
                  <a:pt x="127635" y="314198"/>
                </a:lnTo>
                <a:lnTo>
                  <a:pt x="114115" y="290575"/>
                </a:lnTo>
                <a:lnTo>
                  <a:pt x="92201" y="290575"/>
                </a:lnTo>
                <a:lnTo>
                  <a:pt x="73278" y="257556"/>
                </a:lnTo>
                <a:lnTo>
                  <a:pt x="89809" y="248109"/>
                </a:lnTo>
                <a:lnTo>
                  <a:pt x="70865" y="215011"/>
                </a:lnTo>
                <a:close/>
              </a:path>
              <a:path w="542925" h="321310">
                <a:moveTo>
                  <a:pt x="89809" y="248109"/>
                </a:moveTo>
                <a:lnTo>
                  <a:pt x="73278" y="257556"/>
                </a:lnTo>
                <a:lnTo>
                  <a:pt x="92201" y="290575"/>
                </a:lnTo>
                <a:lnTo>
                  <a:pt x="108713" y="281138"/>
                </a:lnTo>
                <a:lnTo>
                  <a:pt x="89809" y="248109"/>
                </a:lnTo>
                <a:close/>
              </a:path>
              <a:path w="542925" h="321310">
                <a:moveTo>
                  <a:pt x="108713" y="281138"/>
                </a:moveTo>
                <a:lnTo>
                  <a:pt x="92201" y="290575"/>
                </a:lnTo>
                <a:lnTo>
                  <a:pt x="114115" y="290575"/>
                </a:lnTo>
                <a:lnTo>
                  <a:pt x="108713" y="281138"/>
                </a:lnTo>
                <a:close/>
              </a:path>
              <a:path w="542925" h="321310">
                <a:moveTo>
                  <a:pt x="524001" y="0"/>
                </a:moveTo>
                <a:lnTo>
                  <a:pt x="89809" y="248109"/>
                </a:lnTo>
                <a:lnTo>
                  <a:pt x="108713" y="281138"/>
                </a:lnTo>
                <a:lnTo>
                  <a:pt x="542798" y="33020"/>
                </a:lnTo>
                <a:lnTo>
                  <a:pt x="52400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33800" y="2438400"/>
            <a:ext cx="313690" cy="169545"/>
          </a:xfrm>
          <a:custGeom>
            <a:avLst/>
            <a:gdLst/>
            <a:ahLst/>
            <a:cxnLst/>
            <a:rect l="l" t="t" r="r" b="b"/>
            <a:pathLst>
              <a:path w="313689" h="169544">
                <a:moveTo>
                  <a:pt x="110758" y="34048"/>
                </a:moveTo>
                <a:lnTo>
                  <a:pt x="93711" y="68186"/>
                </a:lnTo>
                <a:lnTo>
                  <a:pt x="296290" y="169417"/>
                </a:lnTo>
                <a:lnTo>
                  <a:pt x="313309" y="135382"/>
                </a:lnTo>
                <a:lnTo>
                  <a:pt x="110758" y="34048"/>
                </a:lnTo>
                <a:close/>
              </a:path>
              <a:path w="313689" h="169544">
                <a:moveTo>
                  <a:pt x="127762" y="0"/>
                </a:moveTo>
                <a:lnTo>
                  <a:pt x="0" y="0"/>
                </a:lnTo>
                <a:lnTo>
                  <a:pt x="76708" y="102235"/>
                </a:lnTo>
                <a:lnTo>
                  <a:pt x="93711" y="68186"/>
                </a:lnTo>
                <a:lnTo>
                  <a:pt x="76708" y="59689"/>
                </a:lnTo>
                <a:lnTo>
                  <a:pt x="93725" y="25526"/>
                </a:lnTo>
                <a:lnTo>
                  <a:pt x="115014" y="25526"/>
                </a:lnTo>
                <a:lnTo>
                  <a:pt x="127762" y="0"/>
                </a:lnTo>
                <a:close/>
              </a:path>
              <a:path w="313689" h="169544">
                <a:moveTo>
                  <a:pt x="93725" y="25526"/>
                </a:moveTo>
                <a:lnTo>
                  <a:pt x="76708" y="59689"/>
                </a:lnTo>
                <a:lnTo>
                  <a:pt x="93711" y="68186"/>
                </a:lnTo>
                <a:lnTo>
                  <a:pt x="110758" y="34048"/>
                </a:lnTo>
                <a:lnTo>
                  <a:pt x="93725" y="25526"/>
                </a:lnTo>
                <a:close/>
              </a:path>
              <a:path w="313689" h="169544">
                <a:moveTo>
                  <a:pt x="115014" y="25526"/>
                </a:moveTo>
                <a:lnTo>
                  <a:pt x="93725" y="25526"/>
                </a:lnTo>
                <a:lnTo>
                  <a:pt x="110758" y="34048"/>
                </a:lnTo>
                <a:lnTo>
                  <a:pt x="115014" y="2552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662176" y="4839589"/>
            <a:ext cx="59550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Can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insist on </a:t>
            </a:r>
            <a:r>
              <a:rPr sz="2400" spc="-60" dirty="0">
                <a:latin typeface="Arial"/>
                <a:cs typeface="Arial"/>
              </a:rPr>
              <a:t>Yi </a:t>
            </a:r>
            <a:r>
              <a:rPr sz="2400" spc="15" dirty="0">
                <a:latin typeface="Arial"/>
                <a:cs typeface="Arial"/>
              </a:rPr>
              <a:t>(W’Xi </a:t>
            </a:r>
            <a:r>
              <a:rPr sz="2400" dirty="0">
                <a:latin typeface="Arial"/>
                <a:cs typeface="Arial"/>
              </a:rPr>
              <a:t>+ b) </a:t>
            </a:r>
            <a:r>
              <a:rPr sz="2400" spc="-10" dirty="0">
                <a:latin typeface="Arial"/>
                <a:cs typeface="Arial"/>
              </a:rPr>
              <a:t>&gt;= </a:t>
            </a:r>
            <a:r>
              <a:rPr sz="2400" dirty="0">
                <a:latin typeface="Arial"/>
                <a:cs typeface="Arial"/>
              </a:rPr>
              <a:t>1,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85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267831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3235" algn="l">
              <a:lnSpc>
                <a:spcPct val="100000"/>
              </a:lnSpc>
            </a:pPr>
            <a:r>
              <a:rPr dirty="0"/>
              <a:t>Trick #1: slack</a:t>
            </a:r>
            <a:r>
              <a:rPr spc="-120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3259835" y="2475102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19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5885" y="2765551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46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411" y="3054476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46"/>
                </a:moveTo>
                <a:lnTo>
                  <a:pt x="2655951" y="0"/>
                </a:lnTo>
              </a:path>
            </a:pathLst>
          </a:custGeom>
          <a:ln w="1269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2229" y="2520950"/>
            <a:ext cx="1670684" cy="2244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80048" y="2451100"/>
            <a:ext cx="327025" cy="598805"/>
          </a:xfrm>
          <a:custGeom>
            <a:avLst/>
            <a:gdLst/>
            <a:ahLst/>
            <a:cxnLst/>
            <a:rect l="l" t="t" r="r" b="b"/>
            <a:pathLst>
              <a:path w="327025" h="598805">
                <a:moveTo>
                  <a:pt x="284983" y="534684"/>
                </a:moveTo>
                <a:lnTo>
                  <a:pt x="257175" y="549910"/>
                </a:lnTo>
                <a:lnTo>
                  <a:pt x="327025" y="598424"/>
                </a:lnTo>
                <a:lnTo>
                  <a:pt x="325141" y="545846"/>
                </a:lnTo>
                <a:lnTo>
                  <a:pt x="291084" y="545846"/>
                </a:lnTo>
                <a:lnTo>
                  <a:pt x="284983" y="534684"/>
                </a:lnTo>
                <a:close/>
              </a:path>
              <a:path w="327025" h="598805">
                <a:moveTo>
                  <a:pt x="296149" y="528570"/>
                </a:moveTo>
                <a:lnTo>
                  <a:pt x="284983" y="534684"/>
                </a:lnTo>
                <a:lnTo>
                  <a:pt x="291084" y="545846"/>
                </a:lnTo>
                <a:lnTo>
                  <a:pt x="302260" y="539750"/>
                </a:lnTo>
                <a:lnTo>
                  <a:pt x="296149" y="528570"/>
                </a:lnTo>
                <a:close/>
              </a:path>
              <a:path w="327025" h="598805">
                <a:moveTo>
                  <a:pt x="323976" y="513334"/>
                </a:moveTo>
                <a:lnTo>
                  <a:pt x="296149" y="528570"/>
                </a:lnTo>
                <a:lnTo>
                  <a:pt x="302260" y="539750"/>
                </a:lnTo>
                <a:lnTo>
                  <a:pt x="291084" y="545846"/>
                </a:lnTo>
                <a:lnTo>
                  <a:pt x="325141" y="545846"/>
                </a:lnTo>
                <a:lnTo>
                  <a:pt x="323976" y="513334"/>
                </a:lnTo>
                <a:close/>
              </a:path>
              <a:path w="327025" h="598805">
                <a:moveTo>
                  <a:pt x="42146" y="63826"/>
                </a:moveTo>
                <a:lnTo>
                  <a:pt x="30971" y="69923"/>
                </a:lnTo>
                <a:lnTo>
                  <a:pt x="284983" y="534684"/>
                </a:lnTo>
                <a:lnTo>
                  <a:pt x="296149" y="528570"/>
                </a:lnTo>
                <a:lnTo>
                  <a:pt x="42146" y="63826"/>
                </a:lnTo>
                <a:close/>
              </a:path>
              <a:path w="327025" h="598805">
                <a:moveTo>
                  <a:pt x="0" y="0"/>
                </a:moveTo>
                <a:lnTo>
                  <a:pt x="3175" y="85089"/>
                </a:lnTo>
                <a:lnTo>
                  <a:pt x="30971" y="69923"/>
                </a:lnTo>
                <a:lnTo>
                  <a:pt x="24891" y="58800"/>
                </a:lnTo>
                <a:lnTo>
                  <a:pt x="36067" y="52704"/>
                </a:lnTo>
                <a:lnTo>
                  <a:pt x="62528" y="52704"/>
                </a:lnTo>
                <a:lnTo>
                  <a:pt x="69976" y="48640"/>
                </a:lnTo>
                <a:lnTo>
                  <a:pt x="0" y="0"/>
                </a:lnTo>
                <a:close/>
              </a:path>
              <a:path w="327025" h="598805">
                <a:moveTo>
                  <a:pt x="36067" y="52704"/>
                </a:moveTo>
                <a:lnTo>
                  <a:pt x="24891" y="58800"/>
                </a:lnTo>
                <a:lnTo>
                  <a:pt x="30971" y="69923"/>
                </a:lnTo>
                <a:lnTo>
                  <a:pt x="42146" y="63826"/>
                </a:lnTo>
                <a:lnTo>
                  <a:pt x="36067" y="52704"/>
                </a:lnTo>
                <a:close/>
              </a:path>
              <a:path w="327025" h="598805">
                <a:moveTo>
                  <a:pt x="62528" y="52704"/>
                </a:moveTo>
                <a:lnTo>
                  <a:pt x="36067" y="52704"/>
                </a:lnTo>
                <a:lnTo>
                  <a:pt x="42146" y="63826"/>
                </a:lnTo>
                <a:lnTo>
                  <a:pt x="62528" y="52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94425" y="37877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6400" y="24701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6400" y="24701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4050" y="27749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4050" y="27749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7876" y="35608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8100" y="76200"/>
                </a:lnTo>
                <a:lnTo>
                  <a:pt x="52893" y="73193"/>
                </a:lnTo>
                <a:lnTo>
                  <a:pt x="65008" y="65008"/>
                </a:lnTo>
                <a:lnTo>
                  <a:pt x="73193" y="52893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7876" y="35608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893"/>
                </a:lnTo>
                <a:lnTo>
                  <a:pt x="65008" y="65008"/>
                </a:lnTo>
                <a:lnTo>
                  <a:pt x="52893" y="73193"/>
                </a:lnTo>
                <a:lnTo>
                  <a:pt x="38100" y="76200"/>
                </a:lnTo>
                <a:lnTo>
                  <a:pt x="23252" y="73193"/>
                </a:lnTo>
                <a:lnTo>
                  <a:pt x="11144" y="65008"/>
                </a:lnTo>
                <a:lnTo>
                  <a:pt x="2988" y="52893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3751" y="268135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6"/>
                </a:lnTo>
                <a:lnTo>
                  <a:pt x="11144" y="11128"/>
                </a:lnTo>
                <a:lnTo>
                  <a:pt x="2988" y="23199"/>
                </a:lnTo>
                <a:lnTo>
                  <a:pt x="0" y="37973"/>
                </a:lnTo>
                <a:lnTo>
                  <a:pt x="2988" y="52820"/>
                </a:lnTo>
                <a:lnTo>
                  <a:pt x="11144" y="64928"/>
                </a:lnTo>
                <a:lnTo>
                  <a:pt x="23252" y="73084"/>
                </a:lnTo>
                <a:lnTo>
                  <a:pt x="38100" y="76073"/>
                </a:lnTo>
                <a:lnTo>
                  <a:pt x="52893" y="73084"/>
                </a:lnTo>
                <a:lnTo>
                  <a:pt x="65008" y="64928"/>
                </a:lnTo>
                <a:lnTo>
                  <a:pt x="73193" y="52820"/>
                </a:lnTo>
                <a:lnTo>
                  <a:pt x="76200" y="37973"/>
                </a:lnTo>
                <a:lnTo>
                  <a:pt x="73193" y="23199"/>
                </a:lnTo>
                <a:lnTo>
                  <a:pt x="65008" y="11128"/>
                </a:lnTo>
                <a:lnTo>
                  <a:pt x="52893" y="298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73751" y="268135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7973"/>
                </a:moveTo>
                <a:lnTo>
                  <a:pt x="2988" y="23199"/>
                </a:lnTo>
                <a:lnTo>
                  <a:pt x="11144" y="11128"/>
                </a:lnTo>
                <a:lnTo>
                  <a:pt x="23252" y="2986"/>
                </a:lnTo>
                <a:lnTo>
                  <a:pt x="38100" y="0"/>
                </a:lnTo>
                <a:lnTo>
                  <a:pt x="52893" y="2986"/>
                </a:lnTo>
                <a:lnTo>
                  <a:pt x="65008" y="11128"/>
                </a:lnTo>
                <a:lnTo>
                  <a:pt x="73193" y="23199"/>
                </a:lnTo>
                <a:lnTo>
                  <a:pt x="76200" y="37973"/>
                </a:lnTo>
                <a:lnTo>
                  <a:pt x="73193" y="52820"/>
                </a:lnTo>
                <a:lnTo>
                  <a:pt x="65008" y="64928"/>
                </a:lnTo>
                <a:lnTo>
                  <a:pt x="52893" y="73084"/>
                </a:lnTo>
                <a:lnTo>
                  <a:pt x="38100" y="76073"/>
                </a:lnTo>
                <a:lnTo>
                  <a:pt x="23252" y="73084"/>
                </a:lnTo>
                <a:lnTo>
                  <a:pt x="11144" y="64928"/>
                </a:lnTo>
                <a:lnTo>
                  <a:pt x="2988" y="52820"/>
                </a:lnTo>
                <a:lnTo>
                  <a:pt x="0" y="3797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7676" y="35925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893"/>
                </a:lnTo>
                <a:lnTo>
                  <a:pt x="65008" y="65008"/>
                </a:lnTo>
                <a:lnTo>
                  <a:pt x="52893" y="73193"/>
                </a:lnTo>
                <a:lnTo>
                  <a:pt x="38100" y="76200"/>
                </a:lnTo>
                <a:lnTo>
                  <a:pt x="23252" y="73193"/>
                </a:lnTo>
                <a:lnTo>
                  <a:pt x="11144" y="65008"/>
                </a:lnTo>
                <a:lnTo>
                  <a:pt x="2988" y="52893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32526" y="38322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5451" y="45290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306"/>
                </a:lnTo>
                <a:lnTo>
                  <a:pt x="11144" y="11191"/>
                </a:lnTo>
                <a:lnTo>
                  <a:pt x="23252" y="3006"/>
                </a:lnTo>
                <a:lnTo>
                  <a:pt x="38100" y="0"/>
                </a:lnTo>
                <a:lnTo>
                  <a:pt x="52893" y="3006"/>
                </a:lnTo>
                <a:lnTo>
                  <a:pt x="65008" y="11191"/>
                </a:lnTo>
                <a:lnTo>
                  <a:pt x="73193" y="23306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7250" y="44846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306"/>
                </a:lnTo>
                <a:lnTo>
                  <a:pt x="11144" y="11191"/>
                </a:lnTo>
                <a:lnTo>
                  <a:pt x="23252" y="3006"/>
                </a:lnTo>
                <a:lnTo>
                  <a:pt x="38100" y="0"/>
                </a:lnTo>
                <a:lnTo>
                  <a:pt x="52947" y="3006"/>
                </a:lnTo>
                <a:lnTo>
                  <a:pt x="65055" y="11191"/>
                </a:lnTo>
                <a:lnTo>
                  <a:pt x="73211" y="23306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800" y="35608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893"/>
                </a:lnTo>
                <a:lnTo>
                  <a:pt x="65055" y="65008"/>
                </a:lnTo>
                <a:lnTo>
                  <a:pt x="52947" y="73193"/>
                </a:lnTo>
                <a:lnTo>
                  <a:pt x="38100" y="76200"/>
                </a:lnTo>
                <a:lnTo>
                  <a:pt x="23252" y="73193"/>
                </a:lnTo>
                <a:lnTo>
                  <a:pt x="11144" y="65008"/>
                </a:lnTo>
                <a:lnTo>
                  <a:pt x="2988" y="52893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8426" y="23812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51501" y="46624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3006"/>
                </a:lnTo>
                <a:lnTo>
                  <a:pt x="11144" y="11191"/>
                </a:lnTo>
                <a:lnTo>
                  <a:pt x="2988" y="23306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893" y="73211"/>
                </a:lnTo>
                <a:lnTo>
                  <a:pt x="65008" y="65055"/>
                </a:lnTo>
                <a:lnTo>
                  <a:pt x="73193" y="52947"/>
                </a:lnTo>
                <a:lnTo>
                  <a:pt x="76200" y="38100"/>
                </a:lnTo>
                <a:lnTo>
                  <a:pt x="73193" y="23306"/>
                </a:lnTo>
                <a:lnTo>
                  <a:pt x="65008" y="11191"/>
                </a:lnTo>
                <a:lnTo>
                  <a:pt x="52893" y="30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51501" y="46624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306"/>
                </a:lnTo>
                <a:lnTo>
                  <a:pt x="11144" y="11191"/>
                </a:lnTo>
                <a:lnTo>
                  <a:pt x="23252" y="3006"/>
                </a:lnTo>
                <a:lnTo>
                  <a:pt x="38100" y="0"/>
                </a:lnTo>
                <a:lnTo>
                  <a:pt x="52893" y="3006"/>
                </a:lnTo>
                <a:lnTo>
                  <a:pt x="65008" y="11191"/>
                </a:lnTo>
                <a:lnTo>
                  <a:pt x="73193" y="23306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41825" y="3203575"/>
            <a:ext cx="741680" cy="1498600"/>
          </a:xfrm>
          <a:custGeom>
            <a:avLst/>
            <a:gdLst/>
            <a:ahLst/>
            <a:cxnLst/>
            <a:rect l="l" t="t" r="r" b="b"/>
            <a:pathLst>
              <a:path w="741679" h="1498600">
                <a:moveTo>
                  <a:pt x="741426" y="1498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2475" y="3119373"/>
            <a:ext cx="751205" cy="1500505"/>
          </a:xfrm>
          <a:custGeom>
            <a:avLst/>
            <a:gdLst/>
            <a:ahLst/>
            <a:cxnLst/>
            <a:rect l="l" t="t" r="r" b="b"/>
            <a:pathLst>
              <a:path w="751204" h="1500504">
                <a:moveTo>
                  <a:pt x="711115" y="1434962"/>
                </a:moveTo>
                <a:lnTo>
                  <a:pt x="682751" y="1449196"/>
                </a:lnTo>
                <a:lnTo>
                  <a:pt x="750824" y="1500251"/>
                </a:lnTo>
                <a:lnTo>
                  <a:pt x="750824" y="1446276"/>
                </a:lnTo>
                <a:lnTo>
                  <a:pt x="716788" y="1446276"/>
                </a:lnTo>
                <a:lnTo>
                  <a:pt x="711115" y="1434962"/>
                </a:lnTo>
                <a:close/>
              </a:path>
              <a:path w="751204" h="1500504">
                <a:moveTo>
                  <a:pt x="722435" y="1429281"/>
                </a:moveTo>
                <a:lnTo>
                  <a:pt x="711115" y="1434962"/>
                </a:lnTo>
                <a:lnTo>
                  <a:pt x="716788" y="1446276"/>
                </a:lnTo>
                <a:lnTo>
                  <a:pt x="728090" y="1440561"/>
                </a:lnTo>
                <a:lnTo>
                  <a:pt x="722435" y="1429281"/>
                </a:lnTo>
                <a:close/>
              </a:path>
              <a:path w="751204" h="1500504">
                <a:moveTo>
                  <a:pt x="750824" y="1415033"/>
                </a:moveTo>
                <a:lnTo>
                  <a:pt x="722435" y="1429281"/>
                </a:lnTo>
                <a:lnTo>
                  <a:pt x="728090" y="1440561"/>
                </a:lnTo>
                <a:lnTo>
                  <a:pt x="716788" y="1446276"/>
                </a:lnTo>
                <a:lnTo>
                  <a:pt x="750824" y="1446276"/>
                </a:lnTo>
                <a:lnTo>
                  <a:pt x="750824" y="1415033"/>
                </a:lnTo>
                <a:close/>
              </a:path>
              <a:path w="751204" h="1500504">
                <a:moveTo>
                  <a:pt x="705358" y="1395221"/>
                </a:moveTo>
                <a:lnTo>
                  <a:pt x="694054" y="1400937"/>
                </a:lnTo>
                <a:lnTo>
                  <a:pt x="711115" y="1434962"/>
                </a:lnTo>
                <a:lnTo>
                  <a:pt x="722435" y="1429281"/>
                </a:lnTo>
                <a:lnTo>
                  <a:pt x="705358" y="1395221"/>
                </a:lnTo>
                <a:close/>
              </a:path>
              <a:path w="751204" h="1500504">
                <a:moveTo>
                  <a:pt x="665607" y="1315720"/>
                </a:moveTo>
                <a:lnTo>
                  <a:pt x="654303" y="1321434"/>
                </a:lnTo>
                <a:lnTo>
                  <a:pt x="677037" y="1366774"/>
                </a:lnTo>
                <a:lnTo>
                  <a:pt x="688339" y="1361186"/>
                </a:lnTo>
                <a:lnTo>
                  <a:pt x="665607" y="1315720"/>
                </a:lnTo>
                <a:close/>
              </a:path>
              <a:path w="751204" h="1500504">
                <a:moveTo>
                  <a:pt x="625855" y="1236218"/>
                </a:moveTo>
                <a:lnTo>
                  <a:pt x="614426" y="1241933"/>
                </a:lnTo>
                <a:lnTo>
                  <a:pt x="637159" y="1287271"/>
                </a:lnTo>
                <a:lnTo>
                  <a:pt x="648588" y="1281683"/>
                </a:lnTo>
                <a:lnTo>
                  <a:pt x="625855" y="1236218"/>
                </a:lnTo>
                <a:close/>
              </a:path>
              <a:path w="751204" h="1500504">
                <a:moveTo>
                  <a:pt x="585977" y="1156715"/>
                </a:moveTo>
                <a:lnTo>
                  <a:pt x="574675" y="1162431"/>
                </a:lnTo>
                <a:lnTo>
                  <a:pt x="597408" y="1207770"/>
                </a:lnTo>
                <a:lnTo>
                  <a:pt x="608711" y="1202182"/>
                </a:lnTo>
                <a:lnTo>
                  <a:pt x="585977" y="1156715"/>
                </a:lnTo>
                <a:close/>
              </a:path>
              <a:path w="751204" h="1500504">
                <a:moveTo>
                  <a:pt x="546226" y="1077214"/>
                </a:moveTo>
                <a:lnTo>
                  <a:pt x="534924" y="1082928"/>
                </a:lnTo>
                <a:lnTo>
                  <a:pt x="557657" y="1128268"/>
                </a:lnTo>
                <a:lnTo>
                  <a:pt x="568960" y="1122680"/>
                </a:lnTo>
                <a:lnTo>
                  <a:pt x="546226" y="1077214"/>
                </a:lnTo>
                <a:close/>
              </a:path>
              <a:path w="751204" h="1500504">
                <a:moveTo>
                  <a:pt x="506475" y="997712"/>
                </a:moveTo>
                <a:lnTo>
                  <a:pt x="495046" y="1003426"/>
                </a:lnTo>
                <a:lnTo>
                  <a:pt x="517778" y="1048765"/>
                </a:lnTo>
                <a:lnTo>
                  <a:pt x="529209" y="1043177"/>
                </a:lnTo>
                <a:lnTo>
                  <a:pt x="506475" y="997712"/>
                </a:lnTo>
                <a:close/>
              </a:path>
              <a:path w="751204" h="1500504">
                <a:moveTo>
                  <a:pt x="466598" y="918209"/>
                </a:moveTo>
                <a:lnTo>
                  <a:pt x="455295" y="923925"/>
                </a:lnTo>
                <a:lnTo>
                  <a:pt x="478027" y="969263"/>
                </a:lnTo>
                <a:lnTo>
                  <a:pt x="489330" y="963676"/>
                </a:lnTo>
                <a:lnTo>
                  <a:pt x="466598" y="918209"/>
                </a:lnTo>
                <a:close/>
              </a:path>
              <a:path w="751204" h="1500504">
                <a:moveTo>
                  <a:pt x="426847" y="838707"/>
                </a:moveTo>
                <a:lnTo>
                  <a:pt x="415544" y="844423"/>
                </a:lnTo>
                <a:lnTo>
                  <a:pt x="438276" y="889762"/>
                </a:lnTo>
                <a:lnTo>
                  <a:pt x="449579" y="884174"/>
                </a:lnTo>
                <a:lnTo>
                  <a:pt x="426847" y="838707"/>
                </a:lnTo>
                <a:close/>
              </a:path>
              <a:path w="751204" h="1500504">
                <a:moveTo>
                  <a:pt x="387096" y="759206"/>
                </a:moveTo>
                <a:lnTo>
                  <a:pt x="375665" y="764920"/>
                </a:lnTo>
                <a:lnTo>
                  <a:pt x="398399" y="810387"/>
                </a:lnTo>
                <a:lnTo>
                  <a:pt x="409828" y="804671"/>
                </a:lnTo>
                <a:lnTo>
                  <a:pt x="387096" y="759206"/>
                </a:lnTo>
                <a:close/>
              </a:path>
              <a:path w="751204" h="1500504">
                <a:moveTo>
                  <a:pt x="347345" y="679703"/>
                </a:moveTo>
                <a:lnTo>
                  <a:pt x="335914" y="685419"/>
                </a:lnTo>
                <a:lnTo>
                  <a:pt x="358648" y="730884"/>
                </a:lnTo>
                <a:lnTo>
                  <a:pt x="370077" y="725169"/>
                </a:lnTo>
                <a:lnTo>
                  <a:pt x="347345" y="679703"/>
                </a:lnTo>
                <a:close/>
              </a:path>
              <a:path w="751204" h="1500504">
                <a:moveTo>
                  <a:pt x="307466" y="600201"/>
                </a:moveTo>
                <a:lnTo>
                  <a:pt x="296163" y="605917"/>
                </a:lnTo>
                <a:lnTo>
                  <a:pt x="318897" y="651382"/>
                </a:lnTo>
                <a:lnTo>
                  <a:pt x="330200" y="645668"/>
                </a:lnTo>
                <a:lnTo>
                  <a:pt x="307466" y="600201"/>
                </a:lnTo>
                <a:close/>
              </a:path>
              <a:path w="751204" h="1500504">
                <a:moveTo>
                  <a:pt x="267715" y="520700"/>
                </a:moveTo>
                <a:lnTo>
                  <a:pt x="256286" y="526414"/>
                </a:lnTo>
                <a:lnTo>
                  <a:pt x="279019" y="571881"/>
                </a:lnTo>
                <a:lnTo>
                  <a:pt x="290449" y="566165"/>
                </a:lnTo>
                <a:lnTo>
                  <a:pt x="267715" y="520700"/>
                </a:lnTo>
                <a:close/>
              </a:path>
              <a:path w="751204" h="1500504">
                <a:moveTo>
                  <a:pt x="227964" y="441198"/>
                </a:moveTo>
                <a:lnTo>
                  <a:pt x="216535" y="446913"/>
                </a:lnTo>
                <a:lnTo>
                  <a:pt x="239267" y="492378"/>
                </a:lnTo>
                <a:lnTo>
                  <a:pt x="250698" y="486663"/>
                </a:lnTo>
                <a:lnTo>
                  <a:pt x="227964" y="441198"/>
                </a:lnTo>
                <a:close/>
              </a:path>
              <a:path w="751204" h="1500504">
                <a:moveTo>
                  <a:pt x="188087" y="361696"/>
                </a:moveTo>
                <a:lnTo>
                  <a:pt x="176784" y="367411"/>
                </a:lnTo>
                <a:lnTo>
                  <a:pt x="199516" y="412876"/>
                </a:lnTo>
                <a:lnTo>
                  <a:pt x="210820" y="407162"/>
                </a:lnTo>
                <a:lnTo>
                  <a:pt x="188087" y="361696"/>
                </a:lnTo>
                <a:close/>
              </a:path>
              <a:path w="751204" h="1500504">
                <a:moveTo>
                  <a:pt x="148336" y="282193"/>
                </a:moveTo>
                <a:lnTo>
                  <a:pt x="137033" y="287909"/>
                </a:lnTo>
                <a:lnTo>
                  <a:pt x="159765" y="333375"/>
                </a:lnTo>
                <a:lnTo>
                  <a:pt x="171069" y="327660"/>
                </a:lnTo>
                <a:lnTo>
                  <a:pt x="148336" y="282193"/>
                </a:lnTo>
                <a:close/>
              </a:path>
              <a:path w="751204" h="1500504">
                <a:moveTo>
                  <a:pt x="108585" y="202691"/>
                </a:moveTo>
                <a:lnTo>
                  <a:pt x="97154" y="208406"/>
                </a:lnTo>
                <a:lnTo>
                  <a:pt x="119887" y="253873"/>
                </a:lnTo>
                <a:lnTo>
                  <a:pt x="131317" y="248158"/>
                </a:lnTo>
                <a:lnTo>
                  <a:pt x="108585" y="202691"/>
                </a:lnTo>
                <a:close/>
              </a:path>
              <a:path w="751204" h="1500504">
                <a:moveTo>
                  <a:pt x="68707" y="123189"/>
                </a:moveTo>
                <a:lnTo>
                  <a:pt x="57403" y="128904"/>
                </a:lnTo>
                <a:lnTo>
                  <a:pt x="80137" y="174371"/>
                </a:lnTo>
                <a:lnTo>
                  <a:pt x="91439" y="168655"/>
                </a:lnTo>
                <a:lnTo>
                  <a:pt x="68707" y="123189"/>
                </a:lnTo>
                <a:close/>
              </a:path>
              <a:path w="751204" h="1500504">
                <a:moveTo>
                  <a:pt x="39756" y="65375"/>
                </a:moveTo>
                <a:lnTo>
                  <a:pt x="28424" y="71031"/>
                </a:lnTo>
                <a:lnTo>
                  <a:pt x="40386" y="94868"/>
                </a:lnTo>
                <a:lnTo>
                  <a:pt x="51688" y="89153"/>
                </a:lnTo>
                <a:lnTo>
                  <a:pt x="39756" y="65375"/>
                </a:lnTo>
                <a:close/>
              </a:path>
              <a:path w="751204" h="1500504">
                <a:moveTo>
                  <a:pt x="0" y="0"/>
                </a:moveTo>
                <a:lnTo>
                  <a:pt x="0" y="85216"/>
                </a:lnTo>
                <a:lnTo>
                  <a:pt x="28424" y="71031"/>
                </a:lnTo>
                <a:lnTo>
                  <a:pt x="22733" y="59689"/>
                </a:lnTo>
                <a:lnTo>
                  <a:pt x="34036" y="53975"/>
                </a:lnTo>
                <a:lnTo>
                  <a:pt x="62600" y="53975"/>
                </a:lnTo>
                <a:lnTo>
                  <a:pt x="68199" y="51180"/>
                </a:lnTo>
                <a:lnTo>
                  <a:pt x="0" y="0"/>
                </a:lnTo>
                <a:close/>
              </a:path>
              <a:path w="751204" h="1500504">
                <a:moveTo>
                  <a:pt x="34036" y="53975"/>
                </a:moveTo>
                <a:lnTo>
                  <a:pt x="22733" y="59689"/>
                </a:lnTo>
                <a:lnTo>
                  <a:pt x="28424" y="71031"/>
                </a:lnTo>
                <a:lnTo>
                  <a:pt x="39756" y="65375"/>
                </a:lnTo>
                <a:lnTo>
                  <a:pt x="34036" y="53975"/>
                </a:lnTo>
                <a:close/>
              </a:path>
              <a:path w="751204" h="1500504">
                <a:moveTo>
                  <a:pt x="62600" y="53975"/>
                </a:moveTo>
                <a:lnTo>
                  <a:pt x="34036" y="53975"/>
                </a:lnTo>
                <a:lnTo>
                  <a:pt x="39756" y="65375"/>
                </a:lnTo>
                <a:lnTo>
                  <a:pt x="62600" y="539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24400" y="2427351"/>
            <a:ext cx="528955" cy="1101725"/>
          </a:xfrm>
          <a:custGeom>
            <a:avLst/>
            <a:gdLst/>
            <a:ahLst/>
            <a:cxnLst/>
            <a:rect l="l" t="t" r="r" b="b"/>
            <a:pathLst>
              <a:path w="528954" h="1101725">
                <a:moveTo>
                  <a:pt x="528701" y="1101725"/>
                </a:moveTo>
                <a:lnTo>
                  <a:pt x="0" y="0"/>
                </a:lnTo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41494" y="2357373"/>
            <a:ext cx="545465" cy="1149350"/>
          </a:xfrm>
          <a:custGeom>
            <a:avLst/>
            <a:gdLst/>
            <a:ahLst/>
            <a:cxnLst/>
            <a:rect l="l" t="t" r="r" b="b"/>
            <a:pathLst>
              <a:path w="545464" h="1149350">
                <a:moveTo>
                  <a:pt x="505139" y="1083211"/>
                </a:moveTo>
                <a:lnTo>
                  <a:pt x="476376" y="1096772"/>
                </a:lnTo>
                <a:lnTo>
                  <a:pt x="543305" y="1149350"/>
                </a:lnTo>
                <a:lnTo>
                  <a:pt x="544613" y="1094613"/>
                </a:lnTo>
                <a:lnTo>
                  <a:pt x="510539" y="1094613"/>
                </a:lnTo>
                <a:lnTo>
                  <a:pt x="505139" y="1083211"/>
                </a:lnTo>
                <a:close/>
              </a:path>
              <a:path w="545464" h="1149350">
                <a:moveTo>
                  <a:pt x="516586" y="1077815"/>
                </a:moveTo>
                <a:lnTo>
                  <a:pt x="505139" y="1083211"/>
                </a:lnTo>
                <a:lnTo>
                  <a:pt x="510539" y="1094613"/>
                </a:lnTo>
                <a:lnTo>
                  <a:pt x="521969" y="1089278"/>
                </a:lnTo>
                <a:lnTo>
                  <a:pt x="516586" y="1077815"/>
                </a:lnTo>
                <a:close/>
              </a:path>
              <a:path w="545464" h="1149350">
                <a:moveTo>
                  <a:pt x="545338" y="1064260"/>
                </a:moveTo>
                <a:lnTo>
                  <a:pt x="516586" y="1077815"/>
                </a:lnTo>
                <a:lnTo>
                  <a:pt x="521969" y="1089278"/>
                </a:lnTo>
                <a:lnTo>
                  <a:pt x="510539" y="1094613"/>
                </a:lnTo>
                <a:lnTo>
                  <a:pt x="544613" y="1094613"/>
                </a:lnTo>
                <a:lnTo>
                  <a:pt x="545338" y="1064260"/>
                </a:lnTo>
                <a:close/>
              </a:path>
              <a:path w="545464" h="1149350">
                <a:moveTo>
                  <a:pt x="500379" y="1043304"/>
                </a:moveTo>
                <a:lnTo>
                  <a:pt x="488822" y="1048765"/>
                </a:lnTo>
                <a:lnTo>
                  <a:pt x="505139" y="1083211"/>
                </a:lnTo>
                <a:lnTo>
                  <a:pt x="516586" y="1077815"/>
                </a:lnTo>
                <a:lnTo>
                  <a:pt x="500379" y="1043304"/>
                </a:lnTo>
                <a:close/>
              </a:path>
              <a:path w="545464" h="1149350">
                <a:moveTo>
                  <a:pt x="462406" y="962913"/>
                </a:moveTo>
                <a:lnTo>
                  <a:pt x="450976" y="968248"/>
                </a:lnTo>
                <a:lnTo>
                  <a:pt x="472566" y="1014222"/>
                </a:lnTo>
                <a:lnTo>
                  <a:pt x="484123" y="1008888"/>
                </a:lnTo>
                <a:lnTo>
                  <a:pt x="462406" y="962913"/>
                </a:lnTo>
                <a:close/>
              </a:path>
              <a:path w="545464" h="1149350">
                <a:moveTo>
                  <a:pt x="424560" y="882396"/>
                </a:moveTo>
                <a:lnTo>
                  <a:pt x="413130" y="887856"/>
                </a:lnTo>
                <a:lnTo>
                  <a:pt x="434720" y="933830"/>
                </a:lnTo>
                <a:lnTo>
                  <a:pt x="446277" y="928370"/>
                </a:lnTo>
                <a:lnTo>
                  <a:pt x="424560" y="882396"/>
                </a:lnTo>
                <a:close/>
              </a:path>
              <a:path w="545464" h="1149350">
                <a:moveTo>
                  <a:pt x="386714" y="802004"/>
                </a:moveTo>
                <a:lnTo>
                  <a:pt x="375157" y="807465"/>
                </a:lnTo>
                <a:lnTo>
                  <a:pt x="396875" y="853439"/>
                </a:lnTo>
                <a:lnTo>
                  <a:pt x="408304" y="847978"/>
                </a:lnTo>
                <a:lnTo>
                  <a:pt x="386714" y="802004"/>
                </a:lnTo>
                <a:close/>
              </a:path>
              <a:path w="545464" h="1149350">
                <a:moveTo>
                  <a:pt x="348868" y="721613"/>
                </a:moveTo>
                <a:lnTo>
                  <a:pt x="337311" y="726948"/>
                </a:lnTo>
                <a:lnTo>
                  <a:pt x="359028" y="772922"/>
                </a:lnTo>
                <a:lnTo>
                  <a:pt x="370458" y="767588"/>
                </a:lnTo>
                <a:lnTo>
                  <a:pt x="348868" y="721613"/>
                </a:lnTo>
                <a:close/>
              </a:path>
              <a:path w="545464" h="1149350">
                <a:moveTo>
                  <a:pt x="310895" y="641223"/>
                </a:moveTo>
                <a:lnTo>
                  <a:pt x="299465" y="646556"/>
                </a:lnTo>
                <a:lnTo>
                  <a:pt x="321055" y="692530"/>
                </a:lnTo>
                <a:lnTo>
                  <a:pt x="332613" y="687070"/>
                </a:lnTo>
                <a:lnTo>
                  <a:pt x="310895" y="641223"/>
                </a:lnTo>
                <a:close/>
              </a:path>
              <a:path w="545464" h="1149350">
                <a:moveTo>
                  <a:pt x="273050" y="560704"/>
                </a:moveTo>
                <a:lnTo>
                  <a:pt x="261619" y="566165"/>
                </a:lnTo>
                <a:lnTo>
                  <a:pt x="283209" y="612139"/>
                </a:lnTo>
                <a:lnTo>
                  <a:pt x="294766" y="606678"/>
                </a:lnTo>
                <a:lnTo>
                  <a:pt x="273050" y="560704"/>
                </a:lnTo>
                <a:close/>
              </a:path>
              <a:path w="545464" h="1149350">
                <a:moveTo>
                  <a:pt x="235203" y="480313"/>
                </a:moveTo>
                <a:lnTo>
                  <a:pt x="223646" y="485775"/>
                </a:lnTo>
                <a:lnTo>
                  <a:pt x="245363" y="531749"/>
                </a:lnTo>
                <a:lnTo>
                  <a:pt x="256793" y="526288"/>
                </a:lnTo>
                <a:lnTo>
                  <a:pt x="235203" y="480313"/>
                </a:lnTo>
                <a:close/>
              </a:path>
              <a:path w="545464" h="1149350">
                <a:moveTo>
                  <a:pt x="197357" y="399923"/>
                </a:moveTo>
                <a:lnTo>
                  <a:pt x="185800" y="405256"/>
                </a:lnTo>
                <a:lnTo>
                  <a:pt x="207517" y="451230"/>
                </a:lnTo>
                <a:lnTo>
                  <a:pt x="218947" y="445897"/>
                </a:lnTo>
                <a:lnTo>
                  <a:pt x="197357" y="399923"/>
                </a:lnTo>
                <a:close/>
              </a:path>
              <a:path w="545464" h="1149350">
                <a:moveTo>
                  <a:pt x="159384" y="319531"/>
                </a:moveTo>
                <a:lnTo>
                  <a:pt x="147954" y="324865"/>
                </a:lnTo>
                <a:lnTo>
                  <a:pt x="169544" y="370839"/>
                </a:lnTo>
                <a:lnTo>
                  <a:pt x="181101" y="365378"/>
                </a:lnTo>
                <a:lnTo>
                  <a:pt x="159384" y="319531"/>
                </a:lnTo>
                <a:close/>
              </a:path>
              <a:path w="545464" h="1149350">
                <a:moveTo>
                  <a:pt x="121538" y="239013"/>
                </a:moveTo>
                <a:lnTo>
                  <a:pt x="110108" y="244475"/>
                </a:lnTo>
                <a:lnTo>
                  <a:pt x="131698" y="290449"/>
                </a:lnTo>
                <a:lnTo>
                  <a:pt x="143128" y="284988"/>
                </a:lnTo>
                <a:lnTo>
                  <a:pt x="121538" y="239013"/>
                </a:lnTo>
                <a:close/>
              </a:path>
              <a:path w="545464" h="1149350">
                <a:moveTo>
                  <a:pt x="83692" y="158623"/>
                </a:moveTo>
                <a:lnTo>
                  <a:pt x="72135" y="164084"/>
                </a:lnTo>
                <a:lnTo>
                  <a:pt x="93852" y="209930"/>
                </a:lnTo>
                <a:lnTo>
                  <a:pt x="105282" y="204597"/>
                </a:lnTo>
                <a:lnTo>
                  <a:pt x="83692" y="158623"/>
                </a:lnTo>
                <a:close/>
              </a:path>
              <a:path w="545464" h="1149350">
                <a:moveTo>
                  <a:pt x="45719" y="78231"/>
                </a:moveTo>
                <a:lnTo>
                  <a:pt x="34289" y="83565"/>
                </a:lnTo>
                <a:lnTo>
                  <a:pt x="55879" y="129539"/>
                </a:lnTo>
                <a:lnTo>
                  <a:pt x="67436" y="124205"/>
                </a:lnTo>
                <a:lnTo>
                  <a:pt x="45719" y="78231"/>
                </a:lnTo>
                <a:close/>
              </a:path>
              <a:path w="545464" h="1149350">
                <a:moveTo>
                  <a:pt x="1904" y="0"/>
                </a:moveTo>
                <a:lnTo>
                  <a:pt x="0" y="85216"/>
                </a:lnTo>
                <a:lnTo>
                  <a:pt x="68960" y="52704"/>
                </a:lnTo>
                <a:lnTo>
                  <a:pt x="190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3320" y="876300"/>
            <a:ext cx="7176134" cy="521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Relax the constraints </a:t>
            </a:r>
            <a:r>
              <a:rPr sz="2400" spc="-5" dirty="0">
                <a:latin typeface="Arial"/>
                <a:cs typeface="Arial"/>
              </a:rPr>
              <a:t>– allow a </a:t>
            </a:r>
            <a:r>
              <a:rPr sz="2400" spc="5" dirty="0">
                <a:latin typeface="Arial"/>
                <a:cs typeface="Arial"/>
              </a:rPr>
              <a:t>few </a:t>
            </a:r>
            <a:r>
              <a:rPr sz="2400" dirty="0">
                <a:latin typeface="Arial"/>
                <a:cs typeface="Arial"/>
              </a:rPr>
              <a:t>“bad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apples”</a:t>
            </a:r>
            <a:endParaRPr sz="24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 a </a:t>
            </a:r>
            <a:r>
              <a:rPr sz="2400" spc="-15" dirty="0">
                <a:latin typeface="Arial"/>
                <a:cs typeface="Arial"/>
              </a:rPr>
              <a:t>given </a:t>
            </a:r>
            <a:r>
              <a:rPr sz="2400" spc="-5" dirty="0">
                <a:latin typeface="Arial"/>
                <a:cs typeface="Arial"/>
              </a:rPr>
              <a:t>linear </a:t>
            </a:r>
            <a:r>
              <a:rPr sz="2400" dirty="0">
                <a:latin typeface="Arial"/>
                <a:cs typeface="Arial"/>
              </a:rPr>
              <a:t>boundary </a:t>
            </a:r>
            <a:r>
              <a:rPr sz="2400" spc="50" dirty="0">
                <a:latin typeface="Arial"/>
                <a:cs typeface="Arial"/>
              </a:rPr>
              <a:t>W, </a:t>
            </a:r>
            <a:r>
              <a:rPr sz="2400" dirty="0">
                <a:latin typeface="Arial"/>
                <a:cs typeface="Arial"/>
              </a:rPr>
              <a:t>b,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  how </a:t>
            </a:r>
            <a:r>
              <a:rPr sz="2400" spc="5" dirty="0">
                <a:latin typeface="Arial"/>
                <a:cs typeface="Arial"/>
              </a:rPr>
              <a:t>far off </a:t>
            </a:r>
            <a:r>
              <a:rPr sz="2400" dirty="0">
                <a:latin typeface="Arial"/>
                <a:cs typeface="Arial"/>
              </a:rPr>
              <a:t>into the </a:t>
            </a:r>
            <a:r>
              <a:rPr sz="2400" spc="-10" dirty="0">
                <a:latin typeface="Arial"/>
                <a:cs typeface="Arial"/>
              </a:rPr>
              <a:t>wrong </a:t>
            </a:r>
            <a:r>
              <a:rPr sz="2400" dirty="0">
                <a:latin typeface="Arial"/>
                <a:cs typeface="Arial"/>
              </a:rPr>
              <a:t>side a bad point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CC33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718945" algn="ctr">
              <a:lnSpc>
                <a:spcPts val="2875"/>
              </a:lnSpc>
            </a:pPr>
            <a:r>
              <a:rPr sz="3750" i="1" spc="-75" baseline="13333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sz="1700" i="1" spc="-50" dirty="0">
                <a:solidFill>
                  <a:srgbClr val="3333CC"/>
                </a:solidFill>
                <a:latin typeface="Tahoma"/>
                <a:cs typeface="Tahoma"/>
              </a:rPr>
              <a:t>11</a:t>
            </a:r>
            <a:endParaRPr sz="1700">
              <a:latin typeface="Tahoma"/>
              <a:cs typeface="Tahoma"/>
            </a:endParaRPr>
          </a:p>
          <a:p>
            <a:pPr marR="676275" algn="ctr">
              <a:lnSpc>
                <a:spcPts val="2875"/>
              </a:lnSpc>
            </a:pPr>
            <a:r>
              <a:rPr sz="2500" i="1" spc="-6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sz="2550" i="1" spc="-89" baseline="-19607" dirty="0">
                <a:solidFill>
                  <a:srgbClr val="3333CC"/>
                </a:solidFill>
                <a:latin typeface="Tahoma"/>
                <a:cs typeface="Tahoma"/>
              </a:rPr>
              <a:t>2</a:t>
            </a:r>
            <a:endParaRPr sz="2550" baseline="-1960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920239" algn="ctr">
              <a:lnSpc>
                <a:spcPct val="100000"/>
              </a:lnSpc>
              <a:spcBef>
                <a:spcPts val="5"/>
              </a:spcBef>
            </a:pPr>
            <a:r>
              <a:rPr sz="2500" i="1" spc="-60" dirty="0">
                <a:solidFill>
                  <a:srgbClr val="FF3300"/>
                </a:solidFill>
                <a:latin typeface="Symbol"/>
                <a:cs typeface="Symbol"/>
              </a:rPr>
              <a:t></a:t>
            </a:r>
            <a:r>
              <a:rPr sz="2550" i="1" spc="-89" baseline="-19607" dirty="0">
                <a:solidFill>
                  <a:srgbClr val="FF3300"/>
                </a:solidFill>
                <a:latin typeface="Tahoma"/>
                <a:cs typeface="Tahoma"/>
              </a:rPr>
              <a:t>7</a:t>
            </a:r>
            <a:endParaRPr sz="2550" baseline="-1960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Here’s how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relax 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constraints:</a:t>
            </a:r>
            <a:endParaRPr sz="2400">
              <a:latin typeface="Arial"/>
              <a:cs typeface="Arial"/>
            </a:endParaRPr>
          </a:p>
          <a:p>
            <a:pPr marL="2430145">
              <a:lnSpc>
                <a:spcPct val="100000"/>
              </a:lnSpc>
              <a:spcBef>
                <a:spcPts val="500"/>
              </a:spcBef>
            </a:pPr>
            <a:r>
              <a:rPr sz="2400" spc="-15" dirty="0">
                <a:latin typeface="Arial"/>
                <a:cs typeface="Arial"/>
              </a:rPr>
              <a:t>Yi </a:t>
            </a:r>
            <a:r>
              <a:rPr sz="2400" spc="5" dirty="0">
                <a:latin typeface="Arial"/>
                <a:cs typeface="Arial"/>
              </a:rPr>
              <a:t>(W’Xi </a:t>
            </a:r>
            <a:r>
              <a:rPr sz="2400" dirty="0">
                <a:latin typeface="Arial"/>
                <a:cs typeface="Arial"/>
              </a:rPr>
              <a:t>+ b) </a:t>
            </a:r>
            <a:r>
              <a:rPr sz="2400" spc="-10" dirty="0">
                <a:latin typeface="Arial"/>
                <a:cs typeface="Arial"/>
              </a:rPr>
              <a:t>&gt;= </a:t>
            </a:r>
            <a:r>
              <a:rPr sz="2400" spc="10" dirty="0">
                <a:latin typeface="Arial"/>
                <a:cs typeface="Arial"/>
              </a:rPr>
              <a:t>1-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500" i="1" spc="-35" dirty="0">
                <a:latin typeface="Symbol"/>
                <a:cs typeface="Symbol"/>
              </a:rPr>
              <a:t></a:t>
            </a:r>
            <a:r>
              <a:rPr sz="2400" spc="-52" baseline="-20833" dirty="0">
                <a:latin typeface="Arial"/>
                <a:cs typeface="Arial"/>
              </a:rPr>
              <a:t>i</a:t>
            </a:r>
            <a:endParaRPr sz="2400" baseline="-208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0261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30210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1860" algn="l">
              <a:lnSpc>
                <a:spcPct val="100000"/>
              </a:lnSpc>
            </a:pPr>
            <a:r>
              <a:rPr dirty="0"/>
              <a:t>Trick #1: </a:t>
            </a:r>
            <a:r>
              <a:rPr spc="5" dirty="0"/>
              <a:t>SVM </a:t>
            </a:r>
            <a:r>
              <a:rPr spc="20" dirty="0"/>
              <a:t>with </a:t>
            </a:r>
            <a:r>
              <a:rPr dirty="0"/>
              <a:t>slack</a:t>
            </a:r>
            <a:r>
              <a:rPr spc="-204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6173" y="878332"/>
            <a:ext cx="330898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min</a:t>
            </a:r>
            <a:r>
              <a:rPr sz="2400" baseline="-20833" dirty="0">
                <a:latin typeface="Arial"/>
                <a:cs typeface="Arial"/>
              </a:rPr>
              <a:t>W,b,</a:t>
            </a:r>
            <a:r>
              <a:rPr sz="2550" i="1" baseline="-19607" dirty="0">
                <a:latin typeface="Symbol"/>
                <a:cs typeface="Symbol"/>
              </a:rPr>
              <a:t></a:t>
            </a:r>
            <a:r>
              <a:rPr sz="2550" i="1" baseline="-1960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½ </a:t>
            </a:r>
            <a:r>
              <a:rPr sz="2400" spc="10" dirty="0">
                <a:latin typeface="Arial"/>
                <a:cs typeface="Arial"/>
              </a:rPr>
              <a:t>W’W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C </a:t>
            </a:r>
            <a:r>
              <a:rPr sz="3200" spc="-15" dirty="0">
                <a:latin typeface="Symbol"/>
                <a:cs typeface="Symbol"/>
              </a:rPr>
              <a:t></a:t>
            </a:r>
            <a:r>
              <a:rPr sz="2400" spc="-22" baseline="-20833" dirty="0">
                <a:latin typeface="Arial"/>
                <a:cs typeface="Arial"/>
              </a:rPr>
              <a:t>i</a:t>
            </a:r>
            <a:r>
              <a:rPr sz="2400" spc="82" baseline="-20833" dirty="0">
                <a:latin typeface="Arial"/>
                <a:cs typeface="Arial"/>
              </a:rPr>
              <a:t> </a:t>
            </a:r>
            <a:r>
              <a:rPr sz="2500" i="1" spc="-35" dirty="0">
                <a:latin typeface="Symbol"/>
                <a:cs typeface="Symbol"/>
              </a:rPr>
              <a:t></a:t>
            </a:r>
            <a:r>
              <a:rPr sz="2400" spc="-52" baseline="-20833" dirty="0">
                <a:latin typeface="Arial"/>
                <a:cs typeface="Arial"/>
              </a:rPr>
              <a:t>i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440434"/>
            <a:ext cx="13760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Subject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1292225"/>
            <a:ext cx="2895600" cy="612775"/>
          </a:xfrm>
          <a:custGeom>
            <a:avLst/>
            <a:gdLst/>
            <a:ahLst/>
            <a:cxnLst/>
            <a:rect l="l" t="t" r="r" b="b"/>
            <a:pathLst>
              <a:path w="2895600" h="612775">
                <a:moveTo>
                  <a:pt x="2832100" y="231775"/>
                </a:moveTo>
                <a:lnTo>
                  <a:pt x="63500" y="231775"/>
                </a:lnTo>
                <a:lnTo>
                  <a:pt x="38790" y="236767"/>
                </a:lnTo>
                <a:lnTo>
                  <a:pt x="18605" y="250380"/>
                </a:lnTo>
                <a:lnTo>
                  <a:pt x="4992" y="270565"/>
                </a:lnTo>
                <a:lnTo>
                  <a:pt x="0" y="295275"/>
                </a:lnTo>
                <a:lnTo>
                  <a:pt x="0" y="549275"/>
                </a:lnTo>
                <a:lnTo>
                  <a:pt x="4992" y="573984"/>
                </a:lnTo>
                <a:lnTo>
                  <a:pt x="18605" y="594169"/>
                </a:lnTo>
                <a:lnTo>
                  <a:pt x="38790" y="607782"/>
                </a:lnTo>
                <a:lnTo>
                  <a:pt x="63500" y="612775"/>
                </a:lnTo>
                <a:lnTo>
                  <a:pt x="2832100" y="612775"/>
                </a:lnTo>
                <a:lnTo>
                  <a:pt x="2856809" y="607782"/>
                </a:lnTo>
                <a:lnTo>
                  <a:pt x="2876994" y="594169"/>
                </a:lnTo>
                <a:lnTo>
                  <a:pt x="2890607" y="573984"/>
                </a:lnTo>
                <a:lnTo>
                  <a:pt x="2895600" y="549275"/>
                </a:lnTo>
                <a:lnTo>
                  <a:pt x="2895600" y="295275"/>
                </a:lnTo>
                <a:lnTo>
                  <a:pt x="2890607" y="270565"/>
                </a:lnTo>
                <a:lnTo>
                  <a:pt x="2876994" y="250380"/>
                </a:lnTo>
                <a:lnTo>
                  <a:pt x="2856809" y="236767"/>
                </a:lnTo>
                <a:lnTo>
                  <a:pt x="2832100" y="231775"/>
                </a:lnTo>
                <a:close/>
              </a:path>
              <a:path w="2895600" h="612775">
                <a:moveTo>
                  <a:pt x="454025" y="0"/>
                </a:moveTo>
                <a:lnTo>
                  <a:pt x="482600" y="231775"/>
                </a:lnTo>
                <a:lnTo>
                  <a:pt x="1206500" y="231775"/>
                </a:lnTo>
                <a:lnTo>
                  <a:pt x="45402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3000" y="1292225"/>
            <a:ext cx="2895600" cy="612775"/>
          </a:xfrm>
          <a:custGeom>
            <a:avLst/>
            <a:gdLst/>
            <a:ahLst/>
            <a:cxnLst/>
            <a:rect l="l" t="t" r="r" b="b"/>
            <a:pathLst>
              <a:path w="2895600" h="612775">
                <a:moveTo>
                  <a:pt x="0" y="295275"/>
                </a:moveTo>
                <a:lnTo>
                  <a:pt x="4992" y="270565"/>
                </a:lnTo>
                <a:lnTo>
                  <a:pt x="18605" y="250380"/>
                </a:lnTo>
                <a:lnTo>
                  <a:pt x="38790" y="236767"/>
                </a:lnTo>
                <a:lnTo>
                  <a:pt x="63500" y="231775"/>
                </a:lnTo>
                <a:lnTo>
                  <a:pt x="482600" y="231775"/>
                </a:lnTo>
                <a:lnTo>
                  <a:pt x="454025" y="0"/>
                </a:lnTo>
                <a:lnTo>
                  <a:pt x="1206500" y="231775"/>
                </a:lnTo>
                <a:lnTo>
                  <a:pt x="2832100" y="231775"/>
                </a:lnTo>
                <a:lnTo>
                  <a:pt x="2856809" y="236767"/>
                </a:lnTo>
                <a:lnTo>
                  <a:pt x="2876994" y="250380"/>
                </a:lnTo>
                <a:lnTo>
                  <a:pt x="2890607" y="270565"/>
                </a:lnTo>
                <a:lnTo>
                  <a:pt x="2895600" y="295275"/>
                </a:lnTo>
                <a:lnTo>
                  <a:pt x="2895600" y="390525"/>
                </a:lnTo>
                <a:lnTo>
                  <a:pt x="2895600" y="549275"/>
                </a:lnTo>
                <a:lnTo>
                  <a:pt x="2890607" y="573984"/>
                </a:lnTo>
                <a:lnTo>
                  <a:pt x="2876994" y="594169"/>
                </a:lnTo>
                <a:lnTo>
                  <a:pt x="2856809" y="607782"/>
                </a:lnTo>
                <a:lnTo>
                  <a:pt x="2832100" y="612775"/>
                </a:lnTo>
                <a:lnTo>
                  <a:pt x="1206500" y="612775"/>
                </a:lnTo>
                <a:lnTo>
                  <a:pt x="482600" y="612775"/>
                </a:lnTo>
                <a:lnTo>
                  <a:pt x="63500" y="612775"/>
                </a:lnTo>
                <a:lnTo>
                  <a:pt x="38790" y="607782"/>
                </a:lnTo>
                <a:lnTo>
                  <a:pt x="18605" y="594169"/>
                </a:lnTo>
                <a:lnTo>
                  <a:pt x="4992" y="573984"/>
                </a:lnTo>
                <a:lnTo>
                  <a:pt x="0" y="549275"/>
                </a:lnTo>
                <a:lnTo>
                  <a:pt x="0" y="390525"/>
                </a:lnTo>
                <a:lnTo>
                  <a:pt x="0" y="2952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0241" y="1582165"/>
            <a:ext cx="4843145" cy="117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800">
              <a:lnSpc>
                <a:spcPts val="2335"/>
              </a:lnSpc>
            </a:pPr>
            <a:r>
              <a:rPr sz="2000" spc="-15" dirty="0">
                <a:latin typeface="Arial"/>
                <a:cs typeface="Arial"/>
              </a:rPr>
              <a:t>Trade-off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</a:t>
            </a:r>
            <a:endParaRPr sz="2000">
              <a:latin typeface="Arial"/>
              <a:cs typeface="Arial"/>
            </a:endParaRPr>
          </a:p>
          <a:p>
            <a:pPr marR="1072515" algn="ctr">
              <a:lnSpc>
                <a:spcPts val="2935"/>
              </a:lnSpc>
            </a:pPr>
            <a:r>
              <a:rPr sz="2400" spc="-10" dirty="0">
                <a:latin typeface="Arial"/>
                <a:cs typeface="Arial"/>
              </a:rPr>
              <a:t>Yi </a:t>
            </a:r>
            <a:r>
              <a:rPr sz="2400" spc="10" dirty="0">
                <a:latin typeface="Arial"/>
                <a:cs typeface="Arial"/>
              </a:rPr>
              <a:t>(W’Xi </a:t>
            </a:r>
            <a:r>
              <a:rPr sz="2400" dirty="0">
                <a:latin typeface="Arial"/>
                <a:cs typeface="Arial"/>
              </a:rPr>
              <a:t>+ b) &gt;= </a:t>
            </a:r>
            <a:r>
              <a:rPr sz="2400" spc="10" dirty="0">
                <a:latin typeface="Arial"/>
                <a:cs typeface="Arial"/>
              </a:rPr>
              <a:t>1- </a:t>
            </a:r>
            <a:r>
              <a:rPr sz="2500" i="1" spc="-35" dirty="0">
                <a:latin typeface="Symbol"/>
                <a:cs typeface="Symbol"/>
              </a:rPr>
              <a:t></a:t>
            </a:r>
            <a:r>
              <a:rPr sz="2400" spc="-52" baseline="-20833" dirty="0">
                <a:latin typeface="Arial"/>
                <a:cs typeface="Arial"/>
              </a:rPr>
              <a:t>i 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R="1071245" algn="ctr">
              <a:lnSpc>
                <a:spcPct val="100000"/>
              </a:lnSpc>
              <a:spcBef>
                <a:spcPts val="480"/>
              </a:spcBef>
            </a:pPr>
            <a:r>
              <a:rPr sz="2500" i="1" spc="-20" dirty="0">
                <a:latin typeface="Symbol"/>
                <a:cs typeface="Symbol"/>
              </a:rPr>
              <a:t></a:t>
            </a:r>
            <a:r>
              <a:rPr sz="2400" spc="-30" baseline="-20833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&gt;=0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(why?)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59835" y="3375152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46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5885" y="3665728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19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0411" y="3954653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19"/>
                </a:moveTo>
                <a:lnTo>
                  <a:pt x="2655951" y="0"/>
                </a:lnTo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420998"/>
            <a:ext cx="1670684" cy="2244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0048" y="3351148"/>
            <a:ext cx="327025" cy="598805"/>
          </a:xfrm>
          <a:custGeom>
            <a:avLst/>
            <a:gdLst/>
            <a:ahLst/>
            <a:cxnLst/>
            <a:rect l="l" t="t" r="r" b="b"/>
            <a:pathLst>
              <a:path w="327025" h="598804">
                <a:moveTo>
                  <a:pt x="285005" y="534724"/>
                </a:moveTo>
                <a:lnTo>
                  <a:pt x="257175" y="549909"/>
                </a:lnTo>
                <a:lnTo>
                  <a:pt x="327025" y="598551"/>
                </a:lnTo>
                <a:lnTo>
                  <a:pt x="325137" y="545845"/>
                </a:lnTo>
                <a:lnTo>
                  <a:pt x="291084" y="545845"/>
                </a:lnTo>
                <a:lnTo>
                  <a:pt x="285005" y="534724"/>
                </a:lnTo>
                <a:close/>
              </a:path>
              <a:path w="327025" h="598804">
                <a:moveTo>
                  <a:pt x="296180" y="528627"/>
                </a:moveTo>
                <a:lnTo>
                  <a:pt x="285005" y="534724"/>
                </a:lnTo>
                <a:lnTo>
                  <a:pt x="291084" y="545845"/>
                </a:lnTo>
                <a:lnTo>
                  <a:pt x="302260" y="539750"/>
                </a:lnTo>
                <a:lnTo>
                  <a:pt x="296180" y="528627"/>
                </a:lnTo>
                <a:close/>
              </a:path>
              <a:path w="327025" h="598804">
                <a:moveTo>
                  <a:pt x="323976" y="513461"/>
                </a:moveTo>
                <a:lnTo>
                  <a:pt x="296180" y="528627"/>
                </a:lnTo>
                <a:lnTo>
                  <a:pt x="302260" y="539750"/>
                </a:lnTo>
                <a:lnTo>
                  <a:pt x="291084" y="545845"/>
                </a:lnTo>
                <a:lnTo>
                  <a:pt x="325137" y="545845"/>
                </a:lnTo>
                <a:lnTo>
                  <a:pt x="323976" y="513461"/>
                </a:lnTo>
                <a:close/>
              </a:path>
              <a:path w="327025" h="598804">
                <a:moveTo>
                  <a:pt x="42168" y="63866"/>
                </a:moveTo>
                <a:lnTo>
                  <a:pt x="31002" y="69980"/>
                </a:lnTo>
                <a:lnTo>
                  <a:pt x="285005" y="534724"/>
                </a:lnTo>
                <a:lnTo>
                  <a:pt x="296180" y="528627"/>
                </a:lnTo>
                <a:lnTo>
                  <a:pt x="42168" y="63866"/>
                </a:lnTo>
                <a:close/>
              </a:path>
              <a:path w="327025" h="598804">
                <a:moveTo>
                  <a:pt x="0" y="0"/>
                </a:moveTo>
                <a:lnTo>
                  <a:pt x="3175" y="85216"/>
                </a:lnTo>
                <a:lnTo>
                  <a:pt x="31002" y="69980"/>
                </a:lnTo>
                <a:lnTo>
                  <a:pt x="24891" y="58800"/>
                </a:lnTo>
                <a:lnTo>
                  <a:pt x="36067" y="52704"/>
                </a:lnTo>
                <a:lnTo>
                  <a:pt x="62554" y="52704"/>
                </a:lnTo>
                <a:lnTo>
                  <a:pt x="69976" y="48640"/>
                </a:lnTo>
                <a:lnTo>
                  <a:pt x="0" y="0"/>
                </a:lnTo>
                <a:close/>
              </a:path>
              <a:path w="327025" h="598804">
                <a:moveTo>
                  <a:pt x="36067" y="52704"/>
                </a:moveTo>
                <a:lnTo>
                  <a:pt x="24891" y="58800"/>
                </a:lnTo>
                <a:lnTo>
                  <a:pt x="31002" y="69980"/>
                </a:lnTo>
                <a:lnTo>
                  <a:pt x="42168" y="63866"/>
                </a:lnTo>
                <a:lnTo>
                  <a:pt x="36067" y="52704"/>
                </a:lnTo>
                <a:close/>
              </a:path>
              <a:path w="327025" h="598804">
                <a:moveTo>
                  <a:pt x="62554" y="52704"/>
                </a:moveTo>
                <a:lnTo>
                  <a:pt x="36067" y="52704"/>
                </a:lnTo>
                <a:lnTo>
                  <a:pt x="42168" y="63866"/>
                </a:lnTo>
                <a:lnTo>
                  <a:pt x="62554" y="52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4425" y="4687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306"/>
                </a:lnTo>
                <a:lnTo>
                  <a:pt x="11144" y="11191"/>
                </a:lnTo>
                <a:lnTo>
                  <a:pt x="23252" y="3006"/>
                </a:lnTo>
                <a:lnTo>
                  <a:pt x="38100" y="0"/>
                </a:lnTo>
                <a:lnTo>
                  <a:pt x="52947" y="3006"/>
                </a:lnTo>
                <a:lnTo>
                  <a:pt x="65055" y="11191"/>
                </a:lnTo>
                <a:lnTo>
                  <a:pt x="73211" y="23306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6400" y="33703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8100" y="76200"/>
                </a:lnTo>
                <a:lnTo>
                  <a:pt x="52947" y="73193"/>
                </a:lnTo>
                <a:lnTo>
                  <a:pt x="65055" y="65008"/>
                </a:lnTo>
                <a:lnTo>
                  <a:pt x="73211" y="52893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6400" y="33703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893"/>
                </a:lnTo>
                <a:lnTo>
                  <a:pt x="65055" y="65008"/>
                </a:lnTo>
                <a:lnTo>
                  <a:pt x="52947" y="73193"/>
                </a:lnTo>
                <a:lnTo>
                  <a:pt x="38100" y="76200"/>
                </a:lnTo>
                <a:lnTo>
                  <a:pt x="23252" y="73193"/>
                </a:lnTo>
                <a:lnTo>
                  <a:pt x="11144" y="65008"/>
                </a:lnTo>
                <a:lnTo>
                  <a:pt x="2988" y="52893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4050" y="36751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8100" y="76200"/>
                </a:lnTo>
                <a:lnTo>
                  <a:pt x="52947" y="73193"/>
                </a:lnTo>
                <a:lnTo>
                  <a:pt x="65055" y="65008"/>
                </a:lnTo>
                <a:lnTo>
                  <a:pt x="73211" y="52893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4050" y="36751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893"/>
                </a:lnTo>
                <a:lnTo>
                  <a:pt x="65055" y="65008"/>
                </a:lnTo>
                <a:lnTo>
                  <a:pt x="52947" y="73193"/>
                </a:lnTo>
                <a:lnTo>
                  <a:pt x="38100" y="76200"/>
                </a:lnTo>
                <a:lnTo>
                  <a:pt x="23252" y="73193"/>
                </a:lnTo>
                <a:lnTo>
                  <a:pt x="11144" y="65008"/>
                </a:lnTo>
                <a:lnTo>
                  <a:pt x="2988" y="52893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7876" y="44608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893" y="73211"/>
                </a:lnTo>
                <a:lnTo>
                  <a:pt x="65008" y="65055"/>
                </a:lnTo>
                <a:lnTo>
                  <a:pt x="73193" y="52947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7876" y="44608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3751" y="3581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893" y="73211"/>
                </a:lnTo>
                <a:lnTo>
                  <a:pt x="65008" y="65055"/>
                </a:lnTo>
                <a:lnTo>
                  <a:pt x="73193" y="52947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3751" y="3581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7676" y="4492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2526" y="47322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306"/>
                </a:lnTo>
                <a:lnTo>
                  <a:pt x="11144" y="11191"/>
                </a:lnTo>
                <a:lnTo>
                  <a:pt x="23252" y="3006"/>
                </a:lnTo>
                <a:lnTo>
                  <a:pt x="38100" y="0"/>
                </a:lnTo>
                <a:lnTo>
                  <a:pt x="52893" y="3006"/>
                </a:lnTo>
                <a:lnTo>
                  <a:pt x="65008" y="11191"/>
                </a:lnTo>
                <a:lnTo>
                  <a:pt x="73193" y="23306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5451" y="54292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67250" y="538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44608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8426" y="32814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893"/>
                </a:lnTo>
                <a:lnTo>
                  <a:pt x="65008" y="65008"/>
                </a:lnTo>
                <a:lnTo>
                  <a:pt x="52893" y="73193"/>
                </a:lnTo>
                <a:lnTo>
                  <a:pt x="38100" y="76200"/>
                </a:lnTo>
                <a:lnTo>
                  <a:pt x="23252" y="73193"/>
                </a:lnTo>
                <a:lnTo>
                  <a:pt x="11144" y="65008"/>
                </a:lnTo>
                <a:lnTo>
                  <a:pt x="2988" y="52893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51501" y="5562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31"/>
                </a:lnTo>
                <a:lnTo>
                  <a:pt x="11144" y="65041"/>
                </a:lnTo>
                <a:lnTo>
                  <a:pt x="23252" y="73206"/>
                </a:lnTo>
                <a:lnTo>
                  <a:pt x="38100" y="76200"/>
                </a:lnTo>
                <a:lnTo>
                  <a:pt x="52893" y="73206"/>
                </a:lnTo>
                <a:lnTo>
                  <a:pt x="65008" y="65041"/>
                </a:lnTo>
                <a:lnTo>
                  <a:pt x="73193" y="52931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51501" y="5562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893" y="2988"/>
                </a:lnTo>
                <a:lnTo>
                  <a:pt x="65008" y="11144"/>
                </a:lnTo>
                <a:lnTo>
                  <a:pt x="73193" y="23252"/>
                </a:lnTo>
                <a:lnTo>
                  <a:pt x="76200" y="38100"/>
                </a:lnTo>
                <a:lnTo>
                  <a:pt x="73193" y="52931"/>
                </a:lnTo>
                <a:lnTo>
                  <a:pt x="65008" y="65041"/>
                </a:lnTo>
                <a:lnTo>
                  <a:pt x="52893" y="73206"/>
                </a:lnTo>
                <a:lnTo>
                  <a:pt x="38100" y="76200"/>
                </a:lnTo>
                <a:lnTo>
                  <a:pt x="23252" y="73206"/>
                </a:lnTo>
                <a:lnTo>
                  <a:pt x="11144" y="65041"/>
                </a:lnTo>
                <a:lnTo>
                  <a:pt x="2988" y="52931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41825" y="4103623"/>
            <a:ext cx="741680" cy="1499235"/>
          </a:xfrm>
          <a:custGeom>
            <a:avLst/>
            <a:gdLst/>
            <a:ahLst/>
            <a:cxnLst/>
            <a:rect l="l" t="t" r="r" b="b"/>
            <a:pathLst>
              <a:path w="741679" h="1499235">
                <a:moveTo>
                  <a:pt x="741426" y="1498663"/>
                </a:moveTo>
                <a:lnTo>
                  <a:pt x="0" y="0"/>
                </a:lnTo>
              </a:path>
            </a:pathLst>
          </a:custGeom>
          <a:ln w="12699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2475" y="4019550"/>
            <a:ext cx="751205" cy="1500505"/>
          </a:xfrm>
          <a:custGeom>
            <a:avLst/>
            <a:gdLst/>
            <a:ahLst/>
            <a:cxnLst/>
            <a:rect l="l" t="t" r="r" b="b"/>
            <a:pathLst>
              <a:path w="751204" h="1500504">
                <a:moveTo>
                  <a:pt x="711098" y="1434896"/>
                </a:moveTo>
                <a:lnTo>
                  <a:pt x="682751" y="1449070"/>
                </a:lnTo>
                <a:lnTo>
                  <a:pt x="750824" y="1500124"/>
                </a:lnTo>
                <a:lnTo>
                  <a:pt x="750824" y="1446276"/>
                </a:lnTo>
                <a:lnTo>
                  <a:pt x="716788" y="1446276"/>
                </a:lnTo>
                <a:lnTo>
                  <a:pt x="711098" y="1434896"/>
                </a:lnTo>
                <a:close/>
              </a:path>
              <a:path w="751204" h="1500504">
                <a:moveTo>
                  <a:pt x="722426" y="1429232"/>
                </a:moveTo>
                <a:lnTo>
                  <a:pt x="711098" y="1434896"/>
                </a:lnTo>
                <a:lnTo>
                  <a:pt x="716788" y="1446276"/>
                </a:lnTo>
                <a:lnTo>
                  <a:pt x="728090" y="1440561"/>
                </a:lnTo>
                <a:lnTo>
                  <a:pt x="722426" y="1429232"/>
                </a:lnTo>
                <a:close/>
              </a:path>
              <a:path w="751204" h="1500504">
                <a:moveTo>
                  <a:pt x="750824" y="1415034"/>
                </a:moveTo>
                <a:lnTo>
                  <a:pt x="722426" y="1429232"/>
                </a:lnTo>
                <a:lnTo>
                  <a:pt x="728090" y="1440561"/>
                </a:lnTo>
                <a:lnTo>
                  <a:pt x="716788" y="1446276"/>
                </a:lnTo>
                <a:lnTo>
                  <a:pt x="750824" y="1446276"/>
                </a:lnTo>
                <a:lnTo>
                  <a:pt x="750824" y="1415034"/>
                </a:lnTo>
                <a:close/>
              </a:path>
              <a:path w="751204" h="1500504">
                <a:moveTo>
                  <a:pt x="705358" y="1395095"/>
                </a:moveTo>
                <a:lnTo>
                  <a:pt x="694054" y="1400810"/>
                </a:lnTo>
                <a:lnTo>
                  <a:pt x="711098" y="1434896"/>
                </a:lnTo>
                <a:lnTo>
                  <a:pt x="722426" y="1429232"/>
                </a:lnTo>
                <a:lnTo>
                  <a:pt x="705358" y="1395095"/>
                </a:lnTo>
                <a:close/>
              </a:path>
              <a:path w="751204" h="1500504">
                <a:moveTo>
                  <a:pt x="665607" y="1315593"/>
                </a:moveTo>
                <a:lnTo>
                  <a:pt x="654303" y="1321308"/>
                </a:lnTo>
                <a:lnTo>
                  <a:pt x="677037" y="1366774"/>
                </a:lnTo>
                <a:lnTo>
                  <a:pt x="688339" y="1361059"/>
                </a:lnTo>
                <a:lnTo>
                  <a:pt x="665607" y="1315593"/>
                </a:lnTo>
                <a:close/>
              </a:path>
              <a:path w="751204" h="1500504">
                <a:moveTo>
                  <a:pt x="625855" y="1236091"/>
                </a:moveTo>
                <a:lnTo>
                  <a:pt x="614426" y="1241806"/>
                </a:lnTo>
                <a:lnTo>
                  <a:pt x="637159" y="1287272"/>
                </a:lnTo>
                <a:lnTo>
                  <a:pt x="648588" y="1281557"/>
                </a:lnTo>
                <a:lnTo>
                  <a:pt x="625855" y="1236091"/>
                </a:lnTo>
                <a:close/>
              </a:path>
              <a:path w="751204" h="1500504">
                <a:moveTo>
                  <a:pt x="585977" y="1156589"/>
                </a:moveTo>
                <a:lnTo>
                  <a:pt x="574675" y="1162304"/>
                </a:lnTo>
                <a:lnTo>
                  <a:pt x="597408" y="1207770"/>
                </a:lnTo>
                <a:lnTo>
                  <a:pt x="608711" y="1202055"/>
                </a:lnTo>
                <a:lnTo>
                  <a:pt x="585977" y="1156589"/>
                </a:lnTo>
                <a:close/>
              </a:path>
              <a:path w="751204" h="1500504">
                <a:moveTo>
                  <a:pt x="546226" y="1077087"/>
                </a:moveTo>
                <a:lnTo>
                  <a:pt x="534924" y="1082802"/>
                </a:lnTo>
                <a:lnTo>
                  <a:pt x="557657" y="1128268"/>
                </a:lnTo>
                <a:lnTo>
                  <a:pt x="568960" y="1122552"/>
                </a:lnTo>
                <a:lnTo>
                  <a:pt x="546226" y="1077087"/>
                </a:lnTo>
                <a:close/>
              </a:path>
              <a:path w="751204" h="1500504">
                <a:moveTo>
                  <a:pt x="506475" y="997585"/>
                </a:moveTo>
                <a:lnTo>
                  <a:pt x="495046" y="1003300"/>
                </a:lnTo>
                <a:lnTo>
                  <a:pt x="517778" y="1048766"/>
                </a:lnTo>
                <a:lnTo>
                  <a:pt x="529209" y="1043051"/>
                </a:lnTo>
                <a:lnTo>
                  <a:pt x="506475" y="997585"/>
                </a:lnTo>
                <a:close/>
              </a:path>
              <a:path w="751204" h="1500504">
                <a:moveTo>
                  <a:pt x="466598" y="918082"/>
                </a:moveTo>
                <a:lnTo>
                  <a:pt x="455295" y="923798"/>
                </a:lnTo>
                <a:lnTo>
                  <a:pt x="478027" y="969263"/>
                </a:lnTo>
                <a:lnTo>
                  <a:pt x="489330" y="963549"/>
                </a:lnTo>
                <a:lnTo>
                  <a:pt x="466598" y="918082"/>
                </a:lnTo>
                <a:close/>
              </a:path>
              <a:path w="751204" h="1500504">
                <a:moveTo>
                  <a:pt x="426847" y="838707"/>
                </a:moveTo>
                <a:lnTo>
                  <a:pt x="415544" y="844295"/>
                </a:lnTo>
                <a:lnTo>
                  <a:pt x="438276" y="889762"/>
                </a:lnTo>
                <a:lnTo>
                  <a:pt x="449579" y="884047"/>
                </a:lnTo>
                <a:lnTo>
                  <a:pt x="426847" y="838707"/>
                </a:lnTo>
                <a:close/>
              </a:path>
              <a:path w="751204" h="1500504">
                <a:moveTo>
                  <a:pt x="387096" y="759206"/>
                </a:moveTo>
                <a:lnTo>
                  <a:pt x="375665" y="764794"/>
                </a:lnTo>
                <a:lnTo>
                  <a:pt x="398399" y="810260"/>
                </a:lnTo>
                <a:lnTo>
                  <a:pt x="409828" y="804544"/>
                </a:lnTo>
                <a:lnTo>
                  <a:pt x="387096" y="759206"/>
                </a:lnTo>
                <a:close/>
              </a:path>
              <a:path w="751204" h="1500504">
                <a:moveTo>
                  <a:pt x="347345" y="679704"/>
                </a:moveTo>
                <a:lnTo>
                  <a:pt x="335914" y="685292"/>
                </a:lnTo>
                <a:lnTo>
                  <a:pt x="358648" y="730757"/>
                </a:lnTo>
                <a:lnTo>
                  <a:pt x="370077" y="725043"/>
                </a:lnTo>
                <a:lnTo>
                  <a:pt x="347345" y="679704"/>
                </a:lnTo>
                <a:close/>
              </a:path>
              <a:path w="751204" h="1500504">
                <a:moveTo>
                  <a:pt x="307466" y="600201"/>
                </a:moveTo>
                <a:lnTo>
                  <a:pt x="296163" y="605789"/>
                </a:lnTo>
                <a:lnTo>
                  <a:pt x="318897" y="651256"/>
                </a:lnTo>
                <a:lnTo>
                  <a:pt x="330200" y="645541"/>
                </a:lnTo>
                <a:lnTo>
                  <a:pt x="307466" y="600201"/>
                </a:lnTo>
                <a:close/>
              </a:path>
              <a:path w="751204" h="1500504">
                <a:moveTo>
                  <a:pt x="267715" y="520700"/>
                </a:moveTo>
                <a:lnTo>
                  <a:pt x="256286" y="526288"/>
                </a:lnTo>
                <a:lnTo>
                  <a:pt x="279019" y="571754"/>
                </a:lnTo>
                <a:lnTo>
                  <a:pt x="290449" y="566038"/>
                </a:lnTo>
                <a:lnTo>
                  <a:pt x="267715" y="520700"/>
                </a:lnTo>
                <a:close/>
              </a:path>
              <a:path w="751204" h="1500504">
                <a:moveTo>
                  <a:pt x="227964" y="441198"/>
                </a:moveTo>
                <a:lnTo>
                  <a:pt x="216535" y="446786"/>
                </a:lnTo>
                <a:lnTo>
                  <a:pt x="239267" y="492251"/>
                </a:lnTo>
                <a:lnTo>
                  <a:pt x="250698" y="486537"/>
                </a:lnTo>
                <a:lnTo>
                  <a:pt x="227964" y="441198"/>
                </a:lnTo>
                <a:close/>
              </a:path>
              <a:path w="751204" h="1500504">
                <a:moveTo>
                  <a:pt x="188087" y="361695"/>
                </a:moveTo>
                <a:lnTo>
                  <a:pt x="176784" y="367283"/>
                </a:lnTo>
                <a:lnTo>
                  <a:pt x="199516" y="412750"/>
                </a:lnTo>
                <a:lnTo>
                  <a:pt x="210820" y="407035"/>
                </a:lnTo>
                <a:lnTo>
                  <a:pt x="188087" y="361695"/>
                </a:lnTo>
                <a:close/>
              </a:path>
              <a:path w="751204" h="1500504">
                <a:moveTo>
                  <a:pt x="148336" y="282194"/>
                </a:moveTo>
                <a:lnTo>
                  <a:pt x="137033" y="287908"/>
                </a:lnTo>
                <a:lnTo>
                  <a:pt x="159765" y="333248"/>
                </a:lnTo>
                <a:lnTo>
                  <a:pt x="171069" y="327532"/>
                </a:lnTo>
                <a:lnTo>
                  <a:pt x="148336" y="282194"/>
                </a:lnTo>
                <a:close/>
              </a:path>
              <a:path w="751204" h="1500504">
                <a:moveTo>
                  <a:pt x="108585" y="202692"/>
                </a:moveTo>
                <a:lnTo>
                  <a:pt x="97154" y="208406"/>
                </a:lnTo>
                <a:lnTo>
                  <a:pt x="119887" y="253745"/>
                </a:lnTo>
                <a:lnTo>
                  <a:pt x="131317" y="248031"/>
                </a:lnTo>
                <a:lnTo>
                  <a:pt x="108585" y="202692"/>
                </a:lnTo>
                <a:close/>
              </a:path>
              <a:path w="751204" h="1500504">
                <a:moveTo>
                  <a:pt x="68707" y="123189"/>
                </a:moveTo>
                <a:lnTo>
                  <a:pt x="57403" y="128905"/>
                </a:lnTo>
                <a:lnTo>
                  <a:pt x="80137" y="174244"/>
                </a:lnTo>
                <a:lnTo>
                  <a:pt x="91439" y="168656"/>
                </a:lnTo>
                <a:lnTo>
                  <a:pt x="68707" y="123189"/>
                </a:lnTo>
                <a:close/>
              </a:path>
              <a:path w="751204" h="1500504">
                <a:moveTo>
                  <a:pt x="39727" y="65316"/>
                </a:moveTo>
                <a:lnTo>
                  <a:pt x="28453" y="70963"/>
                </a:lnTo>
                <a:lnTo>
                  <a:pt x="40386" y="94742"/>
                </a:lnTo>
                <a:lnTo>
                  <a:pt x="51688" y="89154"/>
                </a:lnTo>
                <a:lnTo>
                  <a:pt x="39727" y="65316"/>
                </a:lnTo>
                <a:close/>
              </a:path>
              <a:path w="751204" h="1500504">
                <a:moveTo>
                  <a:pt x="0" y="0"/>
                </a:moveTo>
                <a:lnTo>
                  <a:pt x="0" y="85217"/>
                </a:lnTo>
                <a:lnTo>
                  <a:pt x="28453" y="70963"/>
                </a:lnTo>
                <a:lnTo>
                  <a:pt x="22733" y="59562"/>
                </a:lnTo>
                <a:lnTo>
                  <a:pt x="34036" y="53975"/>
                </a:lnTo>
                <a:lnTo>
                  <a:pt x="62367" y="53975"/>
                </a:lnTo>
                <a:lnTo>
                  <a:pt x="68199" y="51054"/>
                </a:lnTo>
                <a:lnTo>
                  <a:pt x="0" y="0"/>
                </a:lnTo>
                <a:close/>
              </a:path>
              <a:path w="751204" h="1500504">
                <a:moveTo>
                  <a:pt x="34036" y="53975"/>
                </a:moveTo>
                <a:lnTo>
                  <a:pt x="22733" y="59562"/>
                </a:lnTo>
                <a:lnTo>
                  <a:pt x="28453" y="70963"/>
                </a:lnTo>
                <a:lnTo>
                  <a:pt x="39727" y="65316"/>
                </a:lnTo>
                <a:lnTo>
                  <a:pt x="34036" y="53975"/>
                </a:lnTo>
                <a:close/>
              </a:path>
              <a:path w="751204" h="1500504">
                <a:moveTo>
                  <a:pt x="62367" y="53975"/>
                </a:moveTo>
                <a:lnTo>
                  <a:pt x="34036" y="53975"/>
                </a:lnTo>
                <a:lnTo>
                  <a:pt x="39727" y="65316"/>
                </a:lnTo>
                <a:lnTo>
                  <a:pt x="62367" y="5397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4400" y="3327400"/>
            <a:ext cx="528955" cy="1101725"/>
          </a:xfrm>
          <a:custGeom>
            <a:avLst/>
            <a:gdLst/>
            <a:ahLst/>
            <a:cxnLst/>
            <a:rect l="l" t="t" r="r" b="b"/>
            <a:pathLst>
              <a:path w="528954" h="1101725">
                <a:moveTo>
                  <a:pt x="528701" y="1101725"/>
                </a:moveTo>
                <a:lnTo>
                  <a:pt x="0" y="0"/>
                </a:lnTo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41494" y="3257550"/>
            <a:ext cx="545465" cy="1149350"/>
          </a:xfrm>
          <a:custGeom>
            <a:avLst/>
            <a:gdLst/>
            <a:ahLst/>
            <a:cxnLst/>
            <a:rect l="l" t="t" r="r" b="b"/>
            <a:pathLst>
              <a:path w="545464" h="1149350">
                <a:moveTo>
                  <a:pt x="505102" y="1083102"/>
                </a:moveTo>
                <a:lnTo>
                  <a:pt x="476376" y="1096645"/>
                </a:lnTo>
                <a:lnTo>
                  <a:pt x="543305" y="1149350"/>
                </a:lnTo>
                <a:lnTo>
                  <a:pt x="544611" y="1094613"/>
                </a:lnTo>
                <a:lnTo>
                  <a:pt x="510539" y="1094613"/>
                </a:lnTo>
                <a:lnTo>
                  <a:pt x="505102" y="1083102"/>
                </a:lnTo>
                <a:close/>
              </a:path>
              <a:path w="545464" h="1149350">
                <a:moveTo>
                  <a:pt x="516586" y="1077688"/>
                </a:moveTo>
                <a:lnTo>
                  <a:pt x="505102" y="1083102"/>
                </a:lnTo>
                <a:lnTo>
                  <a:pt x="510539" y="1094613"/>
                </a:lnTo>
                <a:lnTo>
                  <a:pt x="521969" y="1089152"/>
                </a:lnTo>
                <a:lnTo>
                  <a:pt x="516586" y="1077688"/>
                </a:lnTo>
                <a:close/>
              </a:path>
              <a:path w="545464" h="1149350">
                <a:moveTo>
                  <a:pt x="545338" y="1064133"/>
                </a:moveTo>
                <a:lnTo>
                  <a:pt x="516586" y="1077688"/>
                </a:lnTo>
                <a:lnTo>
                  <a:pt x="521969" y="1089152"/>
                </a:lnTo>
                <a:lnTo>
                  <a:pt x="510539" y="1094613"/>
                </a:lnTo>
                <a:lnTo>
                  <a:pt x="544611" y="1094613"/>
                </a:lnTo>
                <a:lnTo>
                  <a:pt x="545338" y="1064133"/>
                </a:lnTo>
                <a:close/>
              </a:path>
              <a:path w="545464" h="1149350">
                <a:moveTo>
                  <a:pt x="500379" y="1043177"/>
                </a:moveTo>
                <a:lnTo>
                  <a:pt x="488822" y="1048639"/>
                </a:lnTo>
                <a:lnTo>
                  <a:pt x="505102" y="1083102"/>
                </a:lnTo>
                <a:lnTo>
                  <a:pt x="516586" y="1077688"/>
                </a:lnTo>
                <a:lnTo>
                  <a:pt x="500379" y="1043177"/>
                </a:lnTo>
                <a:close/>
              </a:path>
              <a:path w="545464" h="1149350">
                <a:moveTo>
                  <a:pt x="462406" y="962787"/>
                </a:moveTo>
                <a:lnTo>
                  <a:pt x="450976" y="968248"/>
                </a:lnTo>
                <a:lnTo>
                  <a:pt x="472566" y="1014222"/>
                </a:lnTo>
                <a:lnTo>
                  <a:pt x="484123" y="1008761"/>
                </a:lnTo>
                <a:lnTo>
                  <a:pt x="462406" y="962787"/>
                </a:lnTo>
                <a:close/>
              </a:path>
              <a:path w="545464" h="1149350">
                <a:moveTo>
                  <a:pt x="424560" y="882395"/>
                </a:moveTo>
                <a:lnTo>
                  <a:pt x="413130" y="887857"/>
                </a:lnTo>
                <a:lnTo>
                  <a:pt x="434720" y="933704"/>
                </a:lnTo>
                <a:lnTo>
                  <a:pt x="446277" y="928369"/>
                </a:lnTo>
                <a:lnTo>
                  <a:pt x="424560" y="882395"/>
                </a:lnTo>
                <a:close/>
              </a:path>
              <a:path w="545464" h="1149350">
                <a:moveTo>
                  <a:pt x="386714" y="802005"/>
                </a:moveTo>
                <a:lnTo>
                  <a:pt x="375157" y="807338"/>
                </a:lnTo>
                <a:lnTo>
                  <a:pt x="396875" y="853313"/>
                </a:lnTo>
                <a:lnTo>
                  <a:pt x="408304" y="847979"/>
                </a:lnTo>
                <a:lnTo>
                  <a:pt x="386714" y="802005"/>
                </a:lnTo>
                <a:close/>
              </a:path>
              <a:path w="545464" h="1149350">
                <a:moveTo>
                  <a:pt x="348868" y="721487"/>
                </a:moveTo>
                <a:lnTo>
                  <a:pt x="337311" y="726948"/>
                </a:lnTo>
                <a:lnTo>
                  <a:pt x="359028" y="772922"/>
                </a:lnTo>
                <a:lnTo>
                  <a:pt x="370458" y="767461"/>
                </a:lnTo>
                <a:lnTo>
                  <a:pt x="348868" y="721487"/>
                </a:lnTo>
                <a:close/>
              </a:path>
              <a:path w="545464" h="1149350">
                <a:moveTo>
                  <a:pt x="310895" y="641095"/>
                </a:moveTo>
                <a:lnTo>
                  <a:pt x="299465" y="646557"/>
                </a:lnTo>
                <a:lnTo>
                  <a:pt x="321055" y="692531"/>
                </a:lnTo>
                <a:lnTo>
                  <a:pt x="332613" y="687069"/>
                </a:lnTo>
                <a:lnTo>
                  <a:pt x="310895" y="641095"/>
                </a:lnTo>
                <a:close/>
              </a:path>
              <a:path w="545464" h="1149350">
                <a:moveTo>
                  <a:pt x="273050" y="560705"/>
                </a:moveTo>
                <a:lnTo>
                  <a:pt x="261619" y="566038"/>
                </a:lnTo>
                <a:lnTo>
                  <a:pt x="283209" y="612013"/>
                </a:lnTo>
                <a:lnTo>
                  <a:pt x="294766" y="606679"/>
                </a:lnTo>
                <a:lnTo>
                  <a:pt x="273050" y="560705"/>
                </a:lnTo>
                <a:close/>
              </a:path>
              <a:path w="545464" h="1149350">
                <a:moveTo>
                  <a:pt x="235203" y="480313"/>
                </a:moveTo>
                <a:lnTo>
                  <a:pt x="223646" y="485648"/>
                </a:lnTo>
                <a:lnTo>
                  <a:pt x="245363" y="531622"/>
                </a:lnTo>
                <a:lnTo>
                  <a:pt x="256793" y="526161"/>
                </a:lnTo>
                <a:lnTo>
                  <a:pt x="235203" y="480313"/>
                </a:lnTo>
                <a:close/>
              </a:path>
              <a:path w="545464" h="1149350">
                <a:moveTo>
                  <a:pt x="197357" y="399795"/>
                </a:moveTo>
                <a:lnTo>
                  <a:pt x="185800" y="405256"/>
                </a:lnTo>
                <a:lnTo>
                  <a:pt x="207517" y="451231"/>
                </a:lnTo>
                <a:lnTo>
                  <a:pt x="218947" y="445769"/>
                </a:lnTo>
                <a:lnTo>
                  <a:pt x="197357" y="399795"/>
                </a:lnTo>
                <a:close/>
              </a:path>
              <a:path w="545464" h="1149350">
                <a:moveTo>
                  <a:pt x="159384" y="319404"/>
                </a:moveTo>
                <a:lnTo>
                  <a:pt x="147954" y="324865"/>
                </a:lnTo>
                <a:lnTo>
                  <a:pt x="169544" y="370713"/>
                </a:lnTo>
                <a:lnTo>
                  <a:pt x="181101" y="365379"/>
                </a:lnTo>
                <a:lnTo>
                  <a:pt x="159384" y="319404"/>
                </a:lnTo>
                <a:close/>
              </a:path>
              <a:path w="545464" h="1149350">
                <a:moveTo>
                  <a:pt x="121538" y="239013"/>
                </a:moveTo>
                <a:lnTo>
                  <a:pt x="110108" y="244348"/>
                </a:lnTo>
                <a:lnTo>
                  <a:pt x="131698" y="290322"/>
                </a:lnTo>
                <a:lnTo>
                  <a:pt x="143128" y="284988"/>
                </a:lnTo>
                <a:lnTo>
                  <a:pt x="121538" y="239013"/>
                </a:lnTo>
                <a:close/>
              </a:path>
              <a:path w="545464" h="1149350">
                <a:moveTo>
                  <a:pt x="83692" y="158496"/>
                </a:moveTo>
                <a:lnTo>
                  <a:pt x="72135" y="163957"/>
                </a:lnTo>
                <a:lnTo>
                  <a:pt x="93852" y="209930"/>
                </a:lnTo>
                <a:lnTo>
                  <a:pt x="105282" y="204470"/>
                </a:lnTo>
                <a:lnTo>
                  <a:pt x="83692" y="158496"/>
                </a:lnTo>
                <a:close/>
              </a:path>
              <a:path w="545464" h="1149350">
                <a:moveTo>
                  <a:pt x="45719" y="78104"/>
                </a:moveTo>
                <a:lnTo>
                  <a:pt x="34289" y="83565"/>
                </a:lnTo>
                <a:lnTo>
                  <a:pt x="55879" y="129539"/>
                </a:lnTo>
                <a:lnTo>
                  <a:pt x="67436" y="124078"/>
                </a:lnTo>
                <a:lnTo>
                  <a:pt x="45719" y="78104"/>
                </a:lnTo>
                <a:close/>
              </a:path>
              <a:path w="545464" h="1149350">
                <a:moveTo>
                  <a:pt x="1904" y="0"/>
                </a:moveTo>
                <a:lnTo>
                  <a:pt x="0" y="85216"/>
                </a:lnTo>
                <a:lnTo>
                  <a:pt x="68960" y="52704"/>
                </a:lnTo>
                <a:lnTo>
                  <a:pt x="190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75023" y="3291078"/>
            <a:ext cx="1570990" cy="197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8260" algn="r">
              <a:lnSpc>
                <a:spcPts val="2875"/>
              </a:lnSpc>
            </a:pPr>
            <a:r>
              <a:rPr sz="3750" i="1" spc="-104" baseline="13333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sz="1700" i="1" spc="-45" dirty="0">
                <a:solidFill>
                  <a:srgbClr val="3333CC"/>
                </a:solidFill>
                <a:latin typeface="Tahoma"/>
                <a:cs typeface="Tahoma"/>
              </a:rPr>
              <a:t>11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ts val="2875"/>
              </a:lnSpc>
            </a:pPr>
            <a:r>
              <a:rPr sz="2500" i="1" spc="-6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sz="2550" i="1" spc="-89" baseline="-19607" dirty="0">
                <a:solidFill>
                  <a:srgbClr val="3333CC"/>
                </a:solidFill>
                <a:latin typeface="Tahoma"/>
                <a:cs typeface="Tahoma"/>
              </a:rPr>
              <a:t>2</a:t>
            </a:r>
            <a:endParaRPr sz="2550" baseline="-19607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500" i="1" spc="-70" dirty="0">
                <a:solidFill>
                  <a:srgbClr val="FF3300"/>
                </a:solidFill>
                <a:latin typeface="Symbol"/>
                <a:cs typeface="Symbol"/>
              </a:rPr>
              <a:t></a:t>
            </a:r>
            <a:r>
              <a:rPr sz="2550" i="1" spc="-75" baseline="-19607" dirty="0">
                <a:solidFill>
                  <a:srgbClr val="FF3300"/>
                </a:solidFill>
                <a:latin typeface="Tahoma"/>
                <a:cs typeface="Tahoma"/>
              </a:rPr>
              <a:t>7</a:t>
            </a:r>
            <a:endParaRPr sz="2550" baseline="-19607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28673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52437" y="2430462"/>
            <a:ext cx="5038725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079" y="321997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925" algn="l">
              <a:lnSpc>
                <a:spcPct val="100000"/>
              </a:lnSpc>
            </a:pPr>
            <a:r>
              <a:rPr spc="-30" dirty="0"/>
              <a:t>Trick </a:t>
            </a:r>
            <a:r>
              <a:rPr dirty="0"/>
              <a:t>#1: </a:t>
            </a:r>
            <a:r>
              <a:rPr spc="5" dirty="0"/>
              <a:t>SVM </a:t>
            </a:r>
            <a:r>
              <a:rPr spc="20" dirty="0"/>
              <a:t>with </a:t>
            </a:r>
            <a:r>
              <a:rPr dirty="0"/>
              <a:t>slack</a:t>
            </a:r>
            <a:r>
              <a:rPr spc="-229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2270" y="878332"/>
            <a:ext cx="329692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min</a:t>
            </a:r>
            <a:r>
              <a:rPr sz="2400" spc="-15" baseline="-20833" dirty="0">
                <a:latin typeface="Arial"/>
                <a:cs typeface="Arial"/>
              </a:rPr>
              <a:t>W,b,</a:t>
            </a:r>
            <a:r>
              <a:rPr sz="2550" i="1" spc="-15" baseline="-19607" dirty="0">
                <a:latin typeface="Symbol"/>
                <a:cs typeface="Symbol"/>
              </a:rPr>
              <a:t></a:t>
            </a:r>
            <a:r>
              <a:rPr sz="2550" i="1" spc="-15" baseline="-1960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½ </a:t>
            </a:r>
            <a:r>
              <a:rPr sz="2400" spc="10" dirty="0">
                <a:latin typeface="Arial"/>
                <a:cs typeface="Arial"/>
              </a:rPr>
              <a:t>W’W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C </a:t>
            </a:r>
            <a:r>
              <a:rPr sz="3200" spc="-15" dirty="0">
                <a:latin typeface="Symbol"/>
                <a:cs typeface="Symbol"/>
              </a:rPr>
              <a:t></a:t>
            </a:r>
            <a:r>
              <a:rPr sz="2400" spc="-22" baseline="-20833" dirty="0">
                <a:latin typeface="Arial"/>
                <a:cs typeface="Arial"/>
              </a:rPr>
              <a:t>i</a:t>
            </a:r>
            <a:r>
              <a:rPr sz="2400" spc="60" baseline="-20833" dirty="0">
                <a:latin typeface="Arial"/>
                <a:cs typeface="Arial"/>
              </a:rPr>
              <a:t> </a:t>
            </a:r>
            <a:r>
              <a:rPr sz="2500" i="1" spc="-35" dirty="0">
                <a:latin typeface="Symbol"/>
                <a:cs typeface="Symbol"/>
              </a:rPr>
              <a:t></a:t>
            </a:r>
            <a:r>
              <a:rPr sz="2400" spc="-52" baseline="-20833" dirty="0">
                <a:latin typeface="Arial"/>
                <a:cs typeface="Arial"/>
              </a:rPr>
              <a:t>i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440434"/>
            <a:ext cx="137604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Subject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1292225"/>
            <a:ext cx="2895600" cy="612775"/>
          </a:xfrm>
          <a:custGeom>
            <a:avLst/>
            <a:gdLst/>
            <a:ahLst/>
            <a:cxnLst/>
            <a:rect l="l" t="t" r="r" b="b"/>
            <a:pathLst>
              <a:path w="2895600" h="612775">
                <a:moveTo>
                  <a:pt x="2832100" y="231775"/>
                </a:moveTo>
                <a:lnTo>
                  <a:pt x="63500" y="231775"/>
                </a:lnTo>
                <a:lnTo>
                  <a:pt x="38790" y="236767"/>
                </a:lnTo>
                <a:lnTo>
                  <a:pt x="18605" y="250380"/>
                </a:lnTo>
                <a:lnTo>
                  <a:pt x="4992" y="270565"/>
                </a:lnTo>
                <a:lnTo>
                  <a:pt x="0" y="295275"/>
                </a:lnTo>
                <a:lnTo>
                  <a:pt x="0" y="549275"/>
                </a:lnTo>
                <a:lnTo>
                  <a:pt x="4992" y="573984"/>
                </a:lnTo>
                <a:lnTo>
                  <a:pt x="18605" y="594169"/>
                </a:lnTo>
                <a:lnTo>
                  <a:pt x="38790" y="607782"/>
                </a:lnTo>
                <a:lnTo>
                  <a:pt x="63500" y="612775"/>
                </a:lnTo>
                <a:lnTo>
                  <a:pt x="2832100" y="612775"/>
                </a:lnTo>
                <a:lnTo>
                  <a:pt x="2856809" y="607782"/>
                </a:lnTo>
                <a:lnTo>
                  <a:pt x="2876994" y="594169"/>
                </a:lnTo>
                <a:lnTo>
                  <a:pt x="2890607" y="573984"/>
                </a:lnTo>
                <a:lnTo>
                  <a:pt x="2895600" y="549275"/>
                </a:lnTo>
                <a:lnTo>
                  <a:pt x="2895600" y="295275"/>
                </a:lnTo>
                <a:lnTo>
                  <a:pt x="2890607" y="270565"/>
                </a:lnTo>
                <a:lnTo>
                  <a:pt x="2876994" y="250380"/>
                </a:lnTo>
                <a:lnTo>
                  <a:pt x="2856809" y="236767"/>
                </a:lnTo>
                <a:lnTo>
                  <a:pt x="2832100" y="231775"/>
                </a:lnTo>
                <a:close/>
              </a:path>
              <a:path w="2895600" h="612775">
                <a:moveTo>
                  <a:pt x="454025" y="0"/>
                </a:moveTo>
                <a:lnTo>
                  <a:pt x="482600" y="231775"/>
                </a:lnTo>
                <a:lnTo>
                  <a:pt x="1206500" y="231775"/>
                </a:lnTo>
                <a:lnTo>
                  <a:pt x="45402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3000" y="1292225"/>
            <a:ext cx="2895600" cy="612775"/>
          </a:xfrm>
          <a:custGeom>
            <a:avLst/>
            <a:gdLst/>
            <a:ahLst/>
            <a:cxnLst/>
            <a:rect l="l" t="t" r="r" b="b"/>
            <a:pathLst>
              <a:path w="2895600" h="612775">
                <a:moveTo>
                  <a:pt x="0" y="295275"/>
                </a:moveTo>
                <a:lnTo>
                  <a:pt x="4992" y="270565"/>
                </a:lnTo>
                <a:lnTo>
                  <a:pt x="18605" y="250380"/>
                </a:lnTo>
                <a:lnTo>
                  <a:pt x="38790" y="236767"/>
                </a:lnTo>
                <a:lnTo>
                  <a:pt x="63500" y="231775"/>
                </a:lnTo>
                <a:lnTo>
                  <a:pt x="482600" y="231775"/>
                </a:lnTo>
                <a:lnTo>
                  <a:pt x="454025" y="0"/>
                </a:lnTo>
                <a:lnTo>
                  <a:pt x="1206500" y="231775"/>
                </a:lnTo>
                <a:lnTo>
                  <a:pt x="2832100" y="231775"/>
                </a:lnTo>
                <a:lnTo>
                  <a:pt x="2856809" y="236767"/>
                </a:lnTo>
                <a:lnTo>
                  <a:pt x="2876994" y="250380"/>
                </a:lnTo>
                <a:lnTo>
                  <a:pt x="2890607" y="270565"/>
                </a:lnTo>
                <a:lnTo>
                  <a:pt x="2895600" y="295275"/>
                </a:lnTo>
                <a:lnTo>
                  <a:pt x="2895600" y="390525"/>
                </a:lnTo>
                <a:lnTo>
                  <a:pt x="2895600" y="549275"/>
                </a:lnTo>
                <a:lnTo>
                  <a:pt x="2890607" y="573984"/>
                </a:lnTo>
                <a:lnTo>
                  <a:pt x="2876994" y="594169"/>
                </a:lnTo>
                <a:lnTo>
                  <a:pt x="2856809" y="607782"/>
                </a:lnTo>
                <a:lnTo>
                  <a:pt x="2832100" y="612775"/>
                </a:lnTo>
                <a:lnTo>
                  <a:pt x="1206500" y="612775"/>
                </a:lnTo>
                <a:lnTo>
                  <a:pt x="482600" y="612775"/>
                </a:lnTo>
                <a:lnTo>
                  <a:pt x="63500" y="612775"/>
                </a:lnTo>
                <a:lnTo>
                  <a:pt x="38790" y="607782"/>
                </a:lnTo>
                <a:lnTo>
                  <a:pt x="18605" y="594169"/>
                </a:lnTo>
                <a:lnTo>
                  <a:pt x="4992" y="573984"/>
                </a:lnTo>
                <a:lnTo>
                  <a:pt x="0" y="549275"/>
                </a:lnTo>
                <a:lnTo>
                  <a:pt x="0" y="390525"/>
                </a:lnTo>
                <a:lnTo>
                  <a:pt x="0" y="2952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3289" y="1582165"/>
            <a:ext cx="4840605" cy="117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7625">
              <a:lnSpc>
                <a:spcPts val="2335"/>
              </a:lnSpc>
            </a:pPr>
            <a:r>
              <a:rPr sz="2000" spc="-15" dirty="0">
                <a:latin typeface="Arial"/>
                <a:cs typeface="Arial"/>
              </a:rPr>
              <a:t>Trade-off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</a:t>
            </a:r>
            <a:endParaRPr sz="2000">
              <a:latin typeface="Arial"/>
              <a:cs typeface="Arial"/>
            </a:endParaRPr>
          </a:p>
          <a:p>
            <a:pPr marR="1078230" algn="ctr">
              <a:lnSpc>
                <a:spcPts val="2935"/>
              </a:lnSpc>
            </a:pPr>
            <a:r>
              <a:rPr sz="2400" spc="-60" dirty="0">
                <a:latin typeface="Arial"/>
                <a:cs typeface="Arial"/>
              </a:rPr>
              <a:t>Yi </a:t>
            </a:r>
            <a:r>
              <a:rPr sz="2400" spc="15" dirty="0">
                <a:latin typeface="Arial"/>
                <a:cs typeface="Arial"/>
              </a:rPr>
              <a:t>(W’Xi </a:t>
            </a:r>
            <a:r>
              <a:rPr sz="2400" dirty="0">
                <a:latin typeface="Arial"/>
                <a:cs typeface="Arial"/>
              </a:rPr>
              <a:t>+ b) </a:t>
            </a:r>
            <a:r>
              <a:rPr sz="2400" spc="-10" dirty="0">
                <a:latin typeface="Arial"/>
                <a:cs typeface="Arial"/>
              </a:rPr>
              <a:t>&gt;= </a:t>
            </a:r>
            <a:r>
              <a:rPr sz="2400" spc="10" dirty="0">
                <a:latin typeface="Arial"/>
                <a:cs typeface="Arial"/>
              </a:rPr>
              <a:t>1- </a:t>
            </a:r>
            <a:r>
              <a:rPr sz="2500" i="1" spc="-35" dirty="0">
                <a:latin typeface="Symbol"/>
                <a:cs typeface="Symbol"/>
              </a:rPr>
              <a:t></a:t>
            </a:r>
            <a:r>
              <a:rPr sz="2400" spc="-52" baseline="-20833" dirty="0">
                <a:latin typeface="Arial"/>
                <a:cs typeface="Arial"/>
              </a:rPr>
              <a:t>i 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R="1076325" algn="ctr">
              <a:lnSpc>
                <a:spcPct val="100000"/>
              </a:lnSpc>
              <a:spcBef>
                <a:spcPts val="480"/>
              </a:spcBef>
            </a:pPr>
            <a:r>
              <a:rPr sz="2500" i="1" spc="-20" dirty="0">
                <a:latin typeface="Symbol"/>
                <a:cs typeface="Symbol"/>
              </a:rPr>
              <a:t></a:t>
            </a:r>
            <a:r>
              <a:rPr sz="2400" spc="-30" baseline="-20833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&gt;=0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8088" y="3368483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46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4138" y="3659059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19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8664" y="3947984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19"/>
                </a:moveTo>
                <a:lnTo>
                  <a:pt x="2655951" y="0"/>
                </a:lnTo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8301" y="3344479"/>
            <a:ext cx="327025" cy="598805"/>
          </a:xfrm>
          <a:custGeom>
            <a:avLst/>
            <a:gdLst/>
            <a:ahLst/>
            <a:cxnLst/>
            <a:rect l="l" t="t" r="r" b="b"/>
            <a:pathLst>
              <a:path w="327025" h="598804">
                <a:moveTo>
                  <a:pt x="285005" y="534724"/>
                </a:moveTo>
                <a:lnTo>
                  <a:pt x="257175" y="549909"/>
                </a:lnTo>
                <a:lnTo>
                  <a:pt x="327025" y="598551"/>
                </a:lnTo>
                <a:lnTo>
                  <a:pt x="325137" y="545845"/>
                </a:lnTo>
                <a:lnTo>
                  <a:pt x="291084" y="545845"/>
                </a:lnTo>
                <a:lnTo>
                  <a:pt x="285005" y="534724"/>
                </a:lnTo>
                <a:close/>
              </a:path>
              <a:path w="327025" h="598804">
                <a:moveTo>
                  <a:pt x="296180" y="528627"/>
                </a:moveTo>
                <a:lnTo>
                  <a:pt x="285005" y="534724"/>
                </a:lnTo>
                <a:lnTo>
                  <a:pt x="291084" y="545845"/>
                </a:lnTo>
                <a:lnTo>
                  <a:pt x="302260" y="539750"/>
                </a:lnTo>
                <a:lnTo>
                  <a:pt x="296180" y="528627"/>
                </a:lnTo>
                <a:close/>
              </a:path>
              <a:path w="327025" h="598804">
                <a:moveTo>
                  <a:pt x="323976" y="513461"/>
                </a:moveTo>
                <a:lnTo>
                  <a:pt x="296180" y="528627"/>
                </a:lnTo>
                <a:lnTo>
                  <a:pt x="302260" y="539750"/>
                </a:lnTo>
                <a:lnTo>
                  <a:pt x="291084" y="545845"/>
                </a:lnTo>
                <a:lnTo>
                  <a:pt x="325137" y="545845"/>
                </a:lnTo>
                <a:lnTo>
                  <a:pt x="323976" y="513461"/>
                </a:lnTo>
                <a:close/>
              </a:path>
              <a:path w="327025" h="598804">
                <a:moveTo>
                  <a:pt x="42168" y="63866"/>
                </a:moveTo>
                <a:lnTo>
                  <a:pt x="31002" y="69980"/>
                </a:lnTo>
                <a:lnTo>
                  <a:pt x="285005" y="534724"/>
                </a:lnTo>
                <a:lnTo>
                  <a:pt x="296180" y="528627"/>
                </a:lnTo>
                <a:lnTo>
                  <a:pt x="42168" y="63866"/>
                </a:lnTo>
                <a:close/>
              </a:path>
              <a:path w="327025" h="598804">
                <a:moveTo>
                  <a:pt x="0" y="0"/>
                </a:moveTo>
                <a:lnTo>
                  <a:pt x="3175" y="85216"/>
                </a:lnTo>
                <a:lnTo>
                  <a:pt x="31002" y="69980"/>
                </a:lnTo>
                <a:lnTo>
                  <a:pt x="24891" y="58800"/>
                </a:lnTo>
                <a:lnTo>
                  <a:pt x="36067" y="52704"/>
                </a:lnTo>
                <a:lnTo>
                  <a:pt x="62554" y="52704"/>
                </a:lnTo>
                <a:lnTo>
                  <a:pt x="69976" y="48640"/>
                </a:lnTo>
                <a:lnTo>
                  <a:pt x="0" y="0"/>
                </a:lnTo>
                <a:close/>
              </a:path>
              <a:path w="327025" h="598804">
                <a:moveTo>
                  <a:pt x="36067" y="52704"/>
                </a:moveTo>
                <a:lnTo>
                  <a:pt x="24891" y="58800"/>
                </a:lnTo>
                <a:lnTo>
                  <a:pt x="31002" y="69980"/>
                </a:lnTo>
                <a:lnTo>
                  <a:pt x="42168" y="63866"/>
                </a:lnTo>
                <a:lnTo>
                  <a:pt x="36067" y="52704"/>
                </a:lnTo>
                <a:close/>
              </a:path>
              <a:path w="327025" h="598804">
                <a:moveTo>
                  <a:pt x="62554" y="52704"/>
                </a:moveTo>
                <a:lnTo>
                  <a:pt x="36067" y="52704"/>
                </a:lnTo>
                <a:lnTo>
                  <a:pt x="42168" y="63866"/>
                </a:lnTo>
                <a:lnTo>
                  <a:pt x="62554" y="52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22678" y="468115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306"/>
                </a:lnTo>
                <a:lnTo>
                  <a:pt x="11144" y="11191"/>
                </a:lnTo>
                <a:lnTo>
                  <a:pt x="23252" y="3006"/>
                </a:lnTo>
                <a:lnTo>
                  <a:pt x="38100" y="0"/>
                </a:lnTo>
                <a:lnTo>
                  <a:pt x="52947" y="3006"/>
                </a:lnTo>
                <a:lnTo>
                  <a:pt x="65055" y="11191"/>
                </a:lnTo>
                <a:lnTo>
                  <a:pt x="73211" y="23306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0779" y="472560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306"/>
                </a:lnTo>
                <a:lnTo>
                  <a:pt x="11144" y="11191"/>
                </a:lnTo>
                <a:lnTo>
                  <a:pt x="23252" y="3006"/>
                </a:lnTo>
                <a:lnTo>
                  <a:pt x="38100" y="0"/>
                </a:lnTo>
                <a:lnTo>
                  <a:pt x="52893" y="3006"/>
                </a:lnTo>
                <a:lnTo>
                  <a:pt x="65008" y="11191"/>
                </a:lnTo>
                <a:lnTo>
                  <a:pt x="73193" y="23306"/>
                </a:lnTo>
                <a:lnTo>
                  <a:pt x="76200" y="38100"/>
                </a:lnTo>
                <a:lnTo>
                  <a:pt x="73193" y="52947"/>
                </a:lnTo>
                <a:lnTo>
                  <a:pt x="65008" y="65055"/>
                </a:lnTo>
                <a:lnTo>
                  <a:pt x="52893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29053" y="445420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05662" y="4818441"/>
            <a:ext cx="268605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spc="-70" dirty="0">
                <a:solidFill>
                  <a:srgbClr val="FF3300"/>
                </a:solidFill>
                <a:latin typeface="Symbol"/>
                <a:cs typeface="Symbol"/>
              </a:rPr>
              <a:t></a:t>
            </a:r>
            <a:r>
              <a:rPr sz="2550" i="1" spc="-75" baseline="-19607" dirty="0">
                <a:solidFill>
                  <a:srgbClr val="FF3300"/>
                </a:solidFill>
                <a:latin typeface="Tahoma"/>
                <a:cs typeface="Tahoma"/>
              </a:rPr>
              <a:t>7</a:t>
            </a:r>
            <a:endParaRPr sz="2550" baseline="-1960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8055" y="3284409"/>
            <a:ext cx="38227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90"/>
              </a:lnSpc>
            </a:pPr>
            <a:r>
              <a:rPr sz="3750" i="1" spc="-104" baseline="13333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sz="1700" i="1" spc="-45" dirty="0">
                <a:solidFill>
                  <a:srgbClr val="3333CC"/>
                </a:solidFill>
                <a:latin typeface="Tahoma"/>
                <a:cs typeface="Tahoma"/>
              </a:rPr>
              <a:t>11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280" y="3398520"/>
            <a:ext cx="4291965" cy="2233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30"/>
              </a:lnSpc>
            </a:pPr>
            <a:r>
              <a:rPr sz="2400" spc="-5" dirty="0">
                <a:latin typeface="Arial"/>
                <a:cs typeface="Arial"/>
              </a:rPr>
              <a:t>Originally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optimize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ts val="2950"/>
              </a:lnSpc>
            </a:pPr>
            <a:r>
              <a:rPr sz="2400" dirty="0">
                <a:latin typeface="Arial"/>
                <a:cs typeface="Arial"/>
              </a:rPr>
              <a:t>W (d-dimensional </a:t>
            </a:r>
            <a:r>
              <a:rPr lang="en-US" sz="2400" spc="-210" dirty="0">
                <a:latin typeface="Arial"/>
                <a:cs typeface="Arial"/>
              </a:rPr>
              <a:t>vector</a:t>
            </a:r>
            <a:r>
              <a:rPr sz="2400" spc="-210" dirty="0">
                <a:latin typeface="Arial"/>
                <a:cs typeface="Arial"/>
              </a:rPr>
              <a:t>),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</a:p>
          <a:p>
            <a:pPr marL="3175" algn="ctr">
              <a:lnSpc>
                <a:spcPct val="100000"/>
              </a:lnSpc>
              <a:spcBef>
                <a:spcPts val="2760"/>
              </a:spcBef>
            </a:pPr>
            <a:r>
              <a:rPr sz="2400" spc="-5" dirty="0">
                <a:latin typeface="Arial"/>
                <a:cs typeface="Arial"/>
              </a:rPr>
              <a:t>Now </a:t>
            </a:r>
            <a:r>
              <a:rPr sz="2400" spc="-1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optimize </a:t>
            </a:r>
            <a:r>
              <a:rPr sz="2400" spc="-20" dirty="0">
                <a:latin typeface="Arial"/>
                <a:cs typeface="Arial"/>
              </a:rPr>
              <a:t>W, </a:t>
            </a:r>
            <a:r>
              <a:rPr sz="2400" dirty="0">
                <a:latin typeface="Arial"/>
                <a:cs typeface="Arial"/>
              </a:rPr>
              <a:t>b, </a:t>
            </a:r>
            <a:r>
              <a:rPr sz="2500" i="1" spc="-35" dirty="0">
                <a:latin typeface="Symbol"/>
                <a:cs typeface="Symbol"/>
              </a:rPr>
              <a:t></a:t>
            </a:r>
            <a:r>
              <a:rPr sz="2400" spc="-52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500" i="1" spc="-30" dirty="0">
                <a:latin typeface="Symbol"/>
                <a:cs typeface="Symbol"/>
              </a:rPr>
              <a:t></a:t>
            </a:r>
            <a:r>
              <a:rPr sz="2400" spc="-44" baseline="-20833" dirty="0">
                <a:latin typeface="Arial"/>
                <a:cs typeface="Arial"/>
              </a:rPr>
              <a:t>N</a:t>
            </a:r>
            <a:endParaRPr sz="2400" baseline="-20833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Now </a:t>
            </a:r>
            <a:r>
              <a:rPr sz="2400" spc="-1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2N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constraints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73632" y="5960059"/>
            <a:ext cx="39966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Still a </a:t>
            </a:r>
            <a:r>
              <a:rPr sz="2400" dirty="0">
                <a:latin typeface="Arial"/>
                <a:cs typeface="Arial"/>
              </a:rPr>
              <a:t>QP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soft-margin</a:t>
            </a:r>
            <a:r>
              <a:rPr sz="2400" b="1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SVM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90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2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3590" algn="l">
              <a:lnSpc>
                <a:spcPct val="100000"/>
              </a:lnSpc>
            </a:pPr>
            <a:r>
              <a:rPr spc="-15" dirty="0"/>
              <a:t>Another </a:t>
            </a:r>
            <a:r>
              <a:rPr dirty="0"/>
              <a:t>look at non-separable</a:t>
            </a:r>
            <a:r>
              <a:rPr spc="55" dirty="0"/>
              <a:t> </a:t>
            </a:r>
            <a:r>
              <a:rPr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122159" cy="153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Here’s </a:t>
            </a:r>
            <a:r>
              <a:rPr sz="2400" dirty="0">
                <a:latin typeface="Arial"/>
                <a:cs typeface="Arial"/>
              </a:rPr>
              <a:t>another non-separable dataset,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1-</a:t>
            </a:r>
            <a:endParaRPr sz="24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dimensional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3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 of course use </a:t>
            </a:r>
            <a:r>
              <a:rPr sz="2400" spc="-5" dirty="0">
                <a:latin typeface="Arial"/>
                <a:cs typeface="Arial"/>
              </a:rPr>
              <a:t>slack variables…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here’s  another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trick!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493712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900" y="4699000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0" y="37337"/>
                </a:moveTo>
                <a:lnTo>
                  <a:pt x="2742" y="22824"/>
                </a:lnTo>
                <a:lnTo>
                  <a:pt x="10223" y="10953"/>
                </a:lnTo>
                <a:lnTo>
                  <a:pt x="21324" y="2940"/>
                </a:lnTo>
                <a:lnTo>
                  <a:pt x="34925" y="0"/>
                </a:lnTo>
                <a:lnTo>
                  <a:pt x="48525" y="2940"/>
                </a:lnTo>
                <a:lnTo>
                  <a:pt x="59626" y="10953"/>
                </a:lnTo>
                <a:lnTo>
                  <a:pt x="67107" y="22824"/>
                </a:lnTo>
                <a:lnTo>
                  <a:pt x="69850" y="37337"/>
                </a:lnTo>
                <a:lnTo>
                  <a:pt x="67107" y="51851"/>
                </a:lnTo>
                <a:lnTo>
                  <a:pt x="59626" y="63722"/>
                </a:lnTo>
                <a:lnTo>
                  <a:pt x="48525" y="71735"/>
                </a:lnTo>
                <a:lnTo>
                  <a:pt x="34925" y="74675"/>
                </a:lnTo>
                <a:lnTo>
                  <a:pt x="21324" y="71735"/>
                </a:lnTo>
                <a:lnTo>
                  <a:pt x="10223" y="63722"/>
                </a:lnTo>
                <a:lnTo>
                  <a:pt x="2742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7200" y="4699000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34925" y="0"/>
                </a:moveTo>
                <a:lnTo>
                  <a:pt x="21324" y="2940"/>
                </a:lnTo>
                <a:lnTo>
                  <a:pt x="10223" y="10953"/>
                </a:lnTo>
                <a:lnTo>
                  <a:pt x="2742" y="22824"/>
                </a:lnTo>
                <a:lnTo>
                  <a:pt x="0" y="37337"/>
                </a:lnTo>
                <a:lnTo>
                  <a:pt x="2742" y="51851"/>
                </a:lnTo>
                <a:lnTo>
                  <a:pt x="10223" y="63722"/>
                </a:lnTo>
                <a:lnTo>
                  <a:pt x="21324" y="71735"/>
                </a:lnTo>
                <a:lnTo>
                  <a:pt x="34925" y="74675"/>
                </a:lnTo>
                <a:lnTo>
                  <a:pt x="48525" y="71735"/>
                </a:lnTo>
                <a:lnTo>
                  <a:pt x="59626" y="63722"/>
                </a:lnTo>
                <a:lnTo>
                  <a:pt x="67107" y="51851"/>
                </a:lnTo>
                <a:lnTo>
                  <a:pt x="69850" y="37337"/>
                </a:lnTo>
                <a:lnTo>
                  <a:pt x="67107" y="22824"/>
                </a:lnTo>
                <a:lnTo>
                  <a:pt x="59626" y="10953"/>
                </a:lnTo>
                <a:lnTo>
                  <a:pt x="48525" y="2940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7200" y="4699000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0" y="37337"/>
                </a:moveTo>
                <a:lnTo>
                  <a:pt x="2742" y="22824"/>
                </a:lnTo>
                <a:lnTo>
                  <a:pt x="10223" y="10953"/>
                </a:lnTo>
                <a:lnTo>
                  <a:pt x="21324" y="2940"/>
                </a:lnTo>
                <a:lnTo>
                  <a:pt x="34925" y="0"/>
                </a:lnTo>
                <a:lnTo>
                  <a:pt x="48525" y="2940"/>
                </a:lnTo>
                <a:lnTo>
                  <a:pt x="59626" y="10953"/>
                </a:lnTo>
                <a:lnTo>
                  <a:pt x="67107" y="22824"/>
                </a:lnTo>
                <a:lnTo>
                  <a:pt x="69850" y="37337"/>
                </a:lnTo>
                <a:lnTo>
                  <a:pt x="67107" y="51851"/>
                </a:lnTo>
                <a:lnTo>
                  <a:pt x="59626" y="63722"/>
                </a:lnTo>
                <a:lnTo>
                  <a:pt x="48525" y="71735"/>
                </a:lnTo>
                <a:lnTo>
                  <a:pt x="34925" y="74675"/>
                </a:lnTo>
                <a:lnTo>
                  <a:pt x="21324" y="71735"/>
                </a:lnTo>
                <a:lnTo>
                  <a:pt x="10223" y="63722"/>
                </a:lnTo>
                <a:lnTo>
                  <a:pt x="2742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6500" y="4699000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34925" y="0"/>
                </a:moveTo>
                <a:lnTo>
                  <a:pt x="21324" y="3119"/>
                </a:lnTo>
                <a:lnTo>
                  <a:pt x="10223" y="11620"/>
                </a:lnTo>
                <a:lnTo>
                  <a:pt x="2742" y="24217"/>
                </a:lnTo>
                <a:lnTo>
                  <a:pt x="0" y="39624"/>
                </a:lnTo>
                <a:lnTo>
                  <a:pt x="2742" y="55104"/>
                </a:lnTo>
                <a:lnTo>
                  <a:pt x="10223" y="67738"/>
                </a:lnTo>
                <a:lnTo>
                  <a:pt x="21324" y="76253"/>
                </a:lnTo>
                <a:lnTo>
                  <a:pt x="34925" y="79375"/>
                </a:lnTo>
                <a:lnTo>
                  <a:pt x="48525" y="76253"/>
                </a:lnTo>
                <a:lnTo>
                  <a:pt x="59626" y="67738"/>
                </a:lnTo>
                <a:lnTo>
                  <a:pt x="67107" y="55104"/>
                </a:lnTo>
                <a:lnTo>
                  <a:pt x="69850" y="39624"/>
                </a:lnTo>
                <a:lnTo>
                  <a:pt x="67107" y="24217"/>
                </a:lnTo>
                <a:lnTo>
                  <a:pt x="59626" y="11620"/>
                </a:lnTo>
                <a:lnTo>
                  <a:pt x="48525" y="3119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6500" y="4699000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0" y="39624"/>
                </a:moveTo>
                <a:lnTo>
                  <a:pt x="2742" y="24217"/>
                </a:lnTo>
                <a:lnTo>
                  <a:pt x="10223" y="11620"/>
                </a:lnTo>
                <a:lnTo>
                  <a:pt x="21324" y="3119"/>
                </a:lnTo>
                <a:lnTo>
                  <a:pt x="34925" y="0"/>
                </a:lnTo>
                <a:lnTo>
                  <a:pt x="48525" y="3119"/>
                </a:lnTo>
                <a:lnTo>
                  <a:pt x="59626" y="11620"/>
                </a:lnTo>
                <a:lnTo>
                  <a:pt x="67107" y="24217"/>
                </a:lnTo>
                <a:lnTo>
                  <a:pt x="69850" y="39624"/>
                </a:lnTo>
                <a:lnTo>
                  <a:pt x="67107" y="55104"/>
                </a:lnTo>
                <a:lnTo>
                  <a:pt x="59626" y="67738"/>
                </a:lnTo>
                <a:lnTo>
                  <a:pt x="48525" y="76253"/>
                </a:lnTo>
                <a:lnTo>
                  <a:pt x="34925" y="79375"/>
                </a:lnTo>
                <a:lnTo>
                  <a:pt x="21324" y="76253"/>
                </a:lnTo>
                <a:lnTo>
                  <a:pt x="10223" y="67738"/>
                </a:lnTo>
                <a:lnTo>
                  <a:pt x="2742" y="55104"/>
                </a:lnTo>
                <a:lnTo>
                  <a:pt x="0" y="396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0787" y="4699373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5" h="74295">
                <a:moveTo>
                  <a:pt x="37030" y="0"/>
                </a:moveTo>
                <a:lnTo>
                  <a:pt x="23199" y="1531"/>
                </a:lnTo>
                <a:lnTo>
                  <a:pt x="11259" y="8689"/>
                </a:lnTo>
                <a:lnTo>
                  <a:pt x="3307" y="19835"/>
                </a:lnTo>
                <a:lnTo>
                  <a:pt x="0" y="33482"/>
                </a:lnTo>
                <a:lnTo>
                  <a:pt x="1990" y="48140"/>
                </a:lnTo>
                <a:lnTo>
                  <a:pt x="9249" y="60983"/>
                </a:lnTo>
                <a:lnTo>
                  <a:pt x="20151" y="69826"/>
                </a:lnTo>
                <a:lnTo>
                  <a:pt x="33244" y="73858"/>
                </a:lnTo>
                <a:lnTo>
                  <a:pt x="47075" y="72270"/>
                </a:lnTo>
                <a:lnTo>
                  <a:pt x="59015" y="65186"/>
                </a:lnTo>
                <a:lnTo>
                  <a:pt x="66966" y="54078"/>
                </a:lnTo>
                <a:lnTo>
                  <a:pt x="70274" y="40445"/>
                </a:lnTo>
                <a:lnTo>
                  <a:pt x="68284" y="25788"/>
                </a:lnTo>
                <a:lnTo>
                  <a:pt x="61025" y="12890"/>
                </a:lnTo>
                <a:lnTo>
                  <a:pt x="50123" y="4040"/>
                </a:lnTo>
                <a:lnTo>
                  <a:pt x="37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0787" y="4699373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5" h="74295">
                <a:moveTo>
                  <a:pt x="1990" y="48140"/>
                </a:moveTo>
                <a:lnTo>
                  <a:pt x="0" y="33482"/>
                </a:lnTo>
                <a:lnTo>
                  <a:pt x="3307" y="19835"/>
                </a:lnTo>
                <a:lnTo>
                  <a:pt x="11259" y="8689"/>
                </a:lnTo>
                <a:lnTo>
                  <a:pt x="23199" y="1531"/>
                </a:lnTo>
                <a:lnTo>
                  <a:pt x="37030" y="0"/>
                </a:lnTo>
                <a:lnTo>
                  <a:pt x="50123" y="4040"/>
                </a:lnTo>
                <a:lnTo>
                  <a:pt x="61025" y="12890"/>
                </a:lnTo>
                <a:lnTo>
                  <a:pt x="68284" y="25788"/>
                </a:lnTo>
                <a:lnTo>
                  <a:pt x="70274" y="40445"/>
                </a:lnTo>
                <a:lnTo>
                  <a:pt x="66966" y="54078"/>
                </a:lnTo>
                <a:lnTo>
                  <a:pt x="59015" y="65186"/>
                </a:lnTo>
                <a:lnTo>
                  <a:pt x="47075" y="72270"/>
                </a:lnTo>
                <a:lnTo>
                  <a:pt x="33244" y="73858"/>
                </a:lnTo>
                <a:lnTo>
                  <a:pt x="20151" y="69826"/>
                </a:lnTo>
                <a:lnTo>
                  <a:pt x="9249" y="60983"/>
                </a:lnTo>
                <a:lnTo>
                  <a:pt x="1990" y="4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2080" y="4699380"/>
            <a:ext cx="69215" cy="74295"/>
          </a:xfrm>
          <a:custGeom>
            <a:avLst/>
            <a:gdLst/>
            <a:ahLst/>
            <a:cxnLst/>
            <a:rect l="l" t="t" r="r" b="b"/>
            <a:pathLst>
              <a:path w="69214" h="74295">
                <a:moveTo>
                  <a:pt x="39877" y="0"/>
                </a:moveTo>
                <a:lnTo>
                  <a:pt x="26021" y="944"/>
                </a:lnTo>
                <a:lnTo>
                  <a:pt x="13890" y="7270"/>
                </a:lnTo>
                <a:lnTo>
                  <a:pt x="4784" y="17930"/>
                </a:lnTo>
                <a:lnTo>
                  <a:pt x="0" y="31877"/>
                </a:lnTo>
                <a:lnTo>
                  <a:pt x="652" y="46676"/>
                </a:lnTo>
                <a:lnTo>
                  <a:pt x="6365" y="59499"/>
                </a:lnTo>
                <a:lnTo>
                  <a:pt x="16198" y="68988"/>
                </a:lnTo>
                <a:lnTo>
                  <a:pt x="29210" y="73787"/>
                </a:lnTo>
                <a:lnTo>
                  <a:pt x="43066" y="72860"/>
                </a:lnTo>
                <a:lnTo>
                  <a:pt x="55197" y="66563"/>
                </a:lnTo>
                <a:lnTo>
                  <a:pt x="64303" y="55909"/>
                </a:lnTo>
                <a:lnTo>
                  <a:pt x="69087" y="41910"/>
                </a:lnTo>
                <a:lnTo>
                  <a:pt x="68435" y="27181"/>
                </a:lnTo>
                <a:lnTo>
                  <a:pt x="62722" y="14382"/>
                </a:lnTo>
                <a:lnTo>
                  <a:pt x="52889" y="4869"/>
                </a:lnTo>
                <a:lnTo>
                  <a:pt x="39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2080" y="4699380"/>
            <a:ext cx="69215" cy="74295"/>
          </a:xfrm>
          <a:custGeom>
            <a:avLst/>
            <a:gdLst/>
            <a:ahLst/>
            <a:cxnLst/>
            <a:rect l="l" t="t" r="r" b="b"/>
            <a:pathLst>
              <a:path w="69214" h="74295">
                <a:moveTo>
                  <a:pt x="39877" y="0"/>
                </a:moveTo>
                <a:lnTo>
                  <a:pt x="52889" y="4869"/>
                </a:lnTo>
                <a:lnTo>
                  <a:pt x="62722" y="14382"/>
                </a:lnTo>
                <a:lnTo>
                  <a:pt x="68435" y="27181"/>
                </a:lnTo>
                <a:lnTo>
                  <a:pt x="69087" y="41910"/>
                </a:lnTo>
                <a:lnTo>
                  <a:pt x="64303" y="55909"/>
                </a:lnTo>
                <a:lnTo>
                  <a:pt x="55197" y="66563"/>
                </a:lnTo>
                <a:lnTo>
                  <a:pt x="43066" y="72860"/>
                </a:lnTo>
                <a:lnTo>
                  <a:pt x="29210" y="73787"/>
                </a:lnTo>
                <a:lnTo>
                  <a:pt x="16198" y="68988"/>
                </a:lnTo>
                <a:lnTo>
                  <a:pt x="6365" y="59499"/>
                </a:lnTo>
                <a:lnTo>
                  <a:pt x="652" y="46676"/>
                </a:lnTo>
                <a:lnTo>
                  <a:pt x="0" y="31877"/>
                </a:lnTo>
                <a:lnTo>
                  <a:pt x="4784" y="17930"/>
                </a:lnTo>
                <a:lnTo>
                  <a:pt x="13890" y="7270"/>
                </a:lnTo>
                <a:lnTo>
                  <a:pt x="26021" y="944"/>
                </a:lnTo>
                <a:lnTo>
                  <a:pt x="3987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7855" y="4699634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663" y="0"/>
                </a:moveTo>
                <a:lnTo>
                  <a:pt x="37365" y="644"/>
                </a:lnTo>
                <a:lnTo>
                  <a:pt x="48746" y="6683"/>
                </a:lnTo>
                <a:lnTo>
                  <a:pt x="57578" y="17127"/>
                </a:lnTo>
                <a:lnTo>
                  <a:pt x="62636" y="30987"/>
                </a:lnTo>
                <a:lnTo>
                  <a:pt x="62789" y="45688"/>
                </a:lnTo>
                <a:lnTo>
                  <a:pt x="58239" y="58578"/>
                </a:lnTo>
                <a:lnTo>
                  <a:pt x="49760" y="68278"/>
                </a:lnTo>
                <a:lnTo>
                  <a:pt x="38125" y="73406"/>
                </a:lnTo>
                <a:lnTo>
                  <a:pt x="25423" y="72743"/>
                </a:lnTo>
                <a:lnTo>
                  <a:pt x="14043" y="66675"/>
                </a:lnTo>
                <a:lnTo>
                  <a:pt x="5210" y="56225"/>
                </a:lnTo>
                <a:lnTo>
                  <a:pt x="152" y="42417"/>
                </a:lnTo>
                <a:lnTo>
                  <a:pt x="0" y="27664"/>
                </a:lnTo>
                <a:lnTo>
                  <a:pt x="4550" y="14779"/>
                </a:lnTo>
                <a:lnTo>
                  <a:pt x="13029" y="5109"/>
                </a:lnTo>
                <a:lnTo>
                  <a:pt x="2466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9055" y="4699634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663" y="0"/>
                </a:moveTo>
                <a:lnTo>
                  <a:pt x="13029" y="5109"/>
                </a:lnTo>
                <a:lnTo>
                  <a:pt x="4550" y="14779"/>
                </a:lnTo>
                <a:lnTo>
                  <a:pt x="0" y="27664"/>
                </a:lnTo>
                <a:lnTo>
                  <a:pt x="152" y="42417"/>
                </a:lnTo>
                <a:lnTo>
                  <a:pt x="5210" y="56225"/>
                </a:lnTo>
                <a:lnTo>
                  <a:pt x="14043" y="66675"/>
                </a:lnTo>
                <a:lnTo>
                  <a:pt x="25423" y="72743"/>
                </a:lnTo>
                <a:lnTo>
                  <a:pt x="38125" y="73406"/>
                </a:lnTo>
                <a:lnTo>
                  <a:pt x="49760" y="68278"/>
                </a:lnTo>
                <a:lnTo>
                  <a:pt x="58239" y="58578"/>
                </a:lnTo>
                <a:lnTo>
                  <a:pt x="62789" y="45688"/>
                </a:lnTo>
                <a:lnTo>
                  <a:pt x="62636" y="30987"/>
                </a:lnTo>
                <a:lnTo>
                  <a:pt x="57578" y="17127"/>
                </a:lnTo>
                <a:lnTo>
                  <a:pt x="48746" y="6683"/>
                </a:lnTo>
                <a:lnTo>
                  <a:pt x="37365" y="644"/>
                </a:lnTo>
                <a:lnTo>
                  <a:pt x="24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9055" y="4699634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663" y="0"/>
                </a:moveTo>
                <a:lnTo>
                  <a:pt x="37365" y="644"/>
                </a:lnTo>
                <a:lnTo>
                  <a:pt x="48746" y="6683"/>
                </a:lnTo>
                <a:lnTo>
                  <a:pt x="57578" y="17127"/>
                </a:lnTo>
                <a:lnTo>
                  <a:pt x="62636" y="30987"/>
                </a:lnTo>
                <a:lnTo>
                  <a:pt x="62789" y="45688"/>
                </a:lnTo>
                <a:lnTo>
                  <a:pt x="58239" y="58578"/>
                </a:lnTo>
                <a:lnTo>
                  <a:pt x="49760" y="68278"/>
                </a:lnTo>
                <a:lnTo>
                  <a:pt x="38125" y="73406"/>
                </a:lnTo>
                <a:lnTo>
                  <a:pt x="25423" y="72743"/>
                </a:lnTo>
                <a:lnTo>
                  <a:pt x="14043" y="66675"/>
                </a:lnTo>
                <a:lnTo>
                  <a:pt x="5210" y="56225"/>
                </a:lnTo>
                <a:lnTo>
                  <a:pt x="152" y="42417"/>
                </a:lnTo>
                <a:lnTo>
                  <a:pt x="0" y="27664"/>
                </a:lnTo>
                <a:lnTo>
                  <a:pt x="4550" y="14779"/>
                </a:lnTo>
                <a:lnTo>
                  <a:pt x="13029" y="5109"/>
                </a:lnTo>
                <a:lnTo>
                  <a:pt x="2466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5942" y="4699761"/>
            <a:ext cx="64135" cy="90805"/>
          </a:xfrm>
          <a:custGeom>
            <a:avLst/>
            <a:gdLst/>
            <a:ahLst/>
            <a:cxnLst/>
            <a:rect l="l" t="t" r="r" b="b"/>
            <a:pathLst>
              <a:path w="64135" h="90804">
                <a:moveTo>
                  <a:pt x="23752" y="0"/>
                </a:moveTo>
                <a:lnTo>
                  <a:pt x="12231" y="5798"/>
                </a:lnTo>
                <a:lnTo>
                  <a:pt x="4067" y="17335"/>
                </a:lnTo>
                <a:lnTo>
                  <a:pt x="0" y="32968"/>
                </a:lnTo>
                <a:lnTo>
                  <a:pt x="765" y="51054"/>
                </a:lnTo>
                <a:lnTo>
                  <a:pt x="6455" y="68173"/>
                </a:lnTo>
                <a:lnTo>
                  <a:pt x="15799" y="81327"/>
                </a:lnTo>
                <a:lnTo>
                  <a:pt x="27501" y="89219"/>
                </a:lnTo>
                <a:lnTo>
                  <a:pt x="40262" y="90550"/>
                </a:lnTo>
                <a:lnTo>
                  <a:pt x="51784" y="84752"/>
                </a:lnTo>
                <a:lnTo>
                  <a:pt x="59947" y="73215"/>
                </a:lnTo>
                <a:lnTo>
                  <a:pt x="64015" y="57582"/>
                </a:lnTo>
                <a:lnTo>
                  <a:pt x="63249" y="39496"/>
                </a:lnTo>
                <a:lnTo>
                  <a:pt x="57560" y="22377"/>
                </a:lnTo>
                <a:lnTo>
                  <a:pt x="48216" y="9223"/>
                </a:lnTo>
                <a:lnTo>
                  <a:pt x="36514" y="1331"/>
                </a:lnTo>
                <a:lnTo>
                  <a:pt x="23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5942" y="4699761"/>
            <a:ext cx="64135" cy="90805"/>
          </a:xfrm>
          <a:custGeom>
            <a:avLst/>
            <a:gdLst/>
            <a:ahLst/>
            <a:cxnLst/>
            <a:rect l="l" t="t" r="r" b="b"/>
            <a:pathLst>
              <a:path w="64135" h="90804">
                <a:moveTo>
                  <a:pt x="23752" y="0"/>
                </a:moveTo>
                <a:lnTo>
                  <a:pt x="36514" y="1331"/>
                </a:lnTo>
                <a:lnTo>
                  <a:pt x="48216" y="9223"/>
                </a:lnTo>
                <a:lnTo>
                  <a:pt x="57560" y="22377"/>
                </a:lnTo>
                <a:lnTo>
                  <a:pt x="63249" y="39496"/>
                </a:lnTo>
                <a:lnTo>
                  <a:pt x="64015" y="57582"/>
                </a:lnTo>
                <a:lnTo>
                  <a:pt x="59947" y="73215"/>
                </a:lnTo>
                <a:lnTo>
                  <a:pt x="51784" y="84752"/>
                </a:lnTo>
                <a:lnTo>
                  <a:pt x="40262" y="90550"/>
                </a:lnTo>
                <a:lnTo>
                  <a:pt x="27501" y="89219"/>
                </a:lnTo>
                <a:lnTo>
                  <a:pt x="15799" y="81327"/>
                </a:lnTo>
                <a:lnTo>
                  <a:pt x="6455" y="68173"/>
                </a:lnTo>
                <a:lnTo>
                  <a:pt x="765" y="51054"/>
                </a:lnTo>
                <a:lnTo>
                  <a:pt x="0" y="32968"/>
                </a:lnTo>
                <a:lnTo>
                  <a:pt x="4067" y="17335"/>
                </a:lnTo>
                <a:lnTo>
                  <a:pt x="12231" y="5798"/>
                </a:lnTo>
                <a:lnTo>
                  <a:pt x="237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5734" y="4699634"/>
            <a:ext cx="69215" cy="78105"/>
          </a:xfrm>
          <a:custGeom>
            <a:avLst/>
            <a:gdLst/>
            <a:ahLst/>
            <a:cxnLst/>
            <a:rect l="l" t="t" r="r" b="b"/>
            <a:pathLst>
              <a:path w="69214" h="78104">
                <a:moveTo>
                  <a:pt x="27378" y="0"/>
                </a:moveTo>
                <a:lnTo>
                  <a:pt x="41276" y="636"/>
                </a:lnTo>
                <a:lnTo>
                  <a:pt x="53699" y="7000"/>
                </a:lnTo>
                <a:lnTo>
                  <a:pt x="63311" y="18055"/>
                </a:lnTo>
                <a:lnTo>
                  <a:pt x="68780" y="32765"/>
                </a:lnTo>
                <a:lnTo>
                  <a:pt x="68927" y="48476"/>
                </a:lnTo>
                <a:lnTo>
                  <a:pt x="63859" y="62245"/>
                </a:lnTo>
                <a:lnTo>
                  <a:pt x="54457" y="72610"/>
                </a:lnTo>
                <a:lnTo>
                  <a:pt x="41602" y="78104"/>
                </a:lnTo>
                <a:lnTo>
                  <a:pt x="27701" y="77468"/>
                </a:lnTo>
                <a:lnTo>
                  <a:pt x="15265" y="71104"/>
                </a:lnTo>
                <a:lnTo>
                  <a:pt x="5615" y="60049"/>
                </a:lnTo>
                <a:lnTo>
                  <a:pt x="73" y="45338"/>
                </a:lnTo>
                <a:lnTo>
                  <a:pt x="0" y="29628"/>
                </a:lnTo>
                <a:lnTo>
                  <a:pt x="5105" y="15859"/>
                </a:lnTo>
                <a:lnTo>
                  <a:pt x="14521" y="5494"/>
                </a:lnTo>
                <a:lnTo>
                  <a:pt x="2737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2900" y="4699000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34925" y="0"/>
                </a:moveTo>
                <a:lnTo>
                  <a:pt x="21324" y="3119"/>
                </a:lnTo>
                <a:lnTo>
                  <a:pt x="10223" y="11620"/>
                </a:lnTo>
                <a:lnTo>
                  <a:pt x="2742" y="24217"/>
                </a:lnTo>
                <a:lnTo>
                  <a:pt x="0" y="39624"/>
                </a:lnTo>
                <a:lnTo>
                  <a:pt x="2742" y="55104"/>
                </a:lnTo>
                <a:lnTo>
                  <a:pt x="10223" y="67738"/>
                </a:lnTo>
                <a:lnTo>
                  <a:pt x="21324" y="76253"/>
                </a:lnTo>
                <a:lnTo>
                  <a:pt x="34925" y="79375"/>
                </a:lnTo>
                <a:lnTo>
                  <a:pt x="48525" y="76253"/>
                </a:lnTo>
                <a:lnTo>
                  <a:pt x="59626" y="67738"/>
                </a:lnTo>
                <a:lnTo>
                  <a:pt x="67107" y="55104"/>
                </a:lnTo>
                <a:lnTo>
                  <a:pt x="69850" y="39624"/>
                </a:lnTo>
                <a:lnTo>
                  <a:pt x="67107" y="24217"/>
                </a:lnTo>
                <a:lnTo>
                  <a:pt x="59626" y="11620"/>
                </a:lnTo>
                <a:lnTo>
                  <a:pt x="48525" y="3119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2900" y="4699000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0" y="39624"/>
                </a:moveTo>
                <a:lnTo>
                  <a:pt x="2742" y="24217"/>
                </a:lnTo>
                <a:lnTo>
                  <a:pt x="10223" y="11620"/>
                </a:lnTo>
                <a:lnTo>
                  <a:pt x="21324" y="3119"/>
                </a:lnTo>
                <a:lnTo>
                  <a:pt x="34925" y="0"/>
                </a:lnTo>
                <a:lnTo>
                  <a:pt x="48525" y="3119"/>
                </a:lnTo>
                <a:lnTo>
                  <a:pt x="59626" y="11620"/>
                </a:lnTo>
                <a:lnTo>
                  <a:pt x="67107" y="24217"/>
                </a:lnTo>
                <a:lnTo>
                  <a:pt x="69850" y="39624"/>
                </a:lnTo>
                <a:lnTo>
                  <a:pt x="67107" y="55104"/>
                </a:lnTo>
                <a:lnTo>
                  <a:pt x="59626" y="67738"/>
                </a:lnTo>
                <a:lnTo>
                  <a:pt x="48525" y="76253"/>
                </a:lnTo>
                <a:lnTo>
                  <a:pt x="34925" y="79375"/>
                </a:lnTo>
                <a:lnTo>
                  <a:pt x="21324" y="76253"/>
                </a:lnTo>
                <a:lnTo>
                  <a:pt x="10223" y="67738"/>
                </a:lnTo>
                <a:lnTo>
                  <a:pt x="2742" y="55104"/>
                </a:lnTo>
                <a:lnTo>
                  <a:pt x="0" y="396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81452" y="5078983"/>
            <a:ext cx="43053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-55" dirty="0">
                <a:latin typeface="Tahoma"/>
                <a:cs typeface="Tahoma"/>
              </a:rPr>
              <a:t>x</a:t>
            </a:r>
            <a:r>
              <a:rPr sz="1900" i="1" spc="-70" dirty="0">
                <a:latin typeface="Tahoma"/>
                <a:cs typeface="Tahoma"/>
              </a:rPr>
              <a:t>=</a:t>
            </a:r>
            <a:r>
              <a:rPr sz="1900" i="1" spc="-55" dirty="0">
                <a:latin typeface="Tahoma"/>
                <a:cs typeface="Tahoma"/>
              </a:rPr>
              <a:t>0</a:t>
            </a:r>
            <a:endParaRPr sz="19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3781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922" y="370362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z="3200" dirty="0"/>
              <a:t>Trick </a:t>
            </a:r>
            <a:r>
              <a:rPr sz="3200" spc="5" dirty="0"/>
              <a:t>#2:</a:t>
            </a:r>
            <a:r>
              <a:rPr lang="en-US" sz="3200" spc="5" dirty="0"/>
              <a:t> </a:t>
            </a:r>
            <a:r>
              <a:rPr sz="3200" spc="5" dirty="0"/>
              <a:t>Map </a:t>
            </a:r>
            <a:r>
              <a:rPr sz="3200" dirty="0"/>
              <a:t>data to </a:t>
            </a:r>
            <a:r>
              <a:rPr sz="3200" spc="-5" dirty="0"/>
              <a:t>high dimensional</a:t>
            </a:r>
            <a:r>
              <a:rPr sz="3200" spc="-80" dirty="0"/>
              <a:t> </a:t>
            </a:r>
            <a:r>
              <a:rPr sz="3200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088128"/>
            <a:ext cx="7073265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3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 map data x </a:t>
            </a:r>
            <a:r>
              <a:rPr sz="2400" spc="5" dirty="0">
                <a:latin typeface="Arial"/>
                <a:cs typeface="Arial"/>
              </a:rPr>
              <a:t>from </a:t>
            </a:r>
            <a:r>
              <a:rPr sz="2400" spc="10" dirty="0">
                <a:latin typeface="Arial"/>
                <a:cs typeface="Arial"/>
              </a:rPr>
              <a:t>1-D </a:t>
            </a:r>
            <a:r>
              <a:rPr sz="2400" dirty="0">
                <a:latin typeface="Arial"/>
                <a:cs typeface="Arial"/>
              </a:rPr>
              <a:t>to 2-D by x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(x,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15" baseline="24305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100" y="1768475"/>
            <a:ext cx="14604" cy="4167504"/>
          </a:xfrm>
          <a:custGeom>
            <a:avLst/>
            <a:gdLst/>
            <a:ahLst/>
            <a:cxnLst/>
            <a:rect l="l" t="t" r="r" b="b"/>
            <a:pathLst>
              <a:path w="14605" h="4167504">
                <a:moveTo>
                  <a:pt x="14350" y="0"/>
                </a:moveTo>
                <a:lnTo>
                  <a:pt x="0" y="4167187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569912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6151" y="5143500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0" y="37337"/>
                </a:moveTo>
                <a:lnTo>
                  <a:pt x="2742" y="22824"/>
                </a:lnTo>
                <a:lnTo>
                  <a:pt x="10223" y="10953"/>
                </a:lnTo>
                <a:lnTo>
                  <a:pt x="21324" y="2940"/>
                </a:lnTo>
                <a:lnTo>
                  <a:pt x="34925" y="0"/>
                </a:lnTo>
                <a:lnTo>
                  <a:pt x="48472" y="2940"/>
                </a:lnTo>
                <a:lnTo>
                  <a:pt x="59578" y="10953"/>
                </a:lnTo>
                <a:lnTo>
                  <a:pt x="67089" y="22824"/>
                </a:lnTo>
                <a:lnTo>
                  <a:pt x="69850" y="37337"/>
                </a:lnTo>
                <a:lnTo>
                  <a:pt x="67089" y="51851"/>
                </a:lnTo>
                <a:lnTo>
                  <a:pt x="59578" y="63722"/>
                </a:lnTo>
                <a:lnTo>
                  <a:pt x="48472" y="71735"/>
                </a:lnTo>
                <a:lnTo>
                  <a:pt x="34925" y="74675"/>
                </a:lnTo>
                <a:lnTo>
                  <a:pt x="21324" y="71735"/>
                </a:lnTo>
                <a:lnTo>
                  <a:pt x="10223" y="63722"/>
                </a:lnTo>
                <a:lnTo>
                  <a:pt x="2742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284851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34925" y="0"/>
                </a:moveTo>
                <a:lnTo>
                  <a:pt x="21329" y="2921"/>
                </a:lnTo>
                <a:lnTo>
                  <a:pt x="10228" y="10890"/>
                </a:lnTo>
                <a:lnTo>
                  <a:pt x="2744" y="22717"/>
                </a:lnTo>
                <a:lnTo>
                  <a:pt x="0" y="37211"/>
                </a:lnTo>
                <a:lnTo>
                  <a:pt x="2744" y="51724"/>
                </a:lnTo>
                <a:lnTo>
                  <a:pt x="10228" y="63595"/>
                </a:lnTo>
                <a:lnTo>
                  <a:pt x="21329" y="71608"/>
                </a:lnTo>
                <a:lnTo>
                  <a:pt x="34925" y="74549"/>
                </a:lnTo>
                <a:lnTo>
                  <a:pt x="48520" y="71608"/>
                </a:lnTo>
                <a:lnTo>
                  <a:pt x="59621" y="63595"/>
                </a:lnTo>
                <a:lnTo>
                  <a:pt x="67105" y="51724"/>
                </a:lnTo>
                <a:lnTo>
                  <a:pt x="69850" y="37211"/>
                </a:lnTo>
                <a:lnTo>
                  <a:pt x="67105" y="22717"/>
                </a:lnTo>
                <a:lnTo>
                  <a:pt x="59621" y="10890"/>
                </a:lnTo>
                <a:lnTo>
                  <a:pt x="48520" y="2921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200" y="5284851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0" y="37211"/>
                </a:moveTo>
                <a:lnTo>
                  <a:pt x="2744" y="22717"/>
                </a:lnTo>
                <a:lnTo>
                  <a:pt x="10228" y="10890"/>
                </a:lnTo>
                <a:lnTo>
                  <a:pt x="21329" y="2921"/>
                </a:lnTo>
                <a:lnTo>
                  <a:pt x="34925" y="0"/>
                </a:lnTo>
                <a:lnTo>
                  <a:pt x="48520" y="2921"/>
                </a:lnTo>
                <a:lnTo>
                  <a:pt x="59621" y="10890"/>
                </a:lnTo>
                <a:lnTo>
                  <a:pt x="67105" y="22717"/>
                </a:lnTo>
                <a:lnTo>
                  <a:pt x="69850" y="37211"/>
                </a:lnTo>
                <a:lnTo>
                  <a:pt x="67105" y="51724"/>
                </a:lnTo>
                <a:lnTo>
                  <a:pt x="59621" y="63595"/>
                </a:lnTo>
                <a:lnTo>
                  <a:pt x="48520" y="71608"/>
                </a:lnTo>
                <a:lnTo>
                  <a:pt x="34925" y="74549"/>
                </a:lnTo>
                <a:lnTo>
                  <a:pt x="21329" y="71608"/>
                </a:lnTo>
                <a:lnTo>
                  <a:pt x="10228" y="63595"/>
                </a:lnTo>
                <a:lnTo>
                  <a:pt x="2744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0601" y="2870200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34925" y="0"/>
                </a:moveTo>
                <a:lnTo>
                  <a:pt x="21324" y="3119"/>
                </a:lnTo>
                <a:lnTo>
                  <a:pt x="10223" y="11620"/>
                </a:lnTo>
                <a:lnTo>
                  <a:pt x="2742" y="24217"/>
                </a:lnTo>
                <a:lnTo>
                  <a:pt x="0" y="39624"/>
                </a:lnTo>
                <a:lnTo>
                  <a:pt x="2742" y="55104"/>
                </a:lnTo>
                <a:lnTo>
                  <a:pt x="10223" y="67738"/>
                </a:lnTo>
                <a:lnTo>
                  <a:pt x="21324" y="76253"/>
                </a:lnTo>
                <a:lnTo>
                  <a:pt x="34925" y="79375"/>
                </a:lnTo>
                <a:lnTo>
                  <a:pt x="48472" y="76253"/>
                </a:lnTo>
                <a:lnTo>
                  <a:pt x="59578" y="67738"/>
                </a:lnTo>
                <a:lnTo>
                  <a:pt x="67089" y="55104"/>
                </a:lnTo>
                <a:lnTo>
                  <a:pt x="69850" y="39624"/>
                </a:lnTo>
                <a:lnTo>
                  <a:pt x="67089" y="24217"/>
                </a:lnTo>
                <a:lnTo>
                  <a:pt x="59578" y="11620"/>
                </a:lnTo>
                <a:lnTo>
                  <a:pt x="48472" y="3119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0601" y="2870200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0" y="39624"/>
                </a:moveTo>
                <a:lnTo>
                  <a:pt x="2742" y="24217"/>
                </a:lnTo>
                <a:lnTo>
                  <a:pt x="10223" y="11620"/>
                </a:lnTo>
                <a:lnTo>
                  <a:pt x="21324" y="3119"/>
                </a:lnTo>
                <a:lnTo>
                  <a:pt x="34925" y="0"/>
                </a:lnTo>
                <a:lnTo>
                  <a:pt x="48472" y="3119"/>
                </a:lnTo>
                <a:lnTo>
                  <a:pt x="59578" y="11620"/>
                </a:lnTo>
                <a:lnTo>
                  <a:pt x="67089" y="24217"/>
                </a:lnTo>
                <a:lnTo>
                  <a:pt x="69850" y="39624"/>
                </a:lnTo>
                <a:lnTo>
                  <a:pt x="67089" y="55104"/>
                </a:lnTo>
                <a:lnTo>
                  <a:pt x="59578" y="67738"/>
                </a:lnTo>
                <a:lnTo>
                  <a:pt x="48472" y="76253"/>
                </a:lnTo>
                <a:lnTo>
                  <a:pt x="34925" y="79375"/>
                </a:lnTo>
                <a:lnTo>
                  <a:pt x="21324" y="76253"/>
                </a:lnTo>
                <a:lnTo>
                  <a:pt x="10223" y="67738"/>
                </a:lnTo>
                <a:lnTo>
                  <a:pt x="2742" y="55104"/>
                </a:lnTo>
                <a:lnTo>
                  <a:pt x="0" y="396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6237" y="1568823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5" h="74294">
                <a:moveTo>
                  <a:pt x="37030" y="0"/>
                </a:moveTo>
                <a:lnTo>
                  <a:pt x="23199" y="1531"/>
                </a:lnTo>
                <a:lnTo>
                  <a:pt x="11259" y="8689"/>
                </a:lnTo>
                <a:lnTo>
                  <a:pt x="3307" y="19835"/>
                </a:lnTo>
                <a:lnTo>
                  <a:pt x="0" y="33482"/>
                </a:lnTo>
                <a:lnTo>
                  <a:pt x="1990" y="48140"/>
                </a:lnTo>
                <a:lnTo>
                  <a:pt x="9249" y="60983"/>
                </a:lnTo>
                <a:lnTo>
                  <a:pt x="20151" y="69826"/>
                </a:lnTo>
                <a:lnTo>
                  <a:pt x="33244" y="73858"/>
                </a:lnTo>
                <a:lnTo>
                  <a:pt x="47075" y="72270"/>
                </a:lnTo>
                <a:lnTo>
                  <a:pt x="59015" y="65186"/>
                </a:lnTo>
                <a:lnTo>
                  <a:pt x="66966" y="54078"/>
                </a:lnTo>
                <a:lnTo>
                  <a:pt x="70274" y="40445"/>
                </a:lnTo>
                <a:lnTo>
                  <a:pt x="68284" y="25788"/>
                </a:lnTo>
                <a:lnTo>
                  <a:pt x="61025" y="12890"/>
                </a:lnTo>
                <a:lnTo>
                  <a:pt x="50123" y="4040"/>
                </a:lnTo>
                <a:lnTo>
                  <a:pt x="37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6237" y="1568823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5" h="74294">
                <a:moveTo>
                  <a:pt x="1990" y="48140"/>
                </a:moveTo>
                <a:lnTo>
                  <a:pt x="0" y="33482"/>
                </a:lnTo>
                <a:lnTo>
                  <a:pt x="3307" y="19835"/>
                </a:lnTo>
                <a:lnTo>
                  <a:pt x="11259" y="8689"/>
                </a:lnTo>
                <a:lnTo>
                  <a:pt x="23199" y="1531"/>
                </a:lnTo>
                <a:lnTo>
                  <a:pt x="37030" y="0"/>
                </a:lnTo>
                <a:lnTo>
                  <a:pt x="50123" y="4040"/>
                </a:lnTo>
                <a:lnTo>
                  <a:pt x="61025" y="12890"/>
                </a:lnTo>
                <a:lnTo>
                  <a:pt x="68284" y="25788"/>
                </a:lnTo>
                <a:lnTo>
                  <a:pt x="70274" y="40445"/>
                </a:lnTo>
                <a:lnTo>
                  <a:pt x="66966" y="54078"/>
                </a:lnTo>
                <a:lnTo>
                  <a:pt x="59015" y="65186"/>
                </a:lnTo>
                <a:lnTo>
                  <a:pt x="47075" y="72270"/>
                </a:lnTo>
                <a:lnTo>
                  <a:pt x="33244" y="73858"/>
                </a:lnTo>
                <a:lnTo>
                  <a:pt x="20151" y="69826"/>
                </a:lnTo>
                <a:lnTo>
                  <a:pt x="9249" y="60983"/>
                </a:lnTo>
                <a:lnTo>
                  <a:pt x="1990" y="4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1130" y="5531230"/>
            <a:ext cx="69215" cy="74295"/>
          </a:xfrm>
          <a:custGeom>
            <a:avLst/>
            <a:gdLst/>
            <a:ahLst/>
            <a:cxnLst/>
            <a:rect l="l" t="t" r="r" b="b"/>
            <a:pathLst>
              <a:path w="69215" h="74295">
                <a:moveTo>
                  <a:pt x="40004" y="0"/>
                </a:moveTo>
                <a:lnTo>
                  <a:pt x="26092" y="944"/>
                </a:lnTo>
                <a:lnTo>
                  <a:pt x="13954" y="7270"/>
                </a:lnTo>
                <a:lnTo>
                  <a:pt x="4839" y="17930"/>
                </a:lnTo>
                <a:lnTo>
                  <a:pt x="0" y="31877"/>
                </a:lnTo>
                <a:lnTo>
                  <a:pt x="652" y="46672"/>
                </a:lnTo>
                <a:lnTo>
                  <a:pt x="6365" y="59493"/>
                </a:lnTo>
                <a:lnTo>
                  <a:pt x="16198" y="68999"/>
                </a:lnTo>
                <a:lnTo>
                  <a:pt x="29209" y="73850"/>
                </a:lnTo>
                <a:lnTo>
                  <a:pt x="43122" y="72899"/>
                </a:lnTo>
                <a:lnTo>
                  <a:pt x="55260" y="66576"/>
                </a:lnTo>
                <a:lnTo>
                  <a:pt x="64375" y="55905"/>
                </a:lnTo>
                <a:lnTo>
                  <a:pt x="69214" y="41910"/>
                </a:lnTo>
                <a:lnTo>
                  <a:pt x="68562" y="27181"/>
                </a:lnTo>
                <a:lnTo>
                  <a:pt x="62849" y="14382"/>
                </a:lnTo>
                <a:lnTo>
                  <a:pt x="53016" y="4869"/>
                </a:lnTo>
                <a:lnTo>
                  <a:pt x="40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1130" y="5531230"/>
            <a:ext cx="69215" cy="74295"/>
          </a:xfrm>
          <a:custGeom>
            <a:avLst/>
            <a:gdLst/>
            <a:ahLst/>
            <a:cxnLst/>
            <a:rect l="l" t="t" r="r" b="b"/>
            <a:pathLst>
              <a:path w="69215" h="74295">
                <a:moveTo>
                  <a:pt x="40004" y="0"/>
                </a:moveTo>
                <a:lnTo>
                  <a:pt x="53016" y="4869"/>
                </a:lnTo>
                <a:lnTo>
                  <a:pt x="62849" y="14382"/>
                </a:lnTo>
                <a:lnTo>
                  <a:pt x="68562" y="27181"/>
                </a:lnTo>
                <a:lnTo>
                  <a:pt x="69214" y="41910"/>
                </a:lnTo>
                <a:lnTo>
                  <a:pt x="64375" y="55905"/>
                </a:lnTo>
                <a:lnTo>
                  <a:pt x="55260" y="66576"/>
                </a:lnTo>
                <a:lnTo>
                  <a:pt x="43122" y="72899"/>
                </a:lnTo>
                <a:lnTo>
                  <a:pt x="29209" y="73850"/>
                </a:lnTo>
                <a:lnTo>
                  <a:pt x="16198" y="68999"/>
                </a:lnTo>
                <a:lnTo>
                  <a:pt x="6365" y="59493"/>
                </a:lnTo>
                <a:lnTo>
                  <a:pt x="652" y="46672"/>
                </a:lnTo>
                <a:lnTo>
                  <a:pt x="0" y="31877"/>
                </a:lnTo>
                <a:lnTo>
                  <a:pt x="4839" y="17930"/>
                </a:lnTo>
                <a:lnTo>
                  <a:pt x="13954" y="7270"/>
                </a:lnTo>
                <a:lnTo>
                  <a:pt x="26092" y="944"/>
                </a:lnTo>
                <a:lnTo>
                  <a:pt x="4000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65855" y="4805934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663" y="0"/>
                </a:moveTo>
                <a:lnTo>
                  <a:pt x="37365" y="662"/>
                </a:lnTo>
                <a:lnTo>
                  <a:pt x="48746" y="6731"/>
                </a:lnTo>
                <a:lnTo>
                  <a:pt x="57578" y="17180"/>
                </a:lnTo>
                <a:lnTo>
                  <a:pt x="62636" y="30988"/>
                </a:lnTo>
                <a:lnTo>
                  <a:pt x="62789" y="45741"/>
                </a:lnTo>
                <a:lnTo>
                  <a:pt x="58239" y="58626"/>
                </a:lnTo>
                <a:lnTo>
                  <a:pt x="49760" y="68296"/>
                </a:lnTo>
                <a:lnTo>
                  <a:pt x="38125" y="73406"/>
                </a:lnTo>
                <a:lnTo>
                  <a:pt x="25423" y="72761"/>
                </a:lnTo>
                <a:lnTo>
                  <a:pt x="14043" y="66722"/>
                </a:lnTo>
                <a:lnTo>
                  <a:pt x="5210" y="56278"/>
                </a:lnTo>
                <a:lnTo>
                  <a:pt x="152" y="42418"/>
                </a:lnTo>
                <a:lnTo>
                  <a:pt x="0" y="27717"/>
                </a:lnTo>
                <a:lnTo>
                  <a:pt x="4550" y="14827"/>
                </a:lnTo>
                <a:lnTo>
                  <a:pt x="13029" y="5127"/>
                </a:lnTo>
                <a:lnTo>
                  <a:pt x="2466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8477" y="3680459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717" y="0"/>
                </a:moveTo>
                <a:lnTo>
                  <a:pt x="13065" y="5109"/>
                </a:lnTo>
                <a:lnTo>
                  <a:pt x="4556" y="14779"/>
                </a:lnTo>
                <a:lnTo>
                  <a:pt x="0" y="27664"/>
                </a:lnTo>
                <a:lnTo>
                  <a:pt x="206" y="42417"/>
                </a:lnTo>
                <a:lnTo>
                  <a:pt x="5262" y="56225"/>
                </a:lnTo>
                <a:lnTo>
                  <a:pt x="14081" y="66675"/>
                </a:lnTo>
                <a:lnTo>
                  <a:pt x="25423" y="72743"/>
                </a:lnTo>
                <a:lnTo>
                  <a:pt x="38052" y="73406"/>
                </a:lnTo>
                <a:lnTo>
                  <a:pt x="49704" y="68278"/>
                </a:lnTo>
                <a:lnTo>
                  <a:pt x="58213" y="58578"/>
                </a:lnTo>
                <a:lnTo>
                  <a:pt x="62769" y="45688"/>
                </a:lnTo>
                <a:lnTo>
                  <a:pt x="62563" y="30987"/>
                </a:lnTo>
                <a:lnTo>
                  <a:pt x="57507" y="17127"/>
                </a:lnTo>
                <a:lnTo>
                  <a:pt x="48688" y="6683"/>
                </a:lnTo>
                <a:lnTo>
                  <a:pt x="37345" y="644"/>
                </a:lnTo>
                <a:lnTo>
                  <a:pt x="24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8477" y="3680459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717" y="0"/>
                </a:moveTo>
                <a:lnTo>
                  <a:pt x="37345" y="644"/>
                </a:lnTo>
                <a:lnTo>
                  <a:pt x="48688" y="6683"/>
                </a:lnTo>
                <a:lnTo>
                  <a:pt x="57507" y="17127"/>
                </a:lnTo>
                <a:lnTo>
                  <a:pt x="62563" y="30987"/>
                </a:lnTo>
                <a:lnTo>
                  <a:pt x="62769" y="45688"/>
                </a:lnTo>
                <a:lnTo>
                  <a:pt x="58213" y="58578"/>
                </a:lnTo>
                <a:lnTo>
                  <a:pt x="49704" y="68278"/>
                </a:lnTo>
                <a:lnTo>
                  <a:pt x="38052" y="73406"/>
                </a:lnTo>
                <a:lnTo>
                  <a:pt x="25423" y="72743"/>
                </a:lnTo>
                <a:lnTo>
                  <a:pt x="14081" y="66675"/>
                </a:lnTo>
                <a:lnTo>
                  <a:pt x="5262" y="56225"/>
                </a:lnTo>
                <a:lnTo>
                  <a:pt x="206" y="42417"/>
                </a:lnTo>
                <a:lnTo>
                  <a:pt x="0" y="27664"/>
                </a:lnTo>
                <a:lnTo>
                  <a:pt x="4556" y="14779"/>
                </a:lnTo>
                <a:lnTo>
                  <a:pt x="13065" y="5109"/>
                </a:lnTo>
                <a:lnTo>
                  <a:pt x="2471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3617" y="5590336"/>
            <a:ext cx="64135" cy="90805"/>
          </a:xfrm>
          <a:custGeom>
            <a:avLst/>
            <a:gdLst/>
            <a:ahLst/>
            <a:cxnLst/>
            <a:rect l="l" t="t" r="r" b="b"/>
            <a:pathLst>
              <a:path w="64135" h="90804">
                <a:moveTo>
                  <a:pt x="23752" y="0"/>
                </a:moveTo>
                <a:lnTo>
                  <a:pt x="12231" y="5787"/>
                </a:lnTo>
                <a:lnTo>
                  <a:pt x="4067" y="17311"/>
                </a:lnTo>
                <a:lnTo>
                  <a:pt x="0" y="32934"/>
                </a:lnTo>
                <a:lnTo>
                  <a:pt x="765" y="51015"/>
                </a:lnTo>
                <a:lnTo>
                  <a:pt x="6455" y="68191"/>
                </a:lnTo>
                <a:lnTo>
                  <a:pt x="15799" y="81359"/>
                </a:lnTo>
                <a:lnTo>
                  <a:pt x="27501" y="89245"/>
                </a:lnTo>
                <a:lnTo>
                  <a:pt x="40262" y="90576"/>
                </a:lnTo>
                <a:lnTo>
                  <a:pt x="51784" y="84789"/>
                </a:lnTo>
                <a:lnTo>
                  <a:pt x="59947" y="73266"/>
                </a:lnTo>
                <a:lnTo>
                  <a:pt x="64015" y="57647"/>
                </a:lnTo>
                <a:lnTo>
                  <a:pt x="63249" y="39573"/>
                </a:lnTo>
                <a:lnTo>
                  <a:pt x="57560" y="22399"/>
                </a:lnTo>
                <a:lnTo>
                  <a:pt x="48216" y="9242"/>
                </a:lnTo>
                <a:lnTo>
                  <a:pt x="36514" y="1357"/>
                </a:lnTo>
                <a:lnTo>
                  <a:pt x="23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3617" y="5590336"/>
            <a:ext cx="64135" cy="90805"/>
          </a:xfrm>
          <a:custGeom>
            <a:avLst/>
            <a:gdLst/>
            <a:ahLst/>
            <a:cxnLst/>
            <a:rect l="l" t="t" r="r" b="b"/>
            <a:pathLst>
              <a:path w="64135" h="90804">
                <a:moveTo>
                  <a:pt x="23752" y="0"/>
                </a:moveTo>
                <a:lnTo>
                  <a:pt x="36514" y="1357"/>
                </a:lnTo>
                <a:lnTo>
                  <a:pt x="48216" y="9242"/>
                </a:lnTo>
                <a:lnTo>
                  <a:pt x="57560" y="22399"/>
                </a:lnTo>
                <a:lnTo>
                  <a:pt x="63249" y="39573"/>
                </a:lnTo>
                <a:lnTo>
                  <a:pt x="64015" y="57647"/>
                </a:lnTo>
                <a:lnTo>
                  <a:pt x="59947" y="73266"/>
                </a:lnTo>
                <a:lnTo>
                  <a:pt x="51784" y="84789"/>
                </a:lnTo>
                <a:lnTo>
                  <a:pt x="40262" y="90576"/>
                </a:lnTo>
                <a:lnTo>
                  <a:pt x="27501" y="89245"/>
                </a:lnTo>
                <a:lnTo>
                  <a:pt x="15799" y="81359"/>
                </a:lnTo>
                <a:lnTo>
                  <a:pt x="6455" y="68191"/>
                </a:lnTo>
                <a:lnTo>
                  <a:pt x="765" y="51015"/>
                </a:lnTo>
                <a:lnTo>
                  <a:pt x="0" y="32934"/>
                </a:lnTo>
                <a:lnTo>
                  <a:pt x="4067" y="17311"/>
                </a:lnTo>
                <a:lnTo>
                  <a:pt x="12231" y="5787"/>
                </a:lnTo>
                <a:lnTo>
                  <a:pt x="237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4908" y="4594859"/>
            <a:ext cx="69215" cy="78105"/>
          </a:xfrm>
          <a:custGeom>
            <a:avLst/>
            <a:gdLst/>
            <a:ahLst/>
            <a:cxnLst/>
            <a:rect l="l" t="t" r="r" b="b"/>
            <a:pathLst>
              <a:path w="69214" h="78104">
                <a:moveTo>
                  <a:pt x="27253" y="0"/>
                </a:moveTo>
                <a:lnTo>
                  <a:pt x="41225" y="636"/>
                </a:lnTo>
                <a:lnTo>
                  <a:pt x="53685" y="7000"/>
                </a:lnTo>
                <a:lnTo>
                  <a:pt x="63311" y="18055"/>
                </a:lnTo>
                <a:lnTo>
                  <a:pt x="68782" y="32765"/>
                </a:lnTo>
                <a:lnTo>
                  <a:pt x="68857" y="48476"/>
                </a:lnTo>
                <a:lnTo>
                  <a:pt x="63765" y="62245"/>
                </a:lnTo>
                <a:lnTo>
                  <a:pt x="54387" y="72610"/>
                </a:lnTo>
                <a:lnTo>
                  <a:pt x="41604" y="78104"/>
                </a:lnTo>
                <a:lnTo>
                  <a:pt x="27632" y="77468"/>
                </a:lnTo>
                <a:lnTo>
                  <a:pt x="15172" y="71104"/>
                </a:lnTo>
                <a:lnTo>
                  <a:pt x="5546" y="60049"/>
                </a:lnTo>
                <a:lnTo>
                  <a:pt x="75" y="45338"/>
                </a:lnTo>
                <a:lnTo>
                  <a:pt x="0" y="29628"/>
                </a:lnTo>
                <a:lnTo>
                  <a:pt x="5091" y="15859"/>
                </a:lnTo>
                <a:lnTo>
                  <a:pt x="14470" y="5494"/>
                </a:lnTo>
                <a:lnTo>
                  <a:pt x="272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5567426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34925" y="0"/>
                </a:moveTo>
                <a:lnTo>
                  <a:pt x="21324" y="3101"/>
                </a:lnTo>
                <a:lnTo>
                  <a:pt x="10223" y="11572"/>
                </a:lnTo>
                <a:lnTo>
                  <a:pt x="2742" y="24163"/>
                </a:lnTo>
                <a:lnTo>
                  <a:pt x="0" y="39624"/>
                </a:lnTo>
                <a:lnTo>
                  <a:pt x="2742" y="55072"/>
                </a:lnTo>
                <a:lnTo>
                  <a:pt x="10223" y="67687"/>
                </a:lnTo>
                <a:lnTo>
                  <a:pt x="21324" y="76192"/>
                </a:lnTo>
                <a:lnTo>
                  <a:pt x="34925" y="79311"/>
                </a:lnTo>
                <a:lnTo>
                  <a:pt x="48525" y="76192"/>
                </a:lnTo>
                <a:lnTo>
                  <a:pt x="59626" y="67687"/>
                </a:lnTo>
                <a:lnTo>
                  <a:pt x="67107" y="55072"/>
                </a:lnTo>
                <a:lnTo>
                  <a:pt x="69850" y="39624"/>
                </a:lnTo>
                <a:lnTo>
                  <a:pt x="67107" y="24163"/>
                </a:lnTo>
                <a:lnTo>
                  <a:pt x="59626" y="11572"/>
                </a:lnTo>
                <a:lnTo>
                  <a:pt x="48525" y="3101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5567426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0" y="39624"/>
                </a:moveTo>
                <a:lnTo>
                  <a:pt x="2742" y="24163"/>
                </a:lnTo>
                <a:lnTo>
                  <a:pt x="10223" y="11572"/>
                </a:lnTo>
                <a:lnTo>
                  <a:pt x="21324" y="3101"/>
                </a:lnTo>
                <a:lnTo>
                  <a:pt x="34925" y="0"/>
                </a:lnTo>
                <a:lnTo>
                  <a:pt x="48525" y="3101"/>
                </a:lnTo>
                <a:lnTo>
                  <a:pt x="59626" y="11572"/>
                </a:lnTo>
                <a:lnTo>
                  <a:pt x="67107" y="24163"/>
                </a:lnTo>
                <a:lnTo>
                  <a:pt x="69850" y="39624"/>
                </a:lnTo>
                <a:lnTo>
                  <a:pt x="67107" y="55072"/>
                </a:lnTo>
                <a:lnTo>
                  <a:pt x="59626" y="67687"/>
                </a:lnTo>
                <a:lnTo>
                  <a:pt x="48525" y="76192"/>
                </a:lnTo>
                <a:lnTo>
                  <a:pt x="34925" y="79311"/>
                </a:lnTo>
                <a:lnTo>
                  <a:pt x="21324" y="76192"/>
                </a:lnTo>
                <a:lnTo>
                  <a:pt x="10223" y="67687"/>
                </a:lnTo>
                <a:lnTo>
                  <a:pt x="2742" y="55072"/>
                </a:lnTo>
                <a:lnTo>
                  <a:pt x="0" y="396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19198" y="5841288"/>
            <a:ext cx="43053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-55" dirty="0">
                <a:latin typeface="Tahoma"/>
                <a:cs typeface="Tahoma"/>
              </a:rPr>
              <a:t>x</a:t>
            </a:r>
            <a:r>
              <a:rPr sz="1900" i="1" spc="-70" dirty="0">
                <a:latin typeface="Tahoma"/>
                <a:cs typeface="Tahoma"/>
              </a:rPr>
              <a:t>=</a:t>
            </a:r>
            <a:r>
              <a:rPr sz="1900" i="1" spc="-55" dirty="0">
                <a:latin typeface="Tahoma"/>
                <a:cs typeface="Tahoma"/>
              </a:rPr>
              <a:t>0</a:t>
            </a:r>
            <a:endParaRPr sz="19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6057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60702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algn="l">
              <a:lnSpc>
                <a:spcPct val="100000"/>
              </a:lnSpc>
            </a:pPr>
            <a:r>
              <a:rPr sz="3200" spc="-30" dirty="0"/>
              <a:t>Trick </a:t>
            </a:r>
            <a:r>
              <a:rPr sz="3200" spc="5" dirty="0"/>
              <a:t>#2:</a:t>
            </a:r>
            <a:r>
              <a:rPr lang="en-US" sz="3200" spc="5" dirty="0"/>
              <a:t> </a:t>
            </a:r>
            <a:r>
              <a:rPr sz="3200" spc="5" dirty="0"/>
              <a:t>Map </a:t>
            </a:r>
            <a:r>
              <a:rPr sz="3200" dirty="0"/>
              <a:t>data to high dimensional</a:t>
            </a:r>
            <a:r>
              <a:rPr sz="3200" spc="-60" dirty="0"/>
              <a:t> </a:t>
            </a:r>
            <a:r>
              <a:rPr sz="3200"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943100" y="1997075"/>
            <a:ext cx="14604" cy="4167504"/>
          </a:xfrm>
          <a:custGeom>
            <a:avLst/>
            <a:gdLst/>
            <a:ahLst/>
            <a:cxnLst/>
            <a:rect l="l" t="t" r="r" b="b"/>
            <a:pathLst>
              <a:path w="14605" h="4167504">
                <a:moveTo>
                  <a:pt x="14350" y="0"/>
                </a:moveTo>
                <a:lnTo>
                  <a:pt x="0" y="4167187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592772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6151" y="5372100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0" y="37337"/>
                </a:moveTo>
                <a:lnTo>
                  <a:pt x="2742" y="22824"/>
                </a:lnTo>
                <a:lnTo>
                  <a:pt x="10223" y="10953"/>
                </a:lnTo>
                <a:lnTo>
                  <a:pt x="21324" y="2940"/>
                </a:lnTo>
                <a:lnTo>
                  <a:pt x="34925" y="0"/>
                </a:lnTo>
                <a:lnTo>
                  <a:pt x="48472" y="2940"/>
                </a:lnTo>
                <a:lnTo>
                  <a:pt x="59578" y="10953"/>
                </a:lnTo>
                <a:lnTo>
                  <a:pt x="67089" y="22824"/>
                </a:lnTo>
                <a:lnTo>
                  <a:pt x="69850" y="37337"/>
                </a:lnTo>
                <a:lnTo>
                  <a:pt x="67089" y="51851"/>
                </a:lnTo>
                <a:lnTo>
                  <a:pt x="59578" y="63722"/>
                </a:lnTo>
                <a:lnTo>
                  <a:pt x="48472" y="71735"/>
                </a:lnTo>
                <a:lnTo>
                  <a:pt x="34925" y="74675"/>
                </a:lnTo>
                <a:lnTo>
                  <a:pt x="21324" y="71735"/>
                </a:lnTo>
                <a:lnTo>
                  <a:pt x="10223" y="63722"/>
                </a:lnTo>
                <a:lnTo>
                  <a:pt x="2742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5200" y="5513451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34925" y="0"/>
                </a:moveTo>
                <a:lnTo>
                  <a:pt x="21329" y="2921"/>
                </a:lnTo>
                <a:lnTo>
                  <a:pt x="10228" y="10890"/>
                </a:lnTo>
                <a:lnTo>
                  <a:pt x="2744" y="22717"/>
                </a:lnTo>
                <a:lnTo>
                  <a:pt x="0" y="37211"/>
                </a:lnTo>
                <a:lnTo>
                  <a:pt x="2744" y="51724"/>
                </a:lnTo>
                <a:lnTo>
                  <a:pt x="10228" y="63595"/>
                </a:lnTo>
                <a:lnTo>
                  <a:pt x="21329" y="71608"/>
                </a:lnTo>
                <a:lnTo>
                  <a:pt x="34925" y="74549"/>
                </a:lnTo>
                <a:lnTo>
                  <a:pt x="48520" y="71608"/>
                </a:lnTo>
                <a:lnTo>
                  <a:pt x="59621" y="63595"/>
                </a:lnTo>
                <a:lnTo>
                  <a:pt x="67105" y="51724"/>
                </a:lnTo>
                <a:lnTo>
                  <a:pt x="69850" y="37211"/>
                </a:lnTo>
                <a:lnTo>
                  <a:pt x="67105" y="22717"/>
                </a:lnTo>
                <a:lnTo>
                  <a:pt x="59621" y="10890"/>
                </a:lnTo>
                <a:lnTo>
                  <a:pt x="48520" y="2921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5200" y="5513451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0" y="37211"/>
                </a:moveTo>
                <a:lnTo>
                  <a:pt x="2744" y="22717"/>
                </a:lnTo>
                <a:lnTo>
                  <a:pt x="10228" y="10890"/>
                </a:lnTo>
                <a:lnTo>
                  <a:pt x="21329" y="2921"/>
                </a:lnTo>
                <a:lnTo>
                  <a:pt x="34925" y="0"/>
                </a:lnTo>
                <a:lnTo>
                  <a:pt x="48520" y="2921"/>
                </a:lnTo>
                <a:lnTo>
                  <a:pt x="59621" y="10890"/>
                </a:lnTo>
                <a:lnTo>
                  <a:pt x="67105" y="22717"/>
                </a:lnTo>
                <a:lnTo>
                  <a:pt x="69850" y="37211"/>
                </a:lnTo>
                <a:lnTo>
                  <a:pt x="67105" y="51724"/>
                </a:lnTo>
                <a:lnTo>
                  <a:pt x="59621" y="63595"/>
                </a:lnTo>
                <a:lnTo>
                  <a:pt x="48520" y="71608"/>
                </a:lnTo>
                <a:lnTo>
                  <a:pt x="34925" y="74549"/>
                </a:lnTo>
                <a:lnTo>
                  <a:pt x="21329" y="71608"/>
                </a:lnTo>
                <a:lnTo>
                  <a:pt x="10228" y="63595"/>
                </a:lnTo>
                <a:lnTo>
                  <a:pt x="2744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0601" y="3098800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34925" y="0"/>
                </a:moveTo>
                <a:lnTo>
                  <a:pt x="21324" y="3119"/>
                </a:lnTo>
                <a:lnTo>
                  <a:pt x="10223" y="11620"/>
                </a:lnTo>
                <a:lnTo>
                  <a:pt x="2742" y="24217"/>
                </a:lnTo>
                <a:lnTo>
                  <a:pt x="0" y="39624"/>
                </a:lnTo>
                <a:lnTo>
                  <a:pt x="2742" y="55104"/>
                </a:lnTo>
                <a:lnTo>
                  <a:pt x="10223" y="67738"/>
                </a:lnTo>
                <a:lnTo>
                  <a:pt x="21324" y="76253"/>
                </a:lnTo>
                <a:lnTo>
                  <a:pt x="34925" y="79375"/>
                </a:lnTo>
                <a:lnTo>
                  <a:pt x="48472" y="76253"/>
                </a:lnTo>
                <a:lnTo>
                  <a:pt x="59578" y="67738"/>
                </a:lnTo>
                <a:lnTo>
                  <a:pt x="67089" y="55104"/>
                </a:lnTo>
                <a:lnTo>
                  <a:pt x="69850" y="39624"/>
                </a:lnTo>
                <a:lnTo>
                  <a:pt x="67089" y="24217"/>
                </a:lnTo>
                <a:lnTo>
                  <a:pt x="59578" y="11620"/>
                </a:lnTo>
                <a:lnTo>
                  <a:pt x="48472" y="3119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0601" y="3098800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0" y="39624"/>
                </a:moveTo>
                <a:lnTo>
                  <a:pt x="2742" y="24217"/>
                </a:lnTo>
                <a:lnTo>
                  <a:pt x="10223" y="11620"/>
                </a:lnTo>
                <a:lnTo>
                  <a:pt x="21324" y="3119"/>
                </a:lnTo>
                <a:lnTo>
                  <a:pt x="34925" y="0"/>
                </a:lnTo>
                <a:lnTo>
                  <a:pt x="48472" y="3119"/>
                </a:lnTo>
                <a:lnTo>
                  <a:pt x="59578" y="11620"/>
                </a:lnTo>
                <a:lnTo>
                  <a:pt x="67089" y="24217"/>
                </a:lnTo>
                <a:lnTo>
                  <a:pt x="69850" y="39624"/>
                </a:lnTo>
                <a:lnTo>
                  <a:pt x="67089" y="55104"/>
                </a:lnTo>
                <a:lnTo>
                  <a:pt x="59578" y="67738"/>
                </a:lnTo>
                <a:lnTo>
                  <a:pt x="48472" y="76253"/>
                </a:lnTo>
                <a:lnTo>
                  <a:pt x="34925" y="79375"/>
                </a:lnTo>
                <a:lnTo>
                  <a:pt x="21324" y="76253"/>
                </a:lnTo>
                <a:lnTo>
                  <a:pt x="10223" y="67738"/>
                </a:lnTo>
                <a:lnTo>
                  <a:pt x="2742" y="55104"/>
                </a:lnTo>
                <a:lnTo>
                  <a:pt x="0" y="396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6237" y="1797423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5" h="74294">
                <a:moveTo>
                  <a:pt x="37030" y="0"/>
                </a:moveTo>
                <a:lnTo>
                  <a:pt x="23199" y="1531"/>
                </a:lnTo>
                <a:lnTo>
                  <a:pt x="11259" y="8689"/>
                </a:lnTo>
                <a:lnTo>
                  <a:pt x="3307" y="19835"/>
                </a:lnTo>
                <a:lnTo>
                  <a:pt x="0" y="33482"/>
                </a:lnTo>
                <a:lnTo>
                  <a:pt x="1990" y="48140"/>
                </a:lnTo>
                <a:lnTo>
                  <a:pt x="9249" y="60983"/>
                </a:lnTo>
                <a:lnTo>
                  <a:pt x="20151" y="69826"/>
                </a:lnTo>
                <a:lnTo>
                  <a:pt x="33244" y="73858"/>
                </a:lnTo>
                <a:lnTo>
                  <a:pt x="47075" y="72270"/>
                </a:lnTo>
                <a:lnTo>
                  <a:pt x="59015" y="65186"/>
                </a:lnTo>
                <a:lnTo>
                  <a:pt x="66966" y="54078"/>
                </a:lnTo>
                <a:lnTo>
                  <a:pt x="70274" y="40445"/>
                </a:lnTo>
                <a:lnTo>
                  <a:pt x="68284" y="25788"/>
                </a:lnTo>
                <a:lnTo>
                  <a:pt x="61025" y="12890"/>
                </a:lnTo>
                <a:lnTo>
                  <a:pt x="50123" y="4040"/>
                </a:lnTo>
                <a:lnTo>
                  <a:pt x="37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6237" y="1797423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5" h="74294">
                <a:moveTo>
                  <a:pt x="1990" y="48140"/>
                </a:moveTo>
                <a:lnTo>
                  <a:pt x="0" y="33482"/>
                </a:lnTo>
                <a:lnTo>
                  <a:pt x="3307" y="19835"/>
                </a:lnTo>
                <a:lnTo>
                  <a:pt x="11259" y="8689"/>
                </a:lnTo>
                <a:lnTo>
                  <a:pt x="23199" y="1531"/>
                </a:lnTo>
                <a:lnTo>
                  <a:pt x="37030" y="0"/>
                </a:lnTo>
                <a:lnTo>
                  <a:pt x="50123" y="4040"/>
                </a:lnTo>
                <a:lnTo>
                  <a:pt x="61025" y="12890"/>
                </a:lnTo>
                <a:lnTo>
                  <a:pt x="68284" y="25788"/>
                </a:lnTo>
                <a:lnTo>
                  <a:pt x="70274" y="40445"/>
                </a:lnTo>
                <a:lnTo>
                  <a:pt x="66966" y="54078"/>
                </a:lnTo>
                <a:lnTo>
                  <a:pt x="59015" y="65186"/>
                </a:lnTo>
                <a:lnTo>
                  <a:pt x="47075" y="72270"/>
                </a:lnTo>
                <a:lnTo>
                  <a:pt x="33244" y="73858"/>
                </a:lnTo>
                <a:lnTo>
                  <a:pt x="20151" y="69826"/>
                </a:lnTo>
                <a:lnTo>
                  <a:pt x="9249" y="60983"/>
                </a:lnTo>
                <a:lnTo>
                  <a:pt x="1990" y="4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1130" y="5759830"/>
            <a:ext cx="69215" cy="74295"/>
          </a:xfrm>
          <a:custGeom>
            <a:avLst/>
            <a:gdLst/>
            <a:ahLst/>
            <a:cxnLst/>
            <a:rect l="l" t="t" r="r" b="b"/>
            <a:pathLst>
              <a:path w="69215" h="74295">
                <a:moveTo>
                  <a:pt x="40004" y="0"/>
                </a:moveTo>
                <a:lnTo>
                  <a:pt x="26092" y="950"/>
                </a:lnTo>
                <a:lnTo>
                  <a:pt x="13954" y="7270"/>
                </a:lnTo>
                <a:lnTo>
                  <a:pt x="4839" y="17934"/>
                </a:lnTo>
                <a:lnTo>
                  <a:pt x="0" y="31915"/>
                </a:lnTo>
                <a:lnTo>
                  <a:pt x="652" y="46677"/>
                </a:lnTo>
                <a:lnTo>
                  <a:pt x="6365" y="59488"/>
                </a:lnTo>
                <a:lnTo>
                  <a:pt x="16198" y="68996"/>
                </a:lnTo>
                <a:lnTo>
                  <a:pt x="29209" y="73850"/>
                </a:lnTo>
                <a:lnTo>
                  <a:pt x="43122" y="72899"/>
                </a:lnTo>
                <a:lnTo>
                  <a:pt x="55260" y="66579"/>
                </a:lnTo>
                <a:lnTo>
                  <a:pt x="64375" y="55916"/>
                </a:lnTo>
                <a:lnTo>
                  <a:pt x="69214" y="41935"/>
                </a:lnTo>
                <a:lnTo>
                  <a:pt x="68562" y="27174"/>
                </a:lnTo>
                <a:lnTo>
                  <a:pt x="62849" y="14366"/>
                </a:lnTo>
                <a:lnTo>
                  <a:pt x="53016" y="4859"/>
                </a:lnTo>
                <a:lnTo>
                  <a:pt x="40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1130" y="5759830"/>
            <a:ext cx="69215" cy="74295"/>
          </a:xfrm>
          <a:custGeom>
            <a:avLst/>
            <a:gdLst/>
            <a:ahLst/>
            <a:cxnLst/>
            <a:rect l="l" t="t" r="r" b="b"/>
            <a:pathLst>
              <a:path w="69215" h="74295">
                <a:moveTo>
                  <a:pt x="40004" y="0"/>
                </a:moveTo>
                <a:lnTo>
                  <a:pt x="53016" y="4859"/>
                </a:lnTo>
                <a:lnTo>
                  <a:pt x="62849" y="14366"/>
                </a:lnTo>
                <a:lnTo>
                  <a:pt x="68562" y="27174"/>
                </a:lnTo>
                <a:lnTo>
                  <a:pt x="69214" y="41935"/>
                </a:lnTo>
                <a:lnTo>
                  <a:pt x="64375" y="55916"/>
                </a:lnTo>
                <a:lnTo>
                  <a:pt x="55260" y="66579"/>
                </a:lnTo>
                <a:lnTo>
                  <a:pt x="43122" y="72899"/>
                </a:lnTo>
                <a:lnTo>
                  <a:pt x="29209" y="73850"/>
                </a:lnTo>
                <a:lnTo>
                  <a:pt x="16198" y="68996"/>
                </a:lnTo>
                <a:lnTo>
                  <a:pt x="6365" y="59488"/>
                </a:lnTo>
                <a:lnTo>
                  <a:pt x="652" y="46677"/>
                </a:lnTo>
                <a:lnTo>
                  <a:pt x="0" y="31915"/>
                </a:lnTo>
                <a:lnTo>
                  <a:pt x="4839" y="17934"/>
                </a:lnTo>
                <a:lnTo>
                  <a:pt x="13954" y="7270"/>
                </a:lnTo>
                <a:lnTo>
                  <a:pt x="26092" y="950"/>
                </a:lnTo>
                <a:lnTo>
                  <a:pt x="4000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5855" y="5034534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663" y="0"/>
                </a:moveTo>
                <a:lnTo>
                  <a:pt x="37365" y="662"/>
                </a:lnTo>
                <a:lnTo>
                  <a:pt x="48746" y="6731"/>
                </a:lnTo>
                <a:lnTo>
                  <a:pt x="57578" y="17180"/>
                </a:lnTo>
                <a:lnTo>
                  <a:pt x="62636" y="30988"/>
                </a:lnTo>
                <a:lnTo>
                  <a:pt x="62789" y="45741"/>
                </a:lnTo>
                <a:lnTo>
                  <a:pt x="58239" y="58626"/>
                </a:lnTo>
                <a:lnTo>
                  <a:pt x="49760" y="68296"/>
                </a:lnTo>
                <a:lnTo>
                  <a:pt x="38125" y="73406"/>
                </a:lnTo>
                <a:lnTo>
                  <a:pt x="25423" y="72761"/>
                </a:lnTo>
                <a:lnTo>
                  <a:pt x="14043" y="66722"/>
                </a:lnTo>
                <a:lnTo>
                  <a:pt x="5210" y="56278"/>
                </a:lnTo>
                <a:lnTo>
                  <a:pt x="152" y="42418"/>
                </a:lnTo>
                <a:lnTo>
                  <a:pt x="0" y="27717"/>
                </a:lnTo>
                <a:lnTo>
                  <a:pt x="4550" y="14827"/>
                </a:lnTo>
                <a:lnTo>
                  <a:pt x="13029" y="5127"/>
                </a:lnTo>
                <a:lnTo>
                  <a:pt x="2466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8477" y="3909059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717" y="0"/>
                </a:moveTo>
                <a:lnTo>
                  <a:pt x="13065" y="5109"/>
                </a:lnTo>
                <a:lnTo>
                  <a:pt x="4556" y="14779"/>
                </a:lnTo>
                <a:lnTo>
                  <a:pt x="0" y="27664"/>
                </a:lnTo>
                <a:lnTo>
                  <a:pt x="206" y="42417"/>
                </a:lnTo>
                <a:lnTo>
                  <a:pt x="5262" y="56225"/>
                </a:lnTo>
                <a:lnTo>
                  <a:pt x="14081" y="66675"/>
                </a:lnTo>
                <a:lnTo>
                  <a:pt x="25423" y="72743"/>
                </a:lnTo>
                <a:lnTo>
                  <a:pt x="38052" y="73406"/>
                </a:lnTo>
                <a:lnTo>
                  <a:pt x="49704" y="68278"/>
                </a:lnTo>
                <a:lnTo>
                  <a:pt x="58213" y="58578"/>
                </a:lnTo>
                <a:lnTo>
                  <a:pt x="62769" y="45688"/>
                </a:lnTo>
                <a:lnTo>
                  <a:pt x="62563" y="30987"/>
                </a:lnTo>
                <a:lnTo>
                  <a:pt x="57507" y="17127"/>
                </a:lnTo>
                <a:lnTo>
                  <a:pt x="48688" y="6683"/>
                </a:lnTo>
                <a:lnTo>
                  <a:pt x="37345" y="644"/>
                </a:lnTo>
                <a:lnTo>
                  <a:pt x="24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8477" y="3909059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717" y="0"/>
                </a:moveTo>
                <a:lnTo>
                  <a:pt x="37345" y="644"/>
                </a:lnTo>
                <a:lnTo>
                  <a:pt x="48688" y="6683"/>
                </a:lnTo>
                <a:lnTo>
                  <a:pt x="57507" y="17127"/>
                </a:lnTo>
                <a:lnTo>
                  <a:pt x="62563" y="30987"/>
                </a:lnTo>
                <a:lnTo>
                  <a:pt x="62769" y="45688"/>
                </a:lnTo>
                <a:lnTo>
                  <a:pt x="58213" y="58578"/>
                </a:lnTo>
                <a:lnTo>
                  <a:pt x="49704" y="68278"/>
                </a:lnTo>
                <a:lnTo>
                  <a:pt x="38052" y="73406"/>
                </a:lnTo>
                <a:lnTo>
                  <a:pt x="25423" y="72743"/>
                </a:lnTo>
                <a:lnTo>
                  <a:pt x="14081" y="66675"/>
                </a:lnTo>
                <a:lnTo>
                  <a:pt x="5262" y="56225"/>
                </a:lnTo>
                <a:lnTo>
                  <a:pt x="206" y="42417"/>
                </a:lnTo>
                <a:lnTo>
                  <a:pt x="0" y="27664"/>
                </a:lnTo>
                <a:lnTo>
                  <a:pt x="4556" y="14779"/>
                </a:lnTo>
                <a:lnTo>
                  <a:pt x="13065" y="5109"/>
                </a:lnTo>
                <a:lnTo>
                  <a:pt x="2471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93617" y="5818936"/>
            <a:ext cx="64135" cy="90805"/>
          </a:xfrm>
          <a:custGeom>
            <a:avLst/>
            <a:gdLst/>
            <a:ahLst/>
            <a:cxnLst/>
            <a:rect l="l" t="t" r="r" b="b"/>
            <a:pathLst>
              <a:path w="64135" h="90804">
                <a:moveTo>
                  <a:pt x="23752" y="0"/>
                </a:moveTo>
                <a:lnTo>
                  <a:pt x="12231" y="5787"/>
                </a:lnTo>
                <a:lnTo>
                  <a:pt x="4067" y="17311"/>
                </a:lnTo>
                <a:lnTo>
                  <a:pt x="0" y="32934"/>
                </a:lnTo>
                <a:lnTo>
                  <a:pt x="765" y="51015"/>
                </a:lnTo>
                <a:lnTo>
                  <a:pt x="6455" y="68191"/>
                </a:lnTo>
                <a:lnTo>
                  <a:pt x="15799" y="81359"/>
                </a:lnTo>
                <a:lnTo>
                  <a:pt x="27501" y="89245"/>
                </a:lnTo>
                <a:lnTo>
                  <a:pt x="40262" y="90576"/>
                </a:lnTo>
                <a:lnTo>
                  <a:pt x="51784" y="84789"/>
                </a:lnTo>
                <a:lnTo>
                  <a:pt x="59947" y="73266"/>
                </a:lnTo>
                <a:lnTo>
                  <a:pt x="64015" y="57647"/>
                </a:lnTo>
                <a:lnTo>
                  <a:pt x="63249" y="39573"/>
                </a:lnTo>
                <a:lnTo>
                  <a:pt x="57560" y="22392"/>
                </a:lnTo>
                <a:lnTo>
                  <a:pt x="48216" y="9223"/>
                </a:lnTo>
                <a:lnTo>
                  <a:pt x="36514" y="1336"/>
                </a:lnTo>
                <a:lnTo>
                  <a:pt x="23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3617" y="5818936"/>
            <a:ext cx="64135" cy="90805"/>
          </a:xfrm>
          <a:custGeom>
            <a:avLst/>
            <a:gdLst/>
            <a:ahLst/>
            <a:cxnLst/>
            <a:rect l="l" t="t" r="r" b="b"/>
            <a:pathLst>
              <a:path w="64135" h="90804">
                <a:moveTo>
                  <a:pt x="23752" y="0"/>
                </a:moveTo>
                <a:lnTo>
                  <a:pt x="36514" y="1336"/>
                </a:lnTo>
                <a:lnTo>
                  <a:pt x="48216" y="9223"/>
                </a:lnTo>
                <a:lnTo>
                  <a:pt x="57560" y="22392"/>
                </a:lnTo>
                <a:lnTo>
                  <a:pt x="63249" y="39573"/>
                </a:lnTo>
                <a:lnTo>
                  <a:pt x="64015" y="57647"/>
                </a:lnTo>
                <a:lnTo>
                  <a:pt x="59947" y="73266"/>
                </a:lnTo>
                <a:lnTo>
                  <a:pt x="51784" y="84789"/>
                </a:lnTo>
                <a:lnTo>
                  <a:pt x="40262" y="90576"/>
                </a:lnTo>
                <a:lnTo>
                  <a:pt x="27501" y="89245"/>
                </a:lnTo>
                <a:lnTo>
                  <a:pt x="15799" y="81359"/>
                </a:lnTo>
                <a:lnTo>
                  <a:pt x="6455" y="68191"/>
                </a:lnTo>
                <a:lnTo>
                  <a:pt x="765" y="51015"/>
                </a:lnTo>
                <a:lnTo>
                  <a:pt x="0" y="32934"/>
                </a:lnTo>
                <a:lnTo>
                  <a:pt x="4067" y="17311"/>
                </a:lnTo>
                <a:lnTo>
                  <a:pt x="12231" y="5787"/>
                </a:lnTo>
                <a:lnTo>
                  <a:pt x="237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54908" y="4823459"/>
            <a:ext cx="69215" cy="78105"/>
          </a:xfrm>
          <a:custGeom>
            <a:avLst/>
            <a:gdLst/>
            <a:ahLst/>
            <a:cxnLst/>
            <a:rect l="l" t="t" r="r" b="b"/>
            <a:pathLst>
              <a:path w="69214" h="78104">
                <a:moveTo>
                  <a:pt x="27253" y="0"/>
                </a:moveTo>
                <a:lnTo>
                  <a:pt x="41225" y="636"/>
                </a:lnTo>
                <a:lnTo>
                  <a:pt x="53685" y="7000"/>
                </a:lnTo>
                <a:lnTo>
                  <a:pt x="63311" y="18055"/>
                </a:lnTo>
                <a:lnTo>
                  <a:pt x="68782" y="32765"/>
                </a:lnTo>
                <a:lnTo>
                  <a:pt x="68857" y="48476"/>
                </a:lnTo>
                <a:lnTo>
                  <a:pt x="63765" y="62245"/>
                </a:lnTo>
                <a:lnTo>
                  <a:pt x="54387" y="72610"/>
                </a:lnTo>
                <a:lnTo>
                  <a:pt x="41604" y="78104"/>
                </a:lnTo>
                <a:lnTo>
                  <a:pt x="27632" y="77468"/>
                </a:lnTo>
                <a:lnTo>
                  <a:pt x="15172" y="71104"/>
                </a:lnTo>
                <a:lnTo>
                  <a:pt x="5546" y="60049"/>
                </a:lnTo>
                <a:lnTo>
                  <a:pt x="75" y="45338"/>
                </a:lnTo>
                <a:lnTo>
                  <a:pt x="0" y="29628"/>
                </a:lnTo>
                <a:lnTo>
                  <a:pt x="5091" y="15859"/>
                </a:lnTo>
                <a:lnTo>
                  <a:pt x="14470" y="5494"/>
                </a:lnTo>
                <a:lnTo>
                  <a:pt x="272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33600" y="5795962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34925" y="0"/>
                </a:moveTo>
                <a:lnTo>
                  <a:pt x="21324" y="3118"/>
                </a:lnTo>
                <a:lnTo>
                  <a:pt x="10223" y="11623"/>
                </a:lnTo>
                <a:lnTo>
                  <a:pt x="2742" y="24238"/>
                </a:lnTo>
                <a:lnTo>
                  <a:pt x="0" y="39687"/>
                </a:lnTo>
                <a:lnTo>
                  <a:pt x="2742" y="55136"/>
                </a:lnTo>
                <a:lnTo>
                  <a:pt x="10223" y="67751"/>
                </a:lnTo>
                <a:lnTo>
                  <a:pt x="21324" y="76256"/>
                </a:lnTo>
                <a:lnTo>
                  <a:pt x="34925" y="79375"/>
                </a:lnTo>
                <a:lnTo>
                  <a:pt x="48525" y="76256"/>
                </a:lnTo>
                <a:lnTo>
                  <a:pt x="59626" y="67751"/>
                </a:lnTo>
                <a:lnTo>
                  <a:pt x="67107" y="55136"/>
                </a:lnTo>
                <a:lnTo>
                  <a:pt x="69850" y="39687"/>
                </a:lnTo>
                <a:lnTo>
                  <a:pt x="67107" y="24238"/>
                </a:lnTo>
                <a:lnTo>
                  <a:pt x="59626" y="11623"/>
                </a:lnTo>
                <a:lnTo>
                  <a:pt x="48525" y="3118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5795962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0" y="39687"/>
                </a:moveTo>
                <a:lnTo>
                  <a:pt x="2742" y="24238"/>
                </a:lnTo>
                <a:lnTo>
                  <a:pt x="10223" y="11623"/>
                </a:lnTo>
                <a:lnTo>
                  <a:pt x="21324" y="3118"/>
                </a:lnTo>
                <a:lnTo>
                  <a:pt x="34925" y="0"/>
                </a:lnTo>
                <a:lnTo>
                  <a:pt x="48525" y="3118"/>
                </a:lnTo>
                <a:lnTo>
                  <a:pt x="59626" y="11623"/>
                </a:lnTo>
                <a:lnTo>
                  <a:pt x="67107" y="24238"/>
                </a:lnTo>
                <a:lnTo>
                  <a:pt x="69850" y="39687"/>
                </a:lnTo>
                <a:lnTo>
                  <a:pt x="67107" y="55136"/>
                </a:lnTo>
                <a:lnTo>
                  <a:pt x="59626" y="67751"/>
                </a:lnTo>
                <a:lnTo>
                  <a:pt x="48525" y="76256"/>
                </a:lnTo>
                <a:lnTo>
                  <a:pt x="34925" y="79375"/>
                </a:lnTo>
                <a:lnTo>
                  <a:pt x="21324" y="76256"/>
                </a:lnTo>
                <a:lnTo>
                  <a:pt x="10223" y="67751"/>
                </a:lnTo>
                <a:lnTo>
                  <a:pt x="2742" y="55136"/>
                </a:lnTo>
                <a:lnTo>
                  <a:pt x="0" y="396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8576" y="2884423"/>
            <a:ext cx="3305175" cy="3516629"/>
          </a:xfrm>
          <a:custGeom>
            <a:avLst/>
            <a:gdLst/>
            <a:ahLst/>
            <a:cxnLst/>
            <a:rect l="l" t="t" r="r" b="b"/>
            <a:pathLst>
              <a:path w="3305175" h="3516629">
                <a:moveTo>
                  <a:pt x="0" y="3516376"/>
                </a:moveTo>
                <a:lnTo>
                  <a:pt x="3305175" y="0"/>
                </a:lnTo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2695575"/>
            <a:ext cx="3305175" cy="3516629"/>
          </a:xfrm>
          <a:custGeom>
            <a:avLst/>
            <a:gdLst/>
            <a:ahLst/>
            <a:cxnLst/>
            <a:rect l="l" t="t" r="r" b="b"/>
            <a:pathLst>
              <a:path w="3305175" h="3516629">
                <a:moveTo>
                  <a:pt x="0" y="3516312"/>
                </a:moveTo>
                <a:lnTo>
                  <a:pt x="3305175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3320" y="876300"/>
            <a:ext cx="8009890" cy="548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 map data x </a:t>
            </a:r>
            <a:r>
              <a:rPr sz="2400" spc="5" dirty="0">
                <a:latin typeface="Arial"/>
                <a:cs typeface="Arial"/>
              </a:rPr>
              <a:t>from </a:t>
            </a:r>
            <a:r>
              <a:rPr sz="2400" spc="10" dirty="0">
                <a:latin typeface="Arial"/>
                <a:cs typeface="Arial"/>
              </a:rPr>
              <a:t>1-D </a:t>
            </a:r>
            <a:r>
              <a:rPr sz="2400" dirty="0">
                <a:latin typeface="Arial"/>
                <a:cs typeface="Arial"/>
              </a:rPr>
              <a:t>to 2-D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</a:p>
          <a:p>
            <a:pPr marR="38608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x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</a:t>
            </a:r>
            <a:r>
              <a:rPr sz="2400" spc="-5" dirty="0">
                <a:latin typeface="Arial"/>
                <a:cs typeface="Arial"/>
              </a:rPr>
              <a:t>(x)=(x,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15" baseline="24305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5029200" marR="262890">
              <a:lnSpc>
                <a:spcPct val="100000"/>
              </a:lnSpc>
              <a:spcBef>
                <a:spcPts val="1355"/>
              </a:spcBef>
            </a:pPr>
            <a:r>
              <a:rPr sz="2400" spc="-5" dirty="0">
                <a:latin typeface="Arial"/>
                <a:cs typeface="Arial"/>
              </a:rPr>
              <a:t>•Now </a:t>
            </a:r>
            <a:r>
              <a:rPr sz="2400" dirty="0">
                <a:latin typeface="Arial"/>
                <a:cs typeface="Arial"/>
              </a:rPr>
              <a:t>the data </a:t>
            </a:r>
            <a:r>
              <a:rPr sz="2400" spc="-5" dirty="0">
                <a:latin typeface="Arial"/>
                <a:cs typeface="Arial"/>
              </a:rPr>
              <a:t>is  linearly </a:t>
            </a:r>
            <a:r>
              <a:rPr sz="2400" dirty="0">
                <a:latin typeface="Arial"/>
                <a:cs typeface="Arial"/>
              </a:rPr>
              <a:t>separable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 the new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space!</a:t>
            </a:r>
          </a:p>
          <a:p>
            <a:pPr marL="50292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•We can </a:t>
            </a: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SVM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</a:p>
          <a:p>
            <a:pPr marL="50292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 new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</a:p>
          <a:p>
            <a:pPr marL="50292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•The </a:t>
            </a:r>
            <a:r>
              <a:rPr sz="2400" spc="-5" dirty="0">
                <a:latin typeface="Arial"/>
                <a:cs typeface="Arial"/>
              </a:rPr>
              <a:t>linear </a:t>
            </a:r>
            <a:r>
              <a:rPr sz="2400" dirty="0">
                <a:latin typeface="Arial"/>
                <a:cs typeface="Arial"/>
              </a:rPr>
              <a:t>boundary 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new space  corresponds to 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Arial"/>
                <a:cs typeface="Arial"/>
              </a:rPr>
              <a:t>non- 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linear boundary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 old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968375">
              <a:lnSpc>
                <a:spcPct val="100000"/>
              </a:lnSpc>
              <a:spcBef>
                <a:spcPts val="1600"/>
              </a:spcBef>
            </a:pPr>
            <a:r>
              <a:rPr sz="1900" i="1" spc="-60" dirty="0">
                <a:latin typeface="Tahoma"/>
                <a:cs typeface="Tahoma"/>
              </a:rPr>
              <a:t>x=0</a:t>
            </a:r>
            <a:endParaRPr sz="1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36676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15438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7120" algn="l">
              <a:lnSpc>
                <a:spcPct val="100000"/>
              </a:lnSpc>
            </a:pPr>
            <a:r>
              <a:rPr spc="-15" dirty="0"/>
              <a:t>Another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0" y="1905000"/>
            <a:ext cx="4324350" cy="3343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1905000"/>
            <a:ext cx="4305300" cy="3324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5603" y="1622857"/>
            <a:ext cx="55244" cy="31750"/>
          </a:xfrm>
          <a:custGeom>
            <a:avLst/>
            <a:gdLst/>
            <a:ahLst/>
            <a:cxnLst/>
            <a:rect l="l" t="t" r="r" b="b"/>
            <a:pathLst>
              <a:path w="55245" h="31750">
                <a:moveTo>
                  <a:pt x="0" y="31473"/>
                </a:moveTo>
                <a:lnTo>
                  <a:pt x="54723" y="0"/>
                </a:lnTo>
              </a:path>
            </a:pathLst>
          </a:custGeom>
          <a:ln w="17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0327" y="1632213"/>
            <a:ext cx="80010" cy="206375"/>
          </a:xfrm>
          <a:custGeom>
            <a:avLst/>
            <a:gdLst/>
            <a:ahLst/>
            <a:cxnLst/>
            <a:rect l="l" t="t" r="r" b="b"/>
            <a:pathLst>
              <a:path w="80010" h="206375">
                <a:moveTo>
                  <a:pt x="0" y="0"/>
                </a:moveTo>
                <a:lnTo>
                  <a:pt x="79417" y="205865"/>
                </a:lnTo>
              </a:path>
            </a:pathLst>
          </a:custGeom>
          <a:ln w="35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8576" y="1251113"/>
            <a:ext cx="104139" cy="587375"/>
          </a:xfrm>
          <a:custGeom>
            <a:avLst/>
            <a:gdLst/>
            <a:ahLst/>
            <a:cxnLst/>
            <a:rect l="l" t="t" r="r" b="b"/>
            <a:pathLst>
              <a:path w="104139" h="587375">
                <a:moveTo>
                  <a:pt x="0" y="586964"/>
                </a:moveTo>
                <a:lnTo>
                  <a:pt x="104147" y="0"/>
                </a:lnTo>
              </a:path>
            </a:pathLst>
          </a:custGeom>
          <a:ln w="17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2723" y="1251113"/>
            <a:ext cx="1240155" cy="0"/>
          </a:xfrm>
          <a:custGeom>
            <a:avLst/>
            <a:gdLst/>
            <a:ahLst/>
            <a:cxnLst/>
            <a:rect l="l" t="t" r="r" b="b"/>
            <a:pathLst>
              <a:path w="1240154">
                <a:moveTo>
                  <a:pt x="0" y="0"/>
                </a:moveTo>
                <a:lnTo>
                  <a:pt x="1240122" y="0"/>
                </a:lnTo>
              </a:path>
            </a:pathLst>
          </a:custGeom>
          <a:ln w="16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76798" y="1287580"/>
            <a:ext cx="1386205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130"/>
              </a:lnSpc>
            </a:pPr>
            <a:r>
              <a:rPr sz="3350" i="1" spc="125" dirty="0">
                <a:latin typeface="Times New Roman"/>
                <a:cs typeface="Times New Roman"/>
              </a:rPr>
              <a:t>x</a:t>
            </a:r>
            <a:r>
              <a:rPr sz="2925" spc="187" baseline="42735" dirty="0">
                <a:latin typeface="Times New Roman"/>
                <a:cs typeface="Times New Roman"/>
              </a:rPr>
              <a:t>2 </a:t>
            </a:r>
            <a:r>
              <a:rPr sz="3350" spc="80" dirty="0">
                <a:latin typeface="Symbol"/>
                <a:cs typeface="Symbol"/>
              </a:rPr>
              <a:t></a:t>
            </a:r>
            <a:r>
              <a:rPr sz="3350" spc="80" dirty="0">
                <a:latin typeface="Times New Roman"/>
                <a:cs typeface="Times New Roman"/>
              </a:rPr>
              <a:t> </a:t>
            </a:r>
            <a:r>
              <a:rPr sz="3350" i="1" spc="125" dirty="0">
                <a:latin typeface="Times New Roman"/>
                <a:cs typeface="Times New Roman"/>
              </a:rPr>
              <a:t>x</a:t>
            </a:r>
            <a:r>
              <a:rPr sz="2925" spc="187" baseline="42735" dirty="0">
                <a:latin typeface="Times New Roman"/>
                <a:cs typeface="Times New Roman"/>
              </a:rPr>
              <a:t>2</a:t>
            </a:r>
            <a:r>
              <a:rPr sz="2925" spc="127" baseline="42735" dirty="0">
                <a:latin typeface="Times New Roman"/>
                <a:cs typeface="Times New Roman"/>
              </a:rPr>
              <a:t> </a:t>
            </a:r>
            <a:r>
              <a:rPr sz="3350" spc="45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R="78740" algn="ctr">
              <a:lnSpc>
                <a:spcPts val="1450"/>
              </a:lnSpc>
              <a:tabLst>
                <a:tab pos="815975" algn="l"/>
              </a:tabLst>
            </a:pPr>
            <a:r>
              <a:rPr sz="1950" spc="40" dirty="0">
                <a:latin typeface="Times New Roman"/>
                <a:cs typeface="Times New Roman"/>
              </a:rPr>
              <a:t>1	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6469" y="1287580"/>
            <a:ext cx="292862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65" dirty="0">
                <a:latin typeface="Times New Roman"/>
                <a:cs typeface="Times New Roman"/>
              </a:rPr>
              <a:t>(</a:t>
            </a:r>
            <a:r>
              <a:rPr sz="3350" i="1" spc="65" dirty="0">
                <a:latin typeface="Times New Roman"/>
                <a:cs typeface="Times New Roman"/>
              </a:rPr>
              <a:t>x</a:t>
            </a:r>
            <a:r>
              <a:rPr sz="2925" spc="97" baseline="-24216" dirty="0">
                <a:latin typeface="Times New Roman"/>
                <a:cs typeface="Times New Roman"/>
              </a:rPr>
              <a:t>1</a:t>
            </a:r>
            <a:r>
              <a:rPr sz="3350" spc="65" dirty="0">
                <a:latin typeface="Times New Roman"/>
                <a:cs typeface="Times New Roman"/>
              </a:rPr>
              <a:t>,</a:t>
            </a:r>
            <a:r>
              <a:rPr sz="3350" spc="-305" dirty="0">
                <a:latin typeface="Times New Roman"/>
                <a:cs typeface="Times New Roman"/>
              </a:rPr>
              <a:t> </a:t>
            </a:r>
            <a:r>
              <a:rPr sz="3350" i="1" spc="30" dirty="0">
                <a:latin typeface="Times New Roman"/>
                <a:cs typeface="Times New Roman"/>
              </a:rPr>
              <a:t>x</a:t>
            </a:r>
            <a:r>
              <a:rPr sz="2925" spc="44" baseline="-24216" dirty="0">
                <a:latin typeface="Times New Roman"/>
                <a:cs typeface="Times New Roman"/>
              </a:rPr>
              <a:t>2</a:t>
            </a:r>
            <a:r>
              <a:rPr sz="2925" spc="-247" baseline="-24216" dirty="0">
                <a:latin typeface="Times New Roman"/>
                <a:cs typeface="Times New Roman"/>
              </a:rPr>
              <a:t> </a:t>
            </a:r>
            <a:r>
              <a:rPr sz="3350" spc="45" dirty="0">
                <a:latin typeface="Times New Roman"/>
                <a:cs typeface="Times New Roman"/>
              </a:rPr>
              <a:t>)</a:t>
            </a:r>
            <a:r>
              <a:rPr sz="3350" spc="-235" dirty="0">
                <a:latin typeface="Times New Roman"/>
                <a:cs typeface="Times New Roman"/>
              </a:rPr>
              <a:t> </a:t>
            </a:r>
            <a:r>
              <a:rPr sz="3350" spc="140" dirty="0">
                <a:latin typeface="Symbol"/>
                <a:cs typeface="Symbol"/>
              </a:rPr>
              <a:t></a:t>
            </a:r>
            <a:r>
              <a:rPr sz="3350" spc="-265" dirty="0">
                <a:latin typeface="Times New Roman"/>
                <a:cs typeface="Times New Roman"/>
              </a:rPr>
              <a:t> </a:t>
            </a:r>
            <a:r>
              <a:rPr sz="3350" spc="65" dirty="0">
                <a:latin typeface="Times New Roman"/>
                <a:cs typeface="Times New Roman"/>
              </a:rPr>
              <a:t>(</a:t>
            </a:r>
            <a:r>
              <a:rPr sz="3350" i="1" spc="65" dirty="0">
                <a:latin typeface="Times New Roman"/>
                <a:cs typeface="Times New Roman"/>
              </a:rPr>
              <a:t>x</a:t>
            </a:r>
            <a:r>
              <a:rPr sz="2925" spc="97" baseline="-24216" dirty="0">
                <a:latin typeface="Times New Roman"/>
                <a:cs typeface="Times New Roman"/>
              </a:rPr>
              <a:t>1</a:t>
            </a:r>
            <a:r>
              <a:rPr sz="3350" spc="65" dirty="0">
                <a:latin typeface="Times New Roman"/>
                <a:cs typeface="Times New Roman"/>
              </a:rPr>
              <a:t>,</a:t>
            </a:r>
            <a:r>
              <a:rPr sz="3350" spc="-305" dirty="0">
                <a:latin typeface="Times New Roman"/>
                <a:cs typeface="Times New Roman"/>
              </a:rPr>
              <a:t> </a:t>
            </a:r>
            <a:r>
              <a:rPr sz="3350" i="1" spc="30" dirty="0">
                <a:latin typeface="Times New Roman"/>
                <a:cs typeface="Times New Roman"/>
              </a:rPr>
              <a:t>x</a:t>
            </a:r>
            <a:r>
              <a:rPr sz="2925" spc="44" baseline="-24216" dirty="0">
                <a:latin typeface="Times New Roman"/>
                <a:cs typeface="Times New Roman"/>
              </a:rPr>
              <a:t>2</a:t>
            </a:r>
            <a:r>
              <a:rPr sz="2925" spc="-307" baseline="-24216" dirty="0">
                <a:latin typeface="Times New Roman"/>
                <a:cs typeface="Times New Roman"/>
              </a:rPr>
              <a:t> </a:t>
            </a:r>
            <a:r>
              <a:rPr sz="3350" spc="35" dirty="0">
                <a:latin typeface="Times New Roman"/>
                <a:cs typeface="Times New Roman"/>
              </a:rPr>
              <a:t>,</a:t>
            </a:r>
            <a:endParaRPr sz="33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883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44" y="256317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z="3200" dirty="0"/>
              <a:t>Trick </a:t>
            </a:r>
            <a:r>
              <a:rPr sz="3200" spc="5" dirty="0"/>
              <a:t>#2:Map </a:t>
            </a:r>
            <a:r>
              <a:rPr sz="3200" dirty="0"/>
              <a:t>data to </a:t>
            </a:r>
            <a:r>
              <a:rPr sz="3200" spc="-5" dirty="0"/>
              <a:t>high dimensional</a:t>
            </a:r>
            <a:r>
              <a:rPr sz="3200" spc="-90" dirty="0"/>
              <a:t> </a:t>
            </a:r>
            <a:r>
              <a:rPr sz="3200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518400" cy="353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general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might </a:t>
            </a:r>
            <a:r>
              <a:rPr sz="2400" spc="-10" dirty="0">
                <a:latin typeface="Arial"/>
                <a:cs typeface="Arial"/>
              </a:rPr>
              <a:t>want </a:t>
            </a:r>
            <a:r>
              <a:rPr sz="2400" dirty="0">
                <a:latin typeface="Arial"/>
                <a:cs typeface="Arial"/>
              </a:rPr>
              <a:t>to map an already </a:t>
            </a:r>
            <a:r>
              <a:rPr sz="2400" spc="10" dirty="0">
                <a:latin typeface="Arial"/>
                <a:cs typeface="Arial"/>
              </a:rPr>
              <a:t>high-  </a:t>
            </a:r>
            <a:r>
              <a:rPr sz="2400" dirty="0">
                <a:latin typeface="Arial"/>
                <a:cs typeface="Arial"/>
              </a:rPr>
              <a:t>dimensional </a:t>
            </a:r>
            <a:r>
              <a:rPr sz="2400" spc="-10" dirty="0">
                <a:latin typeface="Arial"/>
                <a:cs typeface="Arial"/>
              </a:rPr>
              <a:t>X=(x</a:t>
            </a:r>
            <a:r>
              <a:rPr sz="2400" spc="-15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 x</a:t>
            </a:r>
            <a:r>
              <a:rPr sz="2400" spc="-15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…, 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spc="-15" baseline="-20833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into </a:t>
            </a:r>
            <a:r>
              <a:rPr sz="2400" spc="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much </a:t>
            </a:r>
            <a:r>
              <a:rPr sz="2400" spc="-5" dirty="0">
                <a:latin typeface="Arial"/>
                <a:cs typeface="Arial"/>
              </a:rPr>
              <a:t>higher,  even </a:t>
            </a:r>
            <a:r>
              <a:rPr sz="2400" dirty="0">
                <a:latin typeface="Arial"/>
                <a:cs typeface="Arial"/>
              </a:rPr>
              <a:t>infinite dimensional space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5" dirty="0">
                <a:latin typeface="Symbol"/>
                <a:cs typeface="Symbol"/>
              </a:rPr>
              <a:t></a:t>
            </a:r>
            <a:r>
              <a:rPr sz="2400" spc="5" dirty="0">
                <a:latin typeface="Arial"/>
                <a:cs typeface="Arial"/>
              </a:rPr>
              <a:t>(x)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Problems:</a:t>
            </a:r>
            <a:endParaRPr sz="2400">
              <a:latin typeface="Arial"/>
              <a:cs typeface="Arial"/>
            </a:endParaRP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How do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represent infinite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dimensions?</a:t>
            </a:r>
            <a:endParaRPr sz="2400">
              <a:latin typeface="Arial"/>
              <a:cs typeface="Arial"/>
            </a:endParaRPr>
          </a:p>
          <a:p>
            <a:pPr marL="753110" marR="142875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spc="3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need to learn (amount other </a:t>
            </a:r>
            <a:r>
              <a:rPr sz="2400" spc="-5" dirty="0">
                <a:latin typeface="Arial"/>
                <a:cs typeface="Arial"/>
              </a:rPr>
              <a:t>things) </a:t>
            </a:r>
            <a:r>
              <a:rPr sz="2400" spc="55" dirty="0">
                <a:latin typeface="Arial"/>
                <a:cs typeface="Arial"/>
              </a:rPr>
              <a:t>W,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which  lives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new space… learning </a:t>
            </a:r>
            <a:r>
              <a:rPr sz="2400" spc="-5" dirty="0">
                <a:latin typeface="Arial"/>
                <a:cs typeface="Arial"/>
              </a:rPr>
              <a:t>a large (or  </a:t>
            </a:r>
            <a:r>
              <a:rPr sz="2400" dirty="0">
                <a:latin typeface="Arial"/>
                <a:cs typeface="Arial"/>
              </a:rPr>
              <a:t>infinite) number of </a:t>
            </a:r>
            <a:r>
              <a:rPr sz="2400" spc="-5" dirty="0">
                <a:latin typeface="Arial"/>
                <a:cs typeface="Arial"/>
              </a:rPr>
              <a:t>variables </a:t>
            </a:r>
            <a:r>
              <a:rPr sz="2400" dirty="0">
                <a:latin typeface="Arial"/>
                <a:cs typeface="Arial"/>
              </a:rPr>
              <a:t>in QP is not a </a:t>
            </a:r>
            <a:r>
              <a:rPr sz="2400" spc="-5" dirty="0">
                <a:latin typeface="Arial"/>
                <a:cs typeface="Arial"/>
              </a:rPr>
              <a:t>good  </a:t>
            </a:r>
            <a:r>
              <a:rPr sz="2400" dirty="0">
                <a:latin typeface="Arial"/>
                <a:cs typeface="Arial"/>
              </a:rPr>
              <a:t>idea.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5183" y="4746497"/>
            <a:ext cx="137160" cy="191135"/>
          </a:xfrm>
          <a:custGeom>
            <a:avLst/>
            <a:gdLst/>
            <a:ahLst/>
            <a:cxnLst/>
            <a:rect l="l" t="t" r="r" b="b"/>
            <a:pathLst>
              <a:path w="137160" h="191135">
                <a:moveTo>
                  <a:pt x="14731" y="110743"/>
                </a:moveTo>
                <a:lnTo>
                  <a:pt x="0" y="119125"/>
                </a:lnTo>
                <a:lnTo>
                  <a:pt x="69214" y="190753"/>
                </a:lnTo>
                <a:lnTo>
                  <a:pt x="82168" y="183387"/>
                </a:lnTo>
                <a:lnTo>
                  <a:pt x="78701" y="167258"/>
                </a:lnTo>
                <a:lnTo>
                  <a:pt x="66420" y="167258"/>
                </a:lnTo>
                <a:lnTo>
                  <a:pt x="14731" y="110743"/>
                </a:lnTo>
                <a:close/>
              </a:path>
              <a:path w="137160" h="191135">
                <a:moveTo>
                  <a:pt x="61087" y="84454"/>
                </a:moveTo>
                <a:lnTo>
                  <a:pt x="49402" y="91058"/>
                </a:lnTo>
                <a:lnTo>
                  <a:pt x="66420" y="167258"/>
                </a:lnTo>
                <a:lnTo>
                  <a:pt x="78701" y="167258"/>
                </a:lnTo>
                <a:lnTo>
                  <a:pt x="65786" y="107187"/>
                </a:lnTo>
                <a:lnTo>
                  <a:pt x="85556" y="107187"/>
                </a:lnTo>
                <a:lnTo>
                  <a:pt x="61087" y="84454"/>
                </a:lnTo>
                <a:close/>
              </a:path>
              <a:path w="137160" h="191135">
                <a:moveTo>
                  <a:pt x="85556" y="107187"/>
                </a:moveTo>
                <a:lnTo>
                  <a:pt x="65786" y="107187"/>
                </a:lnTo>
                <a:lnTo>
                  <a:pt x="122936" y="160146"/>
                </a:lnTo>
                <a:lnTo>
                  <a:pt x="136016" y="152653"/>
                </a:lnTo>
                <a:lnTo>
                  <a:pt x="131888" y="137668"/>
                </a:lnTo>
                <a:lnTo>
                  <a:pt x="118363" y="137668"/>
                </a:lnTo>
                <a:lnTo>
                  <a:pt x="85556" y="107187"/>
                </a:lnTo>
                <a:close/>
              </a:path>
              <a:path w="137160" h="191135">
                <a:moveTo>
                  <a:pt x="109600" y="56768"/>
                </a:moveTo>
                <a:lnTo>
                  <a:pt x="95376" y="64896"/>
                </a:lnTo>
                <a:lnTo>
                  <a:pt x="118363" y="137668"/>
                </a:lnTo>
                <a:lnTo>
                  <a:pt x="131888" y="137668"/>
                </a:lnTo>
                <a:lnTo>
                  <a:pt x="109600" y="56768"/>
                </a:lnTo>
                <a:close/>
              </a:path>
              <a:path w="137160" h="191135">
                <a:moveTo>
                  <a:pt x="132841" y="0"/>
                </a:moveTo>
                <a:lnTo>
                  <a:pt x="114680" y="10287"/>
                </a:lnTo>
                <a:lnTo>
                  <a:pt x="126745" y="58927"/>
                </a:lnTo>
                <a:lnTo>
                  <a:pt x="137159" y="53085"/>
                </a:lnTo>
                <a:lnTo>
                  <a:pt x="132841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7400" y="4691634"/>
            <a:ext cx="118110" cy="127000"/>
          </a:xfrm>
          <a:custGeom>
            <a:avLst/>
            <a:gdLst/>
            <a:ahLst/>
            <a:cxnLst/>
            <a:rect l="l" t="t" r="r" b="b"/>
            <a:pathLst>
              <a:path w="118110" h="127000">
                <a:moveTo>
                  <a:pt x="106179" y="103886"/>
                </a:moveTo>
                <a:lnTo>
                  <a:pt x="72644" y="103886"/>
                </a:lnTo>
                <a:lnTo>
                  <a:pt x="74929" y="108077"/>
                </a:lnTo>
                <a:lnTo>
                  <a:pt x="75819" y="111506"/>
                </a:lnTo>
                <a:lnTo>
                  <a:pt x="74295" y="117094"/>
                </a:lnTo>
                <a:lnTo>
                  <a:pt x="72009" y="119634"/>
                </a:lnTo>
                <a:lnTo>
                  <a:pt x="68325" y="121666"/>
                </a:lnTo>
                <a:lnTo>
                  <a:pt x="64262" y="123952"/>
                </a:lnTo>
                <a:lnTo>
                  <a:pt x="65912" y="126746"/>
                </a:lnTo>
                <a:lnTo>
                  <a:pt x="106179" y="103886"/>
                </a:lnTo>
                <a:close/>
              </a:path>
              <a:path w="118110" h="127000">
                <a:moveTo>
                  <a:pt x="58393" y="22860"/>
                </a:moveTo>
                <a:lnTo>
                  <a:pt x="20700" y="22860"/>
                </a:lnTo>
                <a:lnTo>
                  <a:pt x="24002" y="23622"/>
                </a:lnTo>
                <a:lnTo>
                  <a:pt x="26288" y="24257"/>
                </a:lnTo>
                <a:lnTo>
                  <a:pt x="28575" y="26670"/>
                </a:lnTo>
                <a:lnTo>
                  <a:pt x="31114" y="30988"/>
                </a:lnTo>
                <a:lnTo>
                  <a:pt x="22478" y="36322"/>
                </a:lnTo>
                <a:lnTo>
                  <a:pt x="15875" y="41402"/>
                </a:lnTo>
                <a:lnTo>
                  <a:pt x="11302" y="46228"/>
                </a:lnTo>
                <a:lnTo>
                  <a:pt x="8000" y="49784"/>
                </a:lnTo>
                <a:lnTo>
                  <a:pt x="5207" y="53975"/>
                </a:lnTo>
                <a:lnTo>
                  <a:pt x="3175" y="58801"/>
                </a:lnTo>
                <a:lnTo>
                  <a:pt x="1015" y="63627"/>
                </a:lnTo>
                <a:lnTo>
                  <a:pt x="0" y="68580"/>
                </a:lnTo>
                <a:lnTo>
                  <a:pt x="126" y="80518"/>
                </a:lnTo>
                <a:lnTo>
                  <a:pt x="2032" y="87122"/>
                </a:lnTo>
                <a:lnTo>
                  <a:pt x="5841" y="93599"/>
                </a:lnTo>
                <a:lnTo>
                  <a:pt x="10033" y="101092"/>
                </a:lnTo>
                <a:lnTo>
                  <a:pt x="15621" y="106680"/>
                </a:lnTo>
                <a:lnTo>
                  <a:pt x="22605" y="110109"/>
                </a:lnTo>
                <a:lnTo>
                  <a:pt x="29590" y="113665"/>
                </a:lnTo>
                <a:lnTo>
                  <a:pt x="36829" y="114808"/>
                </a:lnTo>
                <a:lnTo>
                  <a:pt x="44576" y="113792"/>
                </a:lnTo>
                <a:lnTo>
                  <a:pt x="50676" y="112654"/>
                </a:lnTo>
                <a:lnTo>
                  <a:pt x="57372" y="110601"/>
                </a:lnTo>
                <a:lnTo>
                  <a:pt x="64686" y="107666"/>
                </a:lnTo>
                <a:lnTo>
                  <a:pt x="69699" y="105284"/>
                </a:lnTo>
                <a:lnTo>
                  <a:pt x="47565" y="105284"/>
                </a:lnTo>
                <a:lnTo>
                  <a:pt x="41275" y="103759"/>
                </a:lnTo>
                <a:lnTo>
                  <a:pt x="15748" y="72517"/>
                </a:lnTo>
                <a:lnTo>
                  <a:pt x="14477" y="59817"/>
                </a:lnTo>
                <a:lnTo>
                  <a:pt x="15621" y="54102"/>
                </a:lnTo>
                <a:lnTo>
                  <a:pt x="18541" y="49276"/>
                </a:lnTo>
                <a:lnTo>
                  <a:pt x="21462" y="44323"/>
                </a:lnTo>
                <a:lnTo>
                  <a:pt x="26542" y="39624"/>
                </a:lnTo>
                <a:lnTo>
                  <a:pt x="33527" y="35306"/>
                </a:lnTo>
                <a:lnTo>
                  <a:pt x="52505" y="35306"/>
                </a:lnTo>
                <a:lnTo>
                  <a:pt x="47878" y="27178"/>
                </a:lnTo>
                <a:lnTo>
                  <a:pt x="55163" y="23747"/>
                </a:lnTo>
                <a:lnTo>
                  <a:pt x="58393" y="22860"/>
                </a:lnTo>
                <a:close/>
              </a:path>
              <a:path w="118110" h="127000">
                <a:moveTo>
                  <a:pt x="52505" y="35306"/>
                </a:moveTo>
                <a:lnTo>
                  <a:pt x="33527" y="35306"/>
                </a:lnTo>
                <a:lnTo>
                  <a:pt x="70103" y="99695"/>
                </a:lnTo>
                <a:lnTo>
                  <a:pt x="61956" y="103241"/>
                </a:lnTo>
                <a:lnTo>
                  <a:pt x="54451" y="105108"/>
                </a:lnTo>
                <a:lnTo>
                  <a:pt x="47565" y="105284"/>
                </a:lnTo>
                <a:lnTo>
                  <a:pt x="69699" y="105284"/>
                </a:lnTo>
                <a:lnTo>
                  <a:pt x="72644" y="103886"/>
                </a:lnTo>
                <a:lnTo>
                  <a:pt x="106179" y="103886"/>
                </a:lnTo>
                <a:lnTo>
                  <a:pt x="106402" y="103759"/>
                </a:lnTo>
                <a:lnTo>
                  <a:pt x="97409" y="103759"/>
                </a:lnTo>
                <a:lnTo>
                  <a:pt x="94234" y="102870"/>
                </a:lnTo>
                <a:lnTo>
                  <a:pt x="91948" y="102362"/>
                </a:lnTo>
                <a:lnTo>
                  <a:pt x="89535" y="99949"/>
                </a:lnTo>
                <a:lnTo>
                  <a:pt x="86867" y="95758"/>
                </a:lnTo>
                <a:lnTo>
                  <a:pt x="93400" y="91440"/>
                </a:lnTo>
                <a:lnTo>
                  <a:pt x="84454" y="91440"/>
                </a:lnTo>
                <a:lnTo>
                  <a:pt x="52505" y="35306"/>
                </a:lnTo>
                <a:close/>
              </a:path>
              <a:path w="118110" h="127000">
                <a:moveTo>
                  <a:pt x="108458" y="98933"/>
                </a:moveTo>
                <a:lnTo>
                  <a:pt x="104521" y="100965"/>
                </a:lnTo>
                <a:lnTo>
                  <a:pt x="100837" y="103124"/>
                </a:lnTo>
                <a:lnTo>
                  <a:pt x="97409" y="103759"/>
                </a:lnTo>
                <a:lnTo>
                  <a:pt x="106402" y="103759"/>
                </a:lnTo>
                <a:lnTo>
                  <a:pt x="109982" y="101727"/>
                </a:lnTo>
                <a:lnTo>
                  <a:pt x="108458" y="98933"/>
                </a:lnTo>
                <a:close/>
              </a:path>
              <a:path w="118110" h="127000">
                <a:moveTo>
                  <a:pt x="103601" y="21409"/>
                </a:moveTo>
                <a:lnTo>
                  <a:pt x="68828" y="21409"/>
                </a:lnTo>
                <a:lnTo>
                  <a:pt x="75184" y="22479"/>
                </a:lnTo>
                <a:lnTo>
                  <a:pt x="81160" y="25052"/>
                </a:lnTo>
                <a:lnTo>
                  <a:pt x="102536" y="57054"/>
                </a:lnTo>
                <a:lnTo>
                  <a:pt x="103217" y="63932"/>
                </a:lnTo>
                <a:lnTo>
                  <a:pt x="102362" y="70358"/>
                </a:lnTo>
                <a:lnTo>
                  <a:pt x="100028" y="76384"/>
                </a:lnTo>
                <a:lnTo>
                  <a:pt x="96265" y="81899"/>
                </a:lnTo>
                <a:lnTo>
                  <a:pt x="91074" y="86913"/>
                </a:lnTo>
                <a:lnTo>
                  <a:pt x="84454" y="91440"/>
                </a:lnTo>
                <a:lnTo>
                  <a:pt x="93400" y="91440"/>
                </a:lnTo>
                <a:lnTo>
                  <a:pt x="117855" y="54991"/>
                </a:lnTo>
                <a:lnTo>
                  <a:pt x="118110" y="47498"/>
                </a:lnTo>
                <a:lnTo>
                  <a:pt x="116204" y="40259"/>
                </a:lnTo>
                <a:lnTo>
                  <a:pt x="112140" y="33147"/>
                </a:lnTo>
                <a:lnTo>
                  <a:pt x="108076" y="25781"/>
                </a:lnTo>
                <a:lnTo>
                  <a:pt x="103601" y="21409"/>
                </a:lnTo>
                <a:close/>
              </a:path>
              <a:path w="118110" h="127000">
                <a:moveTo>
                  <a:pt x="52070" y="0"/>
                </a:moveTo>
                <a:lnTo>
                  <a:pt x="8000" y="25019"/>
                </a:lnTo>
                <a:lnTo>
                  <a:pt x="9525" y="27813"/>
                </a:lnTo>
                <a:lnTo>
                  <a:pt x="14509" y="25019"/>
                </a:lnTo>
                <a:lnTo>
                  <a:pt x="17272" y="23495"/>
                </a:lnTo>
                <a:lnTo>
                  <a:pt x="20700" y="22860"/>
                </a:lnTo>
                <a:lnTo>
                  <a:pt x="58393" y="22860"/>
                </a:lnTo>
                <a:lnTo>
                  <a:pt x="58855" y="22733"/>
                </a:lnTo>
                <a:lnTo>
                  <a:pt x="45338" y="22733"/>
                </a:lnTo>
                <a:lnTo>
                  <a:pt x="43179" y="18542"/>
                </a:lnTo>
                <a:lnTo>
                  <a:pt x="42417" y="14986"/>
                </a:lnTo>
                <a:lnTo>
                  <a:pt x="43941" y="9398"/>
                </a:lnTo>
                <a:lnTo>
                  <a:pt x="46227" y="6985"/>
                </a:lnTo>
                <a:lnTo>
                  <a:pt x="49911" y="4953"/>
                </a:lnTo>
                <a:lnTo>
                  <a:pt x="53721" y="2667"/>
                </a:lnTo>
                <a:lnTo>
                  <a:pt x="52070" y="0"/>
                </a:lnTo>
                <a:close/>
              </a:path>
              <a:path w="118110" h="127000">
                <a:moveTo>
                  <a:pt x="81787" y="12065"/>
                </a:moveTo>
                <a:lnTo>
                  <a:pt x="45338" y="22733"/>
                </a:lnTo>
                <a:lnTo>
                  <a:pt x="58855" y="22733"/>
                </a:lnTo>
                <a:lnTo>
                  <a:pt x="62150" y="21828"/>
                </a:lnTo>
                <a:lnTo>
                  <a:pt x="68828" y="21409"/>
                </a:lnTo>
                <a:lnTo>
                  <a:pt x="103601" y="21409"/>
                </a:lnTo>
                <a:lnTo>
                  <a:pt x="102615" y="20447"/>
                </a:lnTo>
                <a:lnTo>
                  <a:pt x="89026" y="13335"/>
                </a:lnTo>
                <a:lnTo>
                  <a:pt x="81787" y="1206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3080" y="4345051"/>
            <a:ext cx="605155" cy="436880"/>
          </a:xfrm>
          <a:custGeom>
            <a:avLst/>
            <a:gdLst/>
            <a:ahLst/>
            <a:cxnLst/>
            <a:rect l="l" t="t" r="r" b="b"/>
            <a:pathLst>
              <a:path w="605154" h="436879">
                <a:moveTo>
                  <a:pt x="19701" y="279273"/>
                </a:moveTo>
                <a:lnTo>
                  <a:pt x="2556" y="289051"/>
                </a:lnTo>
                <a:lnTo>
                  <a:pt x="795" y="300513"/>
                </a:lnTo>
                <a:lnTo>
                  <a:pt x="36" y="310134"/>
                </a:lnTo>
                <a:lnTo>
                  <a:pt x="0" y="324231"/>
                </a:lnTo>
                <a:lnTo>
                  <a:pt x="778" y="333882"/>
                </a:lnTo>
                <a:lnTo>
                  <a:pt x="16526" y="378841"/>
                </a:lnTo>
                <a:lnTo>
                  <a:pt x="47260" y="415544"/>
                </a:lnTo>
                <a:lnTo>
                  <a:pt x="86503" y="436753"/>
                </a:lnTo>
                <a:lnTo>
                  <a:pt x="103775" y="426974"/>
                </a:lnTo>
                <a:lnTo>
                  <a:pt x="103267" y="426212"/>
                </a:lnTo>
                <a:lnTo>
                  <a:pt x="97425" y="424942"/>
                </a:lnTo>
                <a:lnTo>
                  <a:pt x="91202" y="422910"/>
                </a:lnTo>
                <a:lnTo>
                  <a:pt x="51705" y="399288"/>
                </a:lnTo>
                <a:lnTo>
                  <a:pt x="26444" y="365134"/>
                </a:lnTo>
                <a:lnTo>
                  <a:pt x="14494" y="313690"/>
                </a:lnTo>
                <a:lnTo>
                  <a:pt x="14748" y="306197"/>
                </a:lnTo>
                <a:lnTo>
                  <a:pt x="15812" y="298957"/>
                </a:lnTo>
                <a:lnTo>
                  <a:pt x="16653" y="292354"/>
                </a:lnTo>
                <a:lnTo>
                  <a:pt x="18177" y="286004"/>
                </a:lnTo>
                <a:lnTo>
                  <a:pt x="20209" y="280035"/>
                </a:lnTo>
                <a:lnTo>
                  <a:pt x="19701" y="279273"/>
                </a:lnTo>
                <a:close/>
              </a:path>
              <a:path w="605154" h="436879">
                <a:moveTo>
                  <a:pt x="61865" y="298957"/>
                </a:moveTo>
                <a:lnTo>
                  <a:pt x="44466" y="308737"/>
                </a:lnTo>
                <a:lnTo>
                  <a:pt x="97425" y="334644"/>
                </a:lnTo>
                <a:lnTo>
                  <a:pt x="91837" y="392811"/>
                </a:lnTo>
                <a:lnTo>
                  <a:pt x="107839" y="383667"/>
                </a:lnTo>
                <a:lnTo>
                  <a:pt x="110760" y="340106"/>
                </a:lnTo>
                <a:lnTo>
                  <a:pt x="145589" y="340106"/>
                </a:lnTo>
                <a:lnTo>
                  <a:pt x="113300" y="324231"/>
                </a:lnTo>
                <a:lnTo>
                  <a:pt x="113817" y="318769"/>
                </a:lnTo>
                <a:lnTo>
                  <a:pt x="99838" y="318769"/>
                </a:lnTo>
                <a:lnTo>
                  <a:pt x="61865" y="298957"/>
                </a:lnTo>
                <a:close/>
              </a:path>
              <a:path w="605154" h="436879">
                <a:moveTo>
                  <a:pt x="124349" y="219837"/>
                </a:moveTo>
                <a:lnTo>
                  <a:pt x="107077" y="229616"/>
                </a:lnTo>
                <a:lnTo>
                  <a:pt x="107585" y="230378"/>
                </a:lnTo>
                <a:lnTo>
                  <a:pt x="113300" y="231648"/>
                </a:lnTo>
                <a:lnTo>
                  <a:pt x="119523" y="233680"/>
                </a:lnTo>
                <a:lnTo>
                  <a:pt x="158893" y="257048"/>
                </a:lnTo>
                <a:lnTo>
                  <a:pt x="184424" y="291506"/>
                </a:lnTo>
                <a:lnTo>
                  <a:pt x="195850" y="334772"/>
                </a:lnTo>
                <a:lnTo>
                  <a:pt x="196277" y="344773"/>
                </a:lnTo>
                <a:lnTo>
                  <a:pt x="196104" y="349885"/>
                </a:lnTo>
                <a:lnTo>
                  <a:pt x="194072" y="364363"/>
                </a:lnTo>
                <a:lnTo>
                  <a:pt x="192548" y="370840"/>
                </a:lnTo>
                <a:lnTo>
                  <a:pt x="190643" y="376428"/>
                </a:lnTo>
                <a:lnTo>
                  <a:pt x="191151" y="377190"/>
                </a:lnTo>
                <a:lnTo>
                  <a:pt x="208296" y="367411"/>
                </a:lnTo>
                <a:lnTo>
                  <a:pt x="210038" y="356028"/>
                </a:lnTo>
                <a:lnTo>
                  <a:pt x="210780" y="346329"/>
                </a:lnTo>
                <a:lnTo>
                  <a:pt x="210903" y="333656"/>
                </a:lnTo>
                <a:lnTo>
                  <a:pt x="210074" y="322706"/>
                </a:lnTo>
                <a:lnTo>
                  <a:pt x="194326" y="277749"/>
                </a:lnTo>
                <a:lnTo>
                  <a:pt x="163592" y="241173"/>
                </a:lnTo>
                <a:lnTo>
                  <a:pt x="135017" y="224170"/>
                </a:lnTo>
                <a:lnTo>
                  <a:pt x="124349" y="219837"/>
                </a:lnTo>
                <a:close/>
              </a:path>
              <a:path w="605154" h="436879">
                <a:moveTo>
                  <a:pt x="145589" y="340106"/>
                </a:moveTo>
                <a:lnTo>
                  <a:pt x="110760" y="340106"/>
                </a:lnTo>
                <a:lnTo>
                  <a:pt x="149114" y="360172"/>
                </a:lnTo>
                <a:lnTo>
                  <a:pt x="166513" y="350393"/>
                </a:lnTo>
                <a:lnTo>
                  <a:pt x="145589" y="340106"/>
                </a:lnTo>
                <a:close/>
              </a:path>
              <a:path w="605154" h="436879">
                <a:moveTo>
                  <a:pt x="118761" y="266573"/>
                </a:moveTo>
                <a:lnTo>
                  <a:pt x="102759" y="275717"/>
                </a:lnTo>
                <a:lnTo>
                  <a:pt x="99838" y="318769"/>
                </a:lnTo>
                <a:lnTo>
                  <a:pt x="113817" y="318769"/>
                </a:lnTo>
                <a:lnTo>
                  <a:pt x="118761" y="266573"/>
                </a:lnTo>
                <a:close/>
              </a:path>
              <a:path w="605154" h="436879">
                <a:moveTo>
                  <a:pt x="267906" y="245110"/>
                </a:moveTo>
                <a:lnTo>
                  <a:pt x="251476" y="245110"/>
                </a:lnTo>
                <a:lnTo>
                  <a:pt x="273066" y="283082"/>
                </a:lnTo>
                <a:lnTo>
                  <a:pt x="285512" y="275971"/>
                </a:lnTo>
                <a:lnTo>
                  <a:pt x="267906" y="245110"/>
                </a:lnTo>
                <a:close/>
              </a:path>
              <a:path w="605154" h="436879">
                <a:moveTo>
                  <a:pt x="235601" y="188213"/>
                </a:moveTo>
                <a:lnTo>
                  <a:pt x="223155" y="195199"/>
                </a:lnTo>
                <a:lnTo>
                  <a:pt x="244745" y="233172"/>
                </a:lnTo>
                <a:lnTo>
                  <a:pt x="206772" y="254762"/>
                </a:lnTo>
                <a:lnTo>
                  <a:pt x="213630" y="266700"/>
                </a:lnTo>
                <a:lnTo>
                  <a:pt x="251476" y="245110"/>
                </a:lnTo>
                <a:lnTo>
                  <a:pt x="267906" y="245110"/>
                </a:lnTo>
                <a:lnTo>
                  <a:pt x="263922" y="238125"/>
                </a:lnTo>
                <a:lnTo>
                  <a:pt x="285142" y="226060"/>
                </a:lnTo>
                <a:lnTo>
                  <a:pt x="257191" y="226060"/>
                </a:lnTo>
                <a:lnTo>
                  <a:pt x="235601" y="188213"/>
                </a:lnTo>
                <a:close/>
              </a:path>
              <a:path w="605154" h="436879">
                <a:moveTo>
                  <a:pt x="295418" y="122428"/>
                </a:moveTo>
                <a:lnTo>
                  <a:pt x="281321" y="130429"/>
                </a:lnTo>
                <a:lnTo>
                  <a:pt x="347742" y="247269"/>
                </a:lnTo>
                <a:lnTo>
                  <a:pt x="360950" y="239775"/>
                </a:lnTo>
                <a:lnTo>
                  <a:pt x="359680" y="235331"/>
                </a:lnTo>
                <a:lnTo>
                  <a:pt x="365225" y="235331"/>
                </a:lnTo>
                <a:lnTo>
                  <a:pt x="391628" y="224028"/>
                </a:lnTo>
                <a:lnTo>
                  <a:pt x="353203" y="224028"/>
                </a:lnTo>
                <a:lnTo>
                  <a:pt x="325898" y="176022"/>
                </a:lnTo>
                <a:lnTo>
                  <a:pt x="327549" y="171450"/>
                </a:lnTo>
                <a:lnTo>
                  <a:pt x="329835" y="167131"/>
                </a:lnTo>
                <a:lnTo>
                  <a:pt x="331934" y="164211"/>
                </a:lnTo>
                <a:lnTo>
                  <a:pt x="319167" y="164211"/>
                </a:lnTo>
                <a:lnTo>
                  <a:pt x="295418" y="122428"/>
                </a:lnTo>
                <a:close/>
              </a:path>
              <a:path w="605154" h="436879">
                <a:moveTo>
                  <a:pt x="365225" y="235331"/>
                </a:moveTo>
                <a:lnTo>
                  <a:pt x="359680" y="235331"/>
                </a:lnTo>
                <a:lnTo>
                  <a:pt x="363871" y="235457"/>
                </a:lnTo>
                <a:lnTo>
                  <a:pt x="365225" y="235331"/>
                </a:lnTo>
                <a:close/>
              </a:path>
              <a:path w="605154" h="436879">
                <a:moveTo>
                  <a:pt x="295037" y="204469"/>
                </a:moveTo>
                <a:lnTo>
                  <a:pt x="257191" y="226060"/>
                </a:lnTo>
                <a:lnTo>
                  <a:pt x="285142" y="226060"/>
                </a:lnTo>
                <a:lnTo>
                  <a:pt x="301895" y="216535"/>
                </a:lnTo>
                <a:lnTo>
                  <a:pt x="295037" y="204469"/>
                </a:lnTo>
                <a:close/>
              </a:path>
              <a:path w="605154" h="436879">
                <a:moveTo>
                  <a:pt x="383341" y="149732"/>
                </a:moveTo>
                <a:lnTo>
                  <a:pt x="355997" y="149732"/>
                </a:lnTo>
                <a:lnTo>
                  <a:pt x="361966" y="153162"/>
                </a:lnTo>
                <a:lnTo>
                  <a:pt x="366419" y="156352"/>
                </a:lnTo>
                <a:lnTo>
                  <a:pt x="387278" y="195107"/>
                </a:lnTo>
                <a:lnTo>
                  <a:pt x="387112" y="201041"/>
                </a:lnTo>
                <a:lnTo>
                  <a:pt x="353203" y="224028"/>
                </a:lnTo>
                <a:lnTo>
                  <a:pt x="391628" y="224028"/>
                </a:lnTo>
                <a:lnTo>
                  <a:pt x="396335" y="218519"/>
                </a:lnTo>
                <a:lnTo>
                  <a:pt x="400036" y="211218"/>
                </a:lnTo>
                <a:lnTo>
                  <a:pt x="402225" y="202692"/>
                </a:lnTo>
                <a:lnTo>
                  <a:pt x="402749" y="193478"/>
                </a:lnTo>
                <a:lnTo>
                  <a:pt x="401463" y="183943"/>
                </a:lnTo>
                <a:lnTo>
                  <a:pt x="398367" y="174099"/>
                </a:lnTo>
                <a:lnTo>
                  <a:pt x="393462" y="163956"/>
                </a:lnTo>
                <a:lnTo>
                  <a:pt x="387534" y="154715"/>
                </a:lnTo>
                <a:lnTo>
                  <a:pt x="383341" y="149732"/>
                </a:lnTo>
                <a:close/>
              </a:path>
              <a:path w="605154" h="436879">
                <a:moveTo>
                  <a:pt x="497475" y="110236"/>
                </a:moveTo>
                <a:lnTo>
                  <a:pt x="414417" y="157480"/>
                </a:lnTo>
                <a:lnTo>
                  <a:pt x="421275" y="169418"/>
                </a:lnTo>
                <a:lnTo>
                  <a:pt x="504206" y="122300"/>
                </a:lnTo>
                <a:lnTo>
                  <a:pt x="497475" y="110236"/>
                </a:lnTo>
                <a:close/>
              </a:path>
              <a:path w="605154" h="436879">
                <a:moveTo>
                  <a:pt x="352790" y="134080"/>
                </a:moveTo>
                <a:lnTo>
                  <a:pt x="320945" y="159004"/>
                </a:lnTo>
                <a:lnTo>
                  <a:pt x="319167" y="164211"/>
                </a:lnTo>
                <a:lnTo>
                  <a:pt x="331934" y="164211"/>
                </a:lnTo>
                <a:lnTo>
                  <a:pt x="332756" y="163068"/>
                </a:lnTo>
                <a:lnTo>
                  <a:pt x="335677" y="159131"/>
                </a:lnTo>
                <a:lnTo>
                  <a:pt x="338979" y="155956"/>
                </a:lnTo>
                <a:lnTo>
                  <a:pt x="342789" y="153797"/>
                </a:lnTo>
                <a:lnTo>
                  <a:pt x="349647" y="149987"/>
                </a:lnTo>
                <a:lnTo>
                  <a:pt x="355997" y="149732"/>
                </a:lnTo>
                <a:lnTo>
                  <a:pt x="383341" y="149732"/>
                </a:lnTo>
                <a:lnTo>
                  <a:pt x="381190" y="147177"/>
                </a:lnTo>
                <a:lnTo>
                  <a:pt x="374442" y="141329"/>
                </a:lnTo>
                <a:lnTo>
                  <a:pt x="367300" y="137160"/>
                </a:lnTo>
                <a:lnTo>
                  <a:pt x="360009" y="134679"/>
                </a:lnTo>
                <a:lnTo>
                  <a:pt x="352790" y="134080"/>
                </a:lnTo>
                <a:close/>
              </a:path>
              <a:path w="605154" h="436879">
                <a:moveTo>
                  <a:pt x="479568" y="78740"/>
                </a:moveTo>
                <a:lnTo>
                  <a:pt x="396510" y="125984"/>
                </a:lnTo>
                <a:lnTo>
                  <a:pt x="403368" y="137922"/>
                </a:lnTo>
                <a:lnTo>
                  <a:pt x="486299" y="90678"/>
                </a:lnTo>
                <a:lnTo>
                  <a:pt x="479568" y="78740"/>
                </a:lnTo>
                <a:close/>
              </a:path>
              <a:path w="605154" h="436879">
                <a:moveTo>
                  <a:pt x="540835" y="34036"/>
                </a:moveTo>
                <a:lnTo>
                  <a:pt x="521732" y="34036"/>
                </a:lnTo>
                <a:lnTo>
                  <a:pt x="564277" y="108966"/>
                </a:lnTo>
                <a:lnTo>
                  <a:pt x="544084" y="120523"/>
                </a:lnTo>
                <a:lnTo>
                  <a:pt x="550561" y="131825"/>
                </a:lnTo>
                <a:lnTo>
                  <a:pt x="605044" y="100837"/>
                </a:lnTo>
                <a:lnTo>
                  <a:pt x="578755" y="100711"/>
                </a:lnTo>
                <a:lnTo>
                  <a:pt x="540835" y="34036"/>
                </a:lnTo>
                <a:close/>
              </a:path>
              <a:path w="605154" h="436879">
                <a:moveTo>
                  <a:pt x="598567" y="89535"/>
                </a:moveTo>
                <a:lnTo>
                  <a:pt x="578755" y="100711"/>
                </a:lnTo>
                <a:lnTo>
                  <a:pt x="604971" y="100711"/>
                </a:lnTo>
                <a:lnTo>
                  <a:pt x="598567" y="89535"/>
                </a:lnTo>
                <a:close/>
              </a:path>
              <a:path w="605154" h="436879">
                <a:moveTo>
                  <a:pt x="521478" y="0"/>
                </a:moveTo>
                <a:lnTo>
                  <a:pt x="509794" y="6731"/>
                </a:lnTo>
                <a:lnTo>
                  <a:pt x="512842" y="12954"/>
                </a:lnTo>
                <a:lnTo>
                  <a:pt x="513096" y="18287"/>
                </a:lnTo>
                <a:lnTo>
                  <a:pt x="510683" y="22479"/>
                </a:lnTo>
                <a:lnTo>
                  <a:pt x="508397" y="26669"/>
                </a:lnTo>
                <a:lnTo>
                  <a:pt x="503317" y="30987"/>
                </a:lnTo>
                <a:lnTo>
                  <a:pt x="495697" y="35432"/>
                </a:lnTo>
                <a:lnTo>
                  <a:pt x="501412" y="45593"/>
                </a:lnTo>
                <a:lnTo>
                  <a:pt x="521732" y="34036"/>
                </a:lnTo>
                <a:lnTo>
                  <a:pt x="540835" y="34036"/>
                </a:lnTo>
                <a:lnTo>
                  <a:pt x="52147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1100" y="3429000"/>
            <a:ext cx="38100" cy="2811780"/>
          </a:xfrm>
          <a:custGeom>
            <a:avLst/>
            <a:gdLst/>
            <a:ahLst/>
            <a:cxnLst/>
            <a:rect l="l" t="t" r="r" b="b"/>
            <a:pathLst>
              <a:path w="38100" h="2811779">
                <a:moveTo>
                  <a:pt x="38100" y="0"/>
                </a:moveTo>
                <a:lnTo>
                  <a:pt x="0" y="2811462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600392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4151" y="5448300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0" y="37337"/>
                </a:moveTo>
                <a:lnTo>
                  <a:pt x="2742" y="22824"/>
                </a:lnTo>
                <a:lnTo>
                  <a:pt x="10223" y="10953"/>
                </a:lnTo>
                <a:lnTo>
                  <a:pt x="21324" y="2940"/>
                </a:lnTo>
                <a:lnTo>
                  <a:pt x="34925" y="0"/>
                </a:lnTo>
                <a:lnTo>
                  <a:pt x="48472" y="2940"/>
                </a:lnTo>
                <a:lnTo>
                  <a:pt x="59578" y="10953"/>
                </a:lnTo>
                <a:lnTo>
                  <a:pt x="67089" y="22824"/>
                </a:lnTo>
                <a:lnTo>
                  <a:pt x="69850" y="37337"/>
                </a:lnTo>
                <a:lnTo>
                  <a:pt x="67089" y="51851"/>
                </a:lnTo>
                <a:lnTo>
                  <a:pt x="59578" y="63722"/>
                </a:lnTo>
                <a:lnTo>
                  <a:pt x="48472" y="71735"/>
                </a:lnTo>
                <a:lnTo>
                  <a:pt x="34925" y="74675"/>
                </a:lnTo>
                <a:lnTo>
                  <a:pt x="21324" y="71735"/>
                </a:lnTo>
                <a:lnTo>
                  <a:pt x="10223" y="63722"/>
                </a:lnTo>
                <a:lnTo>
                  <a:pt x="2742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3200" y="5589587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34925" y="0"/>
                </a:moveTo>
                <a:lnTo>
                  <a:pt x="21324" y="2931"/>
                </a:lnTo>
                <a:lnTo>
                  <a:pt x="10223" y="10925"/>
                </a:lnTo>
                <a:lnTo>
                  <a:pt x="2742" y="22781"/>
                </a:lnTo>
                <a:lnTo>
                  <a:pt x="0" y="37299"/>
                </a:lnTo>
                <a:lnTo>
                  <a:pt x="2742" y="51825"/>
                </a:lnTo>
                <a:lnTo>
                  <a:pt x="10223" y="63685"/>
                </a:lnTo>
                <a:lnTo>
                  <a:pt x="21324" y="71680"/>
                </a:lnTo>
                <a:lnTo>
                  <a:pt x="34925" y="74612"/>
                </a:lnTo>
                <a:lnTo>
                  <a:pt x="48525" y="71680"/>
                </a:lnTo>
                <a:lnTo>
                  <a:pt x="59626" y="63685"/>
                </a:lnTo>
                <a:lnTo>
                  <a:pt x="67107" y="51825"/>
                </a:lnTo>
                <a:lnTo>
                  <a:pt x="69850" y="37299"/>
                </a:lnTo>
                <a:lnTo>
                  <a:pt x="67107" y="22781"/>
                </a:lnTo>
                <a:lnTo>
                  <a:pt x="59626" y="10925"/>
                </a:lnTo>
                <a:lnTo>
                  <a:pt x="48525" y="2931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3200" y="5589587"/>
            <a:ext cx="69850" cy="74930"/>
          </a:xfrm>
          <a:custGeom>
            <a:avLst/>
            <a:gdLst/>
            <a:ahLst/>
            <a:cxnLst/>
            <a:rect l="l" t="t" r="r" b="b"/>
            <a:pathLst>
              <a:path w="69850" h="74929">
                <a:moveTo>
                  <a:pt x="0" y="37299"/>
                </a:moveTo>
                <a:lnTo>
                  <a:pt x="2742" y="22781"/>
                </a:lnTo>
                <a:lnTo>
                  <a:pt x="10223" y="10925"/>
                </a:lnTo>
                <a:lnTo>
                  <a:pt x="21324" y="2931"/>
                </a:lnTo>
                <a:lnTo>
                  <a:pt x="34925" y="0"/>
                </a:lnTo>
                <a:lnTo>
                  <a:pt x="48525" y="2931"/>
                </a:lnTo>
                <a:lnTo>
                  <a:pt x="59626" y="10925"/>
                </a:lnTo>
                <a:lnTo>
                  <a:pt x="67107" y="22781"/>
                </a:lnTo>
                <a:lnTo>
                  <a:pt x="69850" y="37299"/>
                </a:lnTo>
                <a:lnTo>
                  <a:pt x="67107" y="51825"/>
                </a:lnTo>
                <a:lnTo>
                  <a:pt x="59626" y="63685"/>
                </a:lnTo>
                <a:lnTo>
                  <a:pt x="48525" y="71680"/>
                </a:lnTo>
                <a:lnTo>
                  <a:pt x="34925" y="74612"/>
                </a:lnTo>
                <a:lnTo>
                  <a:pt x="21324" y="71680"/>
                </a:lnTo>
                <a:lnTo>
                  <a:pt x="10223" y="63685"/>
                </a:lnTo>
                <a:lnTo>
                  <a:pt x="2742" y="51825"/>
                </a:lnTo>
                <a:lnTo>
                  <a:pt x="0" y="372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9129" y="5836030"/>
            <a:ext cx="69215" cy="74295"/>
          </a:xfrm>
          <a:custGeom>
            <a:avLst/>
            <a:gdLst/>
            <a:ahLst/>
            <a:cxnLst/>
            <a:rect l="l" t="t" r="r" b="b"/>
            <a:pathLst>
              <a:path w="69214" h="74295">
                <a:moveTo>
                  <a:pt x="40005" y="0"/>
                </a:moveTo>
                <a:lnTo>
                  <a:pt x="26092" y="950"/>
                </a:lnTo>
                <a:lnTo>
                  <a:pt x="13954" y="7270"/>
                </a:lnTo>
                <a:lnTo>
                  <a:pt x="4839" y="17934"/>
                </a:lnTo>
                <a:lnTo>
                  <a:pt x="0" y="31915"/>
                </a:lnTo>
                <a:lnTo>
                  <a:pt x="652" y="46677"/>
                </a:lnTo>
                <a:lnTo>
                  <a:pt x="6365" y="59488"/>
                </a:lnTo>
                <a:lnTo>
                  <a:pt x="16198" y="68996"/>
                </a:lnTo>
                <a:lnTo>
                  <a:pt x="29210" y="73850"/>
                </a:lnTo>
                <a:lnTo>
                  <a:pt x="43122" y="72899"/>
                </a:lnTo>
                <a:lnTo>
                  <a:pt x="55260" y="66579"/>
                </a:lnTo>
                <a:lnTo>
                  <a:pt x="64375" y="55916"/>
                </a:lnTo>
                <a:lnTo>
                  <a:pt x="69215" y="41935"/>
                </a:lnTo>
                <a:lnTo>
                  <a:pt x="68562" y="27174"/>
                </a:lnTo>
                <a:lnTo>
                  <a:pt x="62849" y="14366"/>
                </a:lnTo>
                <a:lnTo>
                  <a:pt x="53016" y="4859"/>
                </a:lnTo>
                <a:lnTo>
                  <a:pt x="40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69129" y="5836030"/>
            <a:ext cx="69215" cy="74295"/>
          </a:xfrm>
          <a:custGeom>
            <a:avLst/>
            <a:gdLst/>
            <a:ahLst/>
            <a:cxnLst/>
            <a:rect l="l" t="t" r="r" b="b"/>
            <a:pathLst>
              <a:path w="69214" h="74295">
                <a:moveTo>
                  <a:pt x="40005" y="0"/>
                </a:moveTo>
                <a:lnTo>
                  <a:pt x="53016" y="4859"/>
                </a:lnTo>
                <a:lnTo>
                  <a:pt x="62849" y="14366"/>
                </a:lnTo>
                <a:lnTo>
                  <a:pt x="68562" y="27174"/>
                </a:lnTo>
                <a:lnTo>
                  <a:pt x="69215" y="41935"/>
                </a:lnTo>
                <a:lnTo>
                  <a:pt x="64375" y="55916"/>
                </a:lnTo>
                <a:lnTo>
                  <a:pt x="55260" y="66579"/>
                </a:lnTo>
                <a:lnTo>
                  <a:pt x="43122" y="72899"/>
                </a:lnTo>
                <a:lnTo>
                  <a:pt x="29210" y="73850"/>
                </a:lnTo>
                <a:lnTo>
                  <a:pt x="16198" y="68996"/>
                </a:lnTo>
                <a:lnTo>
                  <a:pt x="6365" y="59488"/>
                </a:lnTo>
                <a:lnTo>
                  <a:pt x="652" y="46677"/>
                </a:lnTo>
                <a:lnTo>
                  <a:pt x="0" y="31915"/>
                </a:lnTo>
                <a:lnTo>
                  <a:pt x="4839" y="17934"/>
                </a:lnTo>
                <a:lnTo>
                  <a:pt x="13954" y="7270"/>
                </a:lnTo>
                <a:lnTo>
                  <a:pt x="26092" y="950"/>
                </a:lnTo>
                <a:lnTo>
                  <a:pt x="4000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3855" y="5110734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4" h="73660">
                <a:moveTo>
                  <a:pt x="24663" y="0"/>
                </a:moveTo>
                <a:lnTo>
                  <a:pt x="37365" y="662"/>
                </a:lnTo>
                <a:lnTo>
                  <a:pt x="48746" y="6731"/>
                </a:lnTo>
                <a:lnTo>
                  <a:pt x="57578" y="17180"/>
                </a:lnTo>
                <a:lnTo>
                  <a:pt x="62636" y="30988"/>
                </a:lnTo>
                <a:lnTo>
                  <a:pt x="62789" y="45741"/>
                </a:lnTo>
                <a:lnTo>
                  <a:pt x="58239" y="58626"/>
                </a:lnTo>
                <a:lnTo>
                  <a:pt x="49760" y="68296"/>
                </a:lnTo>
                <a:lnTo>
                  <a:pt x="38125" y="73406"/>
                </a:lnTo>
                <a:lnTo>
                  <a:pt x="25423" y="72761"/>
                </a:lnTo>
                <a:lnTo>
                  <a:pt x="14043" y="66722"/>
                </a:lnTo>
                <a:lnTo>
                  <a:pt x="5210" y="56278"/>
                </a:lnTo>
                <a:lnTo>
                  <a:pt x="152" y="42418"/>
                </a:lnTo>
                <a:lnTo>
                  <a:pt x="0" y="27717"/>
                </a:lnTo>
                <a:lnTo>
                  <a:pt x="4550" y="14827"/>
                </a:lnTo>
                <a:lnTo>
                  <a:pt x="13029" y="5127"/>
                </a:lnTo>
                <a:lnTo>
                  <a:pt x="2466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96477" y="3985259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5" h="73660">
                <a:moveTo>
                  <a:pt x="24717" y="0"/>
                </a:moveTo>
                <a:lnTo>
                  <a:pt x="13065" y="5109"/>
                </a:lnTo>
                <a:lnTo>
                  <a:pt x="4556" y="14779"/>
                </a:lnTo>
                <a:lnTo>
                  <a:pt x="0" y="27664"/>
                </a:lnTo>
                <a:lnTo>
                  <a:pt x="206" y="42417"/>
                </a:lnTo>
                <a:lnTo>
                  <a:pt x="5262" y="56225"/>
                </a:lnTo>
                <a:lnTo>
                  <a:pt x="14081" y="66675"/>
                </a:lnTo>
                <a:lnTo>
                  <a:pt x="25423" y="72743"/>
                </a:lnTo>
                <a:lnTo>
                  <a:pt x="38052" y="73406"/>
                </a:lnTo>
                <a:lnTo>
                  <a:pt x="49704" y="68278"/>
                </a:lnTo>
                <a:lnTo>
                  <a:pt x="58213" y="58578"/>
                </a:lnTo>
                <a:lnTo>
                  <a:pt x="62769" y="45688"/>
                </a:lnTo>
                <a:lnTo>
                  <a:pt x="62563" y="30987"/>
                </a:lnTo>
                <a:lnTo>
                  <a:pt x="57507" y="17127"/>
                </a:lnTo>
                <a:lnTo>
                  <a:pt x="48688" y="6683"/>
                </a:lnTo>
                <a:lnTo>
                  <a:pt x="37345" y="644"/>
                </a:lnTo>
                <a:lnTo>
                  <a:pt x="24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6477" y="3985259"/>
            <a:ext cx="62865" cy="73660"/>
          </a:xfrm>
          <a:custGeom>
            <a:avLst/>
            <a:gdLst/>
            <a:ahLst/>
            <a:cxnLst/>
            <a:rect l="l" t="t" r="r" b="b"/>
            <a:pathLst>
              <a:path w="62865" h="73660">
                <a:moveTo>
                  <a:pt x="24717" y="0"/>
                </a:moveTo>
                <a:lnTo>
                  <a:pt x="37345" y="644"/>
                </a:lnTo>
                <a:lnTo>
                  <a:pt x="48688" y="6683"/>
                </a:lnTo>
                <a:lnTo>
                  <a:pt x="57507" y="17127"/>
                </a:lnTo>
                <a:lnTo>
                  <a:pt x="62563" y="30987"/>
                </a:lnTo>
                <a:lnTo>
                  <a:pt x="62769" y="45688"/>
                </a:lnTo>
                <a:lnTo>
                  <a:pt x="58213" y="58578"/>
                </a:lnTo>
                <a:lnTo>
                  <a:pt x="49704" y="68278"/>
                </a:lnTo>
                <a:lnTo>
                  <a:pt x="38052" y="73406"/>
                </a:lnTo>
                <a:lnTo>
                  <a:pt x="25423" y="72743"/>
                </a:lnTo>
                <a:lnTo>
                  <a:pt x="14081" y="66675"/>
                </a:lnTo>
                <a:lnTo>
                  <a:pt x="5262" y="56225"/>
                </a:lnTo>
                <a:lnTo>
                  <a:pt x="206" y="42417"/>
                </a:lnTo>
                <a:lnTo>
                  <a:pt x="0" y="27664"/>
                </a:lnTo>
                <a:lnTo>
                  <a:pt x="4556" y="14779"/>
                </a:lnTo>
                <a:lnTo>
                  <a:pt x="13065" y="5109"/>
                </a:lnTo>
                <a:lnTo>
                  <a:pt x="2471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41616" y="5895136"/>
            <a:ext cx="64135" cy="90805"/>
          </a:xfrm>
          <a:custGeom>
            <a:avLst/>
            <a:gdLst/>
            <a:ahLst/>
            <a:cxnLst/>
            <a:rect l="l" t="t" r="r" b="b"/>
            <a:pathLst>
              <a:path w="64135" h="90804">
                <a:moveTo>
                  <a:pt x="23752" y="0"/>
                </a:moveTo>
                <a:lnTo>
                  <a:pt x="12231" y="5787"/>
                </a:lnTo>
                <a:lnTo>
                  <a:pt x="4067" y="17311"/>
                </a:lnTo>
                <a:lnTo>
                  <a:pt x="0" y="32934"/>
                </a:lnTo>
                <a:lnTo>
                  <a:pt x="765" y="51015"/>
                </a:lnTo>
                <a:lnTo>
                  <a:pt x="6455" y="68191"/>
                </a:lnTo>
                <a:lnTo>
                  <a:pt x="15799" y="81359"/>
                </a:lnTo>
                <a:lnTo>
                  <a:pt x="27501" y="89245"/>
                </a:lnTo>
                <a:lnTo>
                  <a:pt x="40262" y="90576"/>
                </a:lnTo>
                <a:lnTo>
                  <a:pt x="51784" y="84789"/>
                </a:lnTo>
                <a:lnTo>
                  <a:pt x="59947" y="73266"/>
                </a:lnTo>
                <a:lnTo>
                  <a:pt x="64015" y="57647"/>
                </a:lnTo>
                <a:lnTo>
                  <a:pt x="63249" y="39573"/>
                </a:lnTo>
                <a:lnTo>
                  <a:pt x="57560" y="22392"/>
                </a:lnTo>
                <a:lnTo>
                  <a:pt x="48216" y="9223"/>
                </a:lnTo>
                <a:lnTo>
                  <a:pt x="36514" y="1336"/>
                </a:lnTo>
                <a:lnTo>
                  <a:pt x="23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1616" y="5895136"/>
            <a:ext cx="64135" cy="90805"/>
          </a:xfrm>
          <a:custGeom>
            <a:avLst/>
            <a:gdLst/>
            <a:ahLst/>
            <a:cxnLst/>
            <a:rect l="l" t="t" r="r" b="b"/>
            <a:pathLst>
              <a:path w="64135" h="90804">
                <a:moveTo>
                  <a:pt x="23752" y="0"/>
                </a:moveTo>
                <a:lnTo>
                  <a:pt x="36514" y="1336"/>
                </a:lnTo>
                <a:lnTo>
                  <a:pt x="48216" y="9223"/>
                </a:lnTo>
                <a:lnTo>
                  <a:pt x="57560" y="22392"/>
                </a:lnTo>
                <a:lnTo>
                  <a:pt x="63249" y="39573"/>
                </a:lnTo>
                <a:lnTo>
                  <a:pt x="64015" y="57647"/>
                </a:lnTo>
                <a:lnTo>
                  <a:pt x="59947" y="73266"/>
                </a:lnTo>
                <a:lnTo>
                  <a:pt x="51784" y="84789"/>
                </a:lnTo>
                <a:lnTo>
                  <a:pt x="40262" y="90576"/>
                </a:lnTo>
                <a:lnTo>
                  <a:pt x="27501" y="89245"/>
                </a:lnTo>
                <a:lnTo>
                  <a:pt x="15799" y="81359"/>
                </a:lnTo>
                <a:lnTo>
                  <a:pt x="6455" y="68191"/>
                </a:lnTo>
                <a:lnTo>
                  <a:pt x="765" y="51015"/>
                </a:lnTo>
                <a:lnTo>
                  <a:pt x="0" y="32934"/>
                </a:lnTo>
                <a:lnTo>
                  <a:pt x="4067" y="17311"/>
                </a:lnTo>
                <a:lnTo>
                  <a:pt x="12231" y="5787"/>
                </a:lnTo>
                <a:lnTo>
                  <a:pt x="237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2908" y="4899659"/>
            <a:ext cx="69215" cy="78105"/>
          </a:xfrm>
          <a:custGeom>
            <a:avLst/>
            <a:gdLst/>
            <a:ahLst/>
            <a:cxnLst/>
            <a:rect l="l" t="t" r="r" b="b"/>
            <a:pathLst>
              <a:path w="69215" h="78104">
                <a:moveTo>
                  <a:pt x="27253" y="0"/>
                </a:moveTo>
                <a:lnTo>
                  <a:pt x="41225" y="636"/>
                </a:lnTo>
                <a:lnTo>
                  <a:pt x="53685" y="7000"/>
                </a:lnTo>
                <a:lnTo>
                  <a:pt x="63311" y="18055"/>
                </a:lnTo>
                <a:lnTo>
                  <a:pt x="68782" y="32765"/>
                </a:lnTo>
                <a:lnTo>
                  <a:pt x="68857" y="48476"/>
                </a:lnTo>
                <a:lnTo>
                  <a:pt x="63765" y="62245"/>
                </a:lnTo>
                <a:lnTo>
                  <a:pt x="54387" y="72610"/>
                </a:lnTo>
                <a:lnTo>
                  <a:pt x="41604" y="78104"/>
                </a:lnTo>
                <a:lnTo>
                  <a:pt x="27632" y="77468"/>
                </a:lnTo>
                <a:lnTo>
                  <a:pt x="15172" y="71104"/>
                </a:lnTo>
                <a:lnTo>
                  <a:pt x="5546" y="60049"/>
                </a:lnTo>
                <a:lnTo>
                  <a:pt x="75" y="45338"/>
                </a:lnTo>
                <a:lnTo>
                  <a:pt x="0" y="29628"/>
                </a:lnTo>
                <a:lnTo>
                  <a:pt x="5091" y="15859"/>
                </a:lnTo>
                <a:lnTo>
                  <a:pt x="14470" y="5494"/>
                </a:lnTo>
                <a:lnTo>
                  <a:pt x="272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1600" y="5872162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34925" y="0"/>
                </a:moveTo>
                <a:lnTo>
                  <a:pt x="21324" y="3118"/>
                </a:lnTo>
                <a:lnTo>
                  <a:pt x="10223" y="11623"/>
                </a:lnTo>
                <a:lnTo>
                  <a:pt x="2742" y="24238"/>
                </a:lnTo>
                <a:lnTo>
                  <a:pt x="0" y="39687"/>
                </a:lnTo>
                <a:lnTo>
                  <a:pt x="2742" y="55136"/>
                </a:lnTo>
                <a:lnTo>
                  <a:pt x="10223" y="67751"/>
                </a:lnTo>
                <a:lnTo>
                  <a:pt x="21324" y="76256"/>
                </a:lnTo>
                <a:lnTo>
                  <a:pt x="34925" y="79375"/>
                </a:lnTo>
                <a:lnTo>
                  <a:pt x="48525" y="76256"/>
                </a:lnTo>
                <a:lnTo>
                  <a:pt x="59626" y="67751"/>
                </a:lnTo>
                <a:lnTo>
                  <a:pt x="67107" y="55136"/>
                </a:lnTo>
                <a:lnTo>
                  <a:pt x="69850" y="39687"/>
                </a:lnTo>
                <a:lnTo>
                  <a:pt x="67107" y="24238"/>
                </a:lnTo>
                <a:lnTo>
                  <a:pt x="59626" y="11623"/>
                </a:lnTo>
                <a:lnTo>
                  <a:pt x="48525" y="3118"/>
                </a:lnTo>
                <a:lnTo>
                  <a:pt x="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1600" y="5872162"/>
            <a:ext cx="69850" cy="79375"/>
          </a:xfrm>
          <a:custGeom>
            <a:avLst/>
            <a:gdLst/>
            <a:ahLst/>
            <a:cxnLst/>
            <a:rect l="l" t="t" r="r" b="b"/>
            <a:pathLst>
              <a:path w="69850" h="79375">
                <a:moveTo>
                  <a:pt x="0" y="39687"/>
                </a:moveTo>
                <a:lnTo>
                  <a:pt x="2742" y="24238"/>
                </a:lnTo>
                <a:lnTo>
                  <a:pt x="10223" y="11623"/>
                </a:lnTo>
                <a:lnTo>
                  <a:pt x="21324" y="3118"/>
                </a:lnTo>
                <a:lnTo>
                  <a:pt x="34925" y="0"/>
                </a:lnTo>
                <a:lnTo>
                  <a:pt x="48525" y="3118"/>
                </a:lnTo>
                <a:lnTo>
                  <a:pt x="59626" y="11623"/>
                </a:lnTo>
                <a:lnTo>
                  <a:pt x="67107" y="24238"/>
                </a:lnTo>
                <a:lnTo>
                  <a:pt x="69850" y="39687"/>
                </a:lnTo>
                <a:lnTo>
                  <a:pt x="67107" y="55136"/>
                </a:lnTo>
                <a:lnTo>
                  <a:pt x="59626" y="67751"/>
                </a:lnTo>
                <a:lnTo>
                  <a:pt x="48525" y="76256"/>
                </a:lnTo>
                <a:lnTo>
                  <a:pt x="34925" y="79375"/>
                </a:lnTo>
                <a:lnTo>
                  <a:pt x="21324" y="76256"/>
                </a:lnTo>
                <a:lnTo>
                  <a:pt x="10223" y="67751"/>
                </a:lnTo>
                <a:lnTo>
                  <a:pt x="2742" y="55136"/>
                </a:lnTo>
                <a:lnTo>
                  <a:pt x="0" y="396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68341" y="6146088"/>
            <a:ext cx="43053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i="1" spc="-55" dirty="0">
                <a:latin typeface="Tahoma"/>
                <a:cs typeface="Tahoma"/>
              </a:rPr>
              <a:t>x</a:t>
            </a:r>
            <a:r>
              <a:rPr sz="1900" i="1" spc="-70" dirty="0">
                <a:latin typeface="Tahoma"/>
                <a:cs typeface="Tahoma"/>
              </a:rPr>
              <a:t>=</a:t>
            </a:r>
            <a:r>
              <a:rPr sz="1900" i="1" spc="-55" dirty="0">
                <a:latin typeface="Tahoma"/>
                <a:cs typeface="Tahoma"/>
              </a:rPr>
              <a:t>0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16576" y="2960623"/>
            <a:ext cx="3305175" cy="3516629"/>
          </a:xfrm>
          <a:custGeom>
            <a:avLst/>
            <a:gdLst/>
            <a:ahLst/>
            <a:cxnLst/>
            <a:rect l="l" t="t" r="r" b="b"/>
            <a:pathLst>
              <a:path w="3305175" h="3516629">
                <a:moveTo>
                  <a:pt x="0" y="3516376"/>
                </a:moveTo>
                <a:lnTo>
                  <a:pt x="3305175" y="0"/>
                </a:lnTo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3000" y="2771775"/>
            <a:ext cx="3305175" cy="3516629"/>
          </a:xfrm>
          <a:custGeom>
            <a:avLst/>
            <a:gdLst/>
            <a:ahLst/>
            <a:cxnLst/>
            <a:rect l="l" t="t" r="r" b="b"/>
            <a:pathLst>
              <a:path w="3305175" h="3516629">
                <a:moveTo>
                  <a:pt x="0" y="3516312"/>
                </a:moveTo>
                <a:lnTo>
                  <a:pt x="3305175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38975" y="4624959"/>
            <a:ext cx="137160" cy="191135"/>
          </a:xfrm>
          <a:custGeom>
            <a:avLst/>
            <a:gdLst/>
            <a:ahLst/>
            <a:cxnLst/>
            <a:rect l="l" t="t" r="r" b="b"/>
            <a:pathLst>
              <a:path w="137159" h="191135">
                <a:moveTo>
                  <a:pt x="14731" y="110744"/>
                </a:moveTo>
                <a:lnTo>
                  <a:pt x="0" y="119126"/>
                </a:lnTo>
                <a:lnTo>
                  <a:pt x="69215" y="190754"/>
                </a:lnTo>
                <a:lnTo>
                  <a:pt x="82169" y="183388"/>
                </a:lnTo>
                <a:lnTo>
                  <a:pt x="78674" y="167259"/>
                </a:lnTo>
                <a:lnTo>
                  <a:pt x="66421" y="167259"/>
                </a:lnTo>
                <a:lnTo>
                  <a:pt x="14731" y="110744"/>
                </a:lnTo>
                <a:close/>
              </a:path>
              <a:path w="137159" h="191135">
                <a:moveTo>
                  <a:pt x="60959" y="84455"/>
                </a:moveTo>
                <a:lnTo>
                  <a:pt x="49402" y="91059"/>
                </a:lnTo>
                <a:lnTo>
                  <a:pt x="66421" y="167259"/>
                </a:lnTo>
                <a:lnTo>
                  <a:pt x="78674" y="167259"/>
                </a:lnTo>
                <a:lnTo>
                  <a:pt x="65658" y="107188"/>
                </a:lnTo>
                <a:lnTo>
                  <a:pt x="85483" y="107188"/>
                </a:lnTo>
                <a:lnTo>
                  <a:pt x="60959" y="84455"/>
                </a:lnTo>
                <a:close/>
              </a:path>
              <a:path w="137159" h="191135">
                <a:moveTo>
                  <a:pt x="85483" y="107188"/>
                </a:moveTo>
                <a:lnTo>
                  <a:pt x="65658" y="107188"/>
                </a:lnTo>
                <a:lnTo>
                  <a:pt x="122935" y="160147"/>
                </a:lnTo>
                <a:lnTo>
                  <a:pt x="136017" y="152654"/>
                </a:lnTo>
                <a:lnTo>
                  <a:pt x="131888" y="137668"/>
                </a:lnTo>
                <a:lnTo>
                  <a:pt x="118364" y="137668"/>
                </a:lnTo>
                <a:lnTo>
                  <a:pt x="85483" y="107188"/>
                </a:lnTo>
                <a:close/>
              </a:path>
              <a:path w="137159" h="191135">
                <a:moveTo>
                  <a:pt x="109600" y="56769"/>
                </a:moveTo>
                <a:lnTo>
                  <a:pt x="95376" y="64897"/>
                </a:lnTo>
                <a:lnTo>
                  <a:pt x="118364" y="137668"/>
                </a:lnTo>
                <a:lnTo>
                  <a:pt x="131888" y="137668"/>
                </a:lnTo>
                <a:lnTo>
                  <a:pt x="109600" y="56769"/>
                </a:lnTo>
                <a:close/>
              </a:path>
              <a:path w="137159" h="191135">
                <a:moveTo>
                  <a:pt x="132842" y="0"/>
                </a:moveTo>
                <a:lnTo>
                  <a:pt x="114680" y="10287"/>
                </a:lnTo>
                <a:lnTo>
                  <a:pt x="126746" y="58928"/>
                </a:lnTo>
                <a:lnTo>
                  <a:pt x="137159" y="53086"/>
                </a:lnTo>
                <a:lnTo>
                  <a:pt x="13284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1192" y="4570095"/>
            <a:ext cx="118110" cy="127000"/>
          </a:xfrm>
          <a:custGeom>
            <a:avLst/>
            <a:gdLst/>
            <a:ahLst/>
            <a:cxnLst/>
            <a:rect l="l" t="t" r="r" b="b"/>
            <a:pathLst>
              <a:path w="118109" h="127000">
                <a:moveTo>
                  <a:pt x="106168" y="103885"/>
                </a:moveTo>
                <a:lnTo>
                  <a:pt x="72516" y="103885"/>
                </a:lnTo>
                <a:lnTo>
                  <a:pt x="74929" y="108076"/>
                </a:lnTo>
                <a:lnTo>
                  <a:pt x="75691" y="111505"/>
                </a:lnTo>
                <a:lnTo>
                  <a:pt x="74167" y="117093"/>
                </a:lnTo>
                <a:lnTo>
                  <a:pt x="72008" y="119633"/>
                </a:lnTo>
                <a:lnTo>
                  <a:pt x="68325" y="121665"/>
                </a:lnTo>
                <a:lnTo>
                  <a:pt x="64261" y="123951"/>
                </a:lnTo>
                <a:lnTo>
                  <a:pt x="65785" y="126745"/>
                </a:lnTo>
                <a:lnTo>
                  <a:pt x="106168" y="103885"/>
                </a:lnTo>
                <a:close/>
              </a:path>
              <a:path w="118109" h="127000">
                <a:moveTo>
                  <a:pt x="58393" y="22859"/>
                </a:moveTo>
                <a:lnTo>
                  <a:pt x="20700" y="22859"/>
                </a:lnTo>
                <a:lnTo>
                  <a:pt x="24002" y="23621"/>
                </a:lnTo>
                <a:lnTo>
                  <a:pt x="26161" y="24256"/>
                </a:lnTo>
                <a:lnTo>
                  <a:pt x="28575" y="26669"/>
                </a:lnTo>
                <a:lnTo>
                  <a:pt x="31114" y="30987"/>
                </a:lnTo>
                <a:lnTo>
                  <a:pt x="22478" y="36321"/>
                </a:lnTo>
                <a:lnTo>
                  <a:pt x="15875" y="41401"/>
                </a:lnTo>
                <a:lnTo>
                  <a:pt x="11302" y="46227"/>
                </a:lnTo>
                <a:lnTo>
                  <a:pt x="8000" y="49783"/>
                </a:lnTo>
                <a:lnTo>
                  <a:pt x="5206" y="53974"/>
                </a:lnTo>
                <a:lnTo>
                  <a:pt x="3175" y="58800"/>
                </a:lnTo>
                <a:lnTo>
                  <a:pt x="1015" y="63626"/>
                </a:lnTo>
                <a:lnTo>
                  <a:pt x="0" y="68579"/>
                </a:lnTo>
                <a:lnTo>
                  <a:pt x="126" y="80517"/>
                </a:lnTo>
                <a:lnTo>
                  <a:pt x="2031" y="87121"/>
                </a:lnTo>
                <a:lnTo>
                  <a:pt x="29590" y="113664"/>
                </a:lnTo>
                <a:lnTo>
                  <a:pt x="36829" y="114807"/>
                </a:lnTo>
                <a:lnTo>
                  <a:pt x="44576" y="113791"/>
                </a:lnTo>
                <a:lnTo>
                  <a:pt x="50674" y="112601"/>
                </a:lnTo>
                <a:lnTo>
                  <a:pt x="57356" y="110553"/>
                </a:lnTo>
                <a:lnTo>
                  <a:pt x="64633" y="107648"/>
                </a:lnTo>
                <a:lnTo>
                  <a:pt x="69585" y="105284"/>
                </a:lnTo>
                <a:lnTo>
                  <a:pt x="47458" y="105284"/>
                </a:lnTo>
                <a:lnTo>
                  <a:pt x="41148" y="103758"/>
                </a:lnTo>
                <a:lnTo>
                  <a:pt x="15748" y="72516"/>
                </a:lnTo>
                <a:lnTo>
                  <a:pt x="15112" y="66166"/>
                </a:lnTo>
                <a:lnTo>
                  <a:pt x="14350" y="59816"/>
                </a:lnTo>
                <a:lnTo>
                  <a:pt x="33527" y="35305"/>
                </a:lnTo>
                <a:lnTo>
                  <a:pt x="52505" y="35305"/>
                </a:lnTo>
                <a:lnTo>
                  <a:pt x="47878" y="27177"/>
                </a:lnTo>
                <a:lnTo>
                  <a:pt x="55163" y="23747"/>
                </a:lnTo>
                <a:lnTo>
                  <a:pt x="58393" y="22859"/>
                </a:lnTo>
                <a:close/>
              </a:path>
              <a:path w="118109" h="127000">
                <a:moveTo>
                  <a:pt x="52505" y="35305"/>
                </a:moveTo>
                <a:lnTo>
                  <a:pt x="33527" y="35305"/>
                </a:lnTo>
                <a:lnTo>
                  <a:pt x="70103" y="99694"/>
                </a:lnTo>
                <a:lnTo>
                  <a:pt x="61936" y="103241"/>
                </a:lnTo>
                <a:lnTo>
                  <a:pt x="54387" y="105108"/>
                </a:lnTo>
                <a:lnTo>
                  <a:pt x="47458" y="105284"/>
                </a:lnTo>
                <a:lnTo>
                  <a:pt x="69585" y="105284"/>
                </a:lnTo>
                <a:lnTo>
                  <a:pt x="72516" y="103885"/>
                </a:lnTo>
                <a:lnTo>
                  <a:pt x="106168" y="103885"/>
                </a:lnTo>
                <a:lnTo>
                  <a:pt x="106392" y="103758"/>
                </a:lnTo>
                <a:lnTo>
                  <a:pt x="97408" y="103758"/>
                </a:lnTo>
                <a:lnTo>
                  <a:pt x="94106" y="102869"/>
                </a:lnTo>
                <a:lnTo>
                  <a:pt x="91948" y="102361"/>
                </a:lnTo>
                <a:lnTo>
                  <a:pt x="89534" y="99948"/>
                </a:lnTo>
                <a:lnTo>
                  <a:pt x="86867" y="95757"/>
                </a:lnTo>
                <a:lnTo>
                  <a:pt x="93327" y="91439"/>
                </a:lnTo>
                <a:lnTo>
                  <a:pt x="84454" y="91439"/>
                </a:lnTo>
                <a:lnTo>
                  <a:pt x="52505" y="35305"/>
                </a:lnTo>
                <a:close/>
              </a:path>
              <a:path w="118109" h="127000">
                <a:moveTo>
                  <a:pt x="108330" y="98932"/>
                </a:moveTo>
                <a:lnTo>
                  <a:pt x="104521" y="100964"/>
                </a:lnTo>
                <a:lnTo>
                  <a:pt x="100837" y="103123"/>
                </a:lnTo>
                <a:lnTo>
                  <a:pt x="97408" y="103758"/>
                </a:lnTo>
                <a:lnTo>
                  <a:pt x="106392" y="103758"/>
                </a:lnTo>
                <a:lnTo>
                  <a:pt x="109981" y="101726"/>
                </a:lnTo>
                <a:lnTo>
                  <a:pt x="108330" y="98932"/>
                </a:lnTo>
                <a:close/>
              </a:path>
              <a:path w="118109" h="127000">
                <a:moveTo>
                  <a:pt x="103578" y="21409"/>
                </a:moveTo>
                <a:lnTo>
                  <a:pt x="68828" y="21409"/>
                </a:lnTo>
                <a:lnTo>
                  <a:pt x="75183" y="22478"/>
                </a:lnTo>
                <a:lnTo>
                  <a:pt x="81160" y="25052"/>
                </a:lnTo>
                <a:lnTo>
                  <a:pt x="102536" y="57054"/>
                </a:lnTo>
                <a:lnTo>
                  <a:pt x="103217" y="63932"/>
                </a:lnTo>
                <a:lnTo>
                  <a:pt x="102361" y="70357"/>
                </a:lnTo>
                <a:lnTo>
                  <a:pt x="100028" y="76384"/>
                </a:lnTo>
                <a:lnTo>
                  <a:pt x="96266" y="81899"/>
                </a:lnTo>
                <a:lnTo>
                  <a:pt x="91074" y="86913"/>
                </a:lnTo>
                <a:lnTo>
                  <a:pt x="84454" y="91439"/>
                </a:lnTo>
                <a:lnTo>
                  <a:pt x="93327" y="91439"/>
                </a:lnTo>
                <a:lnTo>
                  <a:pt x="117780" y="53974"/>
                </a:lnTo>
                <a:lnTo>
                  <a:pt x="118109" y="47497"/>
                </a:lnTo>
                <a:lnTo>
                  <a:pt x="116204" y="40258"/>
                </a:lnTo>
                <a:lnTo>
                  <a:pt x="107950" y="25780"/>
                </a:lnTo>
                <a:lnTo>
                  <a:pt x="103578" y="21409"/>
                </a:lnTo>
                <a:close/>
              </a:path>
              <a:path w="118109" h="127000">
                <a:moveTo>
                  <a:pt x="52069" y="0"/>
                </a:moveTo>
                <a:lnTo>
                  <a:pt x="8000" y="25018"/>
                </a:lnTo>
                <a:lnTo>
                  <a:pt x="9525" y="27812"/>
                </a:lnTo>
                <a:lnTo>
                  <a:pt x="13588" y="25526"/>
                </a:lnTo>
                <a:lnTo>
                  <a:pt x="17272" y="23367"/>
                </a:lnTo>
                <a:lnTo>
                  <a:pt x="20700" y="22859"/>
                </a:lnTo>
                <a:lnTo>
                  <a:pt x="58393" y="22859"/>
                </a:lnTo>
                <a:lnTo>
                  <a:pt x="58855" y="22732"/>
                </a:lnTo>
                <a:lnTo>
                  <a:pt x="45338" y="22732"/>
                </a:lnTo>
                <a:lnTo>
                  <a:pt x="43179" y="18541"/>
                </a:lnTo>
                <a:lnTo>
                  <a:pt x="42417" y="14985"/>
                </a:lnTo>
                <a:lnTo>
                  <a:pt x="43941" y="9397"/>
                </a:lnTo>
                <a:lnTo>
                  <a:pt x="46227" y="6984"/>
                </a:lnTo>
                <a:lnTo>
                  <a:pt x="49783" y="4952"/>
                </a:lnTo>
                <a:lnTo>
                  <a:pt x="53593" y="2666"/>
                </a:lnTo>
                <a:lnTo>
                  <a:pt x="52069" y="0"/>
                </a:lnTo>
                <a:close/>
              </a:path>
              <a:path w="118109" h="127000">
                <a:moveTo>
                  <a:pt x="81787" y="12064"/>
                </a:moveTo>
                <a:lnTo>
                  <a:pt x="45338" y="22732"/>
                </a:lnTo>
                <a:lnTo>
                  <a:pt x="58855" y="22732"/>
                </a:lnTo>
                <a:lnTo>
                  <a:pt x="62150" y="21828"/>
                </a:lnTo>
                <a:lnTo>
                  <a:pt x="68828" y="21409"/>
                </a:lnTo>
                <a:lnTo>
                  <a:pt x="103578" y="21409"/>
                </a:lnTo>
                <a:lnTo>
                  <a:pt x="102488" y="20319"/>
                </a:lnTo>
                <a:lnTo>
                  <a:pt x="95757" y="16890"/>
                </a:lnTo>
                <a:lnTo>
                  <a:pt x="89026" y="13334"/>
                </a:lnTo>
                <a:lnTo>
                  <a:pt x="81787" y="1206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66872" y="4302252"/>
            <a:ext cx="504825" cy="358140"/>
          </a:xfrm>
          <a:custGeom>
            <a:avLst/>
            <a:gdLst/>
            <a:ahLst/>
            <a:cxnLst/>
            <a:rect l="l" t="t" r="r" b="b"/>
            <a:pathLst>
              <a:path w="504825" h="358139">
                <a:moveTo>
                  <a:pt x="19701" y="200533"/>
                </a:moveTo>
                <a:lnTo>
                  <a:pt x="2556" y="210312"/>
                </a:lnTo>
                <a:lnTo>
                  <a:pt x="795" y="221773"/>
                </a:lnTo>
                <a:lnTo>
                  <a:pt x="46" y="231267"/>
                </a:lnTo>
                <a:lnTo>
                  <a:pt x="0" y="245491"/>
                </a:lnTo>
                <a:lnTo>
                  <a:pt x="778" y="255143"/>
                </a:lnTo>
                <a:lnTo>
                  <a:pt x="16526" y="300100"/>
                </a:lnTo>
                <a:lnTo>
                  <a:pt x="47260" y="336804"/>
                </a:lnTo>
                <a:lnTo>
                  <a:pt x="86503" y="358013"/>
                </a:lnTo>
                <a:lnTo>
                  <a:pt x="103648" y="348234"/>
                </a:lnTo>
                <a:lnTo>
                  <a:pt x="103267" y="347472"/>
                </a:lnTo>
                <a:lnTo>
                  <a:pt x="97425" y="346202"/>
                </a:lnTo>
                <a:lnTo>
                  <a:pt x="91202" y="344170"/>
                </a:lnTo>
                <a:lnTo>
                  <a:pt x="51705" y="320548"/>
                </a:lnTo>
                <a:lnTo>
                  <a:pt x="26444" y="286394"/>
                </a:lnTo>
                <a:lnTo>
                  <a:pt x="14494" y="234950"/>
                </a:lnTo>
                <a:lnTo>
                  <a:pt x="14748" y="227330"/>
                </a:lnTo>
                <a:lnTo>
                  <a:pt x="15797" y="220218"/>
                </a:lnTo>
                <a:lnTo>
                  <a:pt x="16653" y="213614"/>
                </a:lnTo>
                <a:lnTo>
                  <a:pt x="18177" y="207264"/>
                </a:lnTo>
                <a:lnTo>
                  <a:pt x="20082" y="201295"/>
                </a:lnTo>
                <a:lnTo>
                  <a:pt x="19701" y="200533"/>
                </a:lnTo>
                <a:close/>
              </a:path>
              <a:path w="504825" h="358139">
                <a:moveTo>
                  <a:pt x="61865" y="220218"/>
                </a:moveTo>
                <a:lnTo>
                  <a:pt x="44466" y="229997"/>
                </a:lnTo>
                <a:lnTo>
                  <a:pt x="97298" y="255905"/>
                </a:lnTo>
                <a:lnTo>
                  <a:pt x="91837" y="313944"/>
                </a:lnTo>
                <a:lnTo>
                  <a:pt x="107839" y="304927"/>
                </a:lnTo>
                <a:lnTo>
                  <a:pt x="110760" y="261366"/>
                </a:lnTo>
                <a:lnTo>
                  <a:pt x="145669" y="261366"/>
                </a:lnTo>
                <a:lnTo>
                  <a:pt x="113300" y="245491"/>
                </a:lnTo>
                <a:lnTo>
                  <a:pt x="113817" y="240030"/>
                </a:lnTo>
                <a:lnTo>
                  <a:pt x="99838" y="240030"/>
                </a:lnTo>
                <a:lnTo>
                  <a:pt x="61865" y="220218"/>
                </a:lnTo>
                <a:close/>
              </a:path>
              <a:path w="504825" h="358139">
                <a:moveTo>
                  <a:pt x="124222" y="141097"/>
                </a:moveTo>
                <a:lnTo>
                  <a:pt x="107077" y="150875"/>
                </a:lnTo>
                <a:lnTo>
                  <a:pt x="107458" y="151511"/>
                </a:lnTo>
                <a:lnTo>
                  <a:pt x="113300" y="152908"/>
                </a:lnTo>
                <a:lnTo>
                  <a:pt x="119523" y="154940"/>
                </a:lnTo>
                <a:lnTo>
                  <a:pt x="158893" y="178308"/>
                </a:lnTo>
                <a:lnTo>
                  <a:pt x="184352" y="212764"/>
                </a:lnTo>
                <a:lnTo>
                  <a:pt x="195850" y="256031"/>
                </a:lnTo>
                <a:lnTo>
                  <a:pt x="196277" y="266033"/>
                </a:lnTo>
                <a:lnTo>
                  <a:pt x="196104" y="271145"/>
                </a:lnTo>
                <a:lnTo>
                  <a:pt x="195088" y="278384"/>
                </a:lnTo>
                <a:lnTo>
                  <a:pt x="193945" y="285623"/>
                </a:lnTo>
                <a:lnTo>
                  <a:pt x="192548" y="292100"/>
                </a:lnTo>
                <a:lnTo>
                  <a:pt x="190643" y="297688"/>
                </a:lnTo>
                <a:lnTo>
                  <a:pt x="191024" y="298450"/>
                </a:lnTo>
                <a:lnTo>
                  <a:pt x="208296" y="288671"/>
                </a:lnTo>
                <a:lnTo>
                  <a:pt x="209986" y="277241"/>
                </a:lnTo>
                <a:lnTo>
                  <a:pt x="210718" y="267589"/>
                </a:lnTo>
                <a:lnTo>
                  <a:pt x="210832" y="254916"/>
                </a:lnTo>
                <a:lnTo>
                  <a:pt x="209947" y="243967"/>
                </a:lnTo>
                <a:lnTo>
                  <a:pt x="194199" y="199009"/>
                </a:lnTo>
                <a:lnTo>
                  <a:pt x="163592" y="162433"/>
                </a:lnTo>
                <a:lnTo>
                  <a:pt x="134892" y="145430"/>
                </a:lnTo>
                <a:lnTo>
                  <a:pt x="124222" y="141097"/>
                </a:lnTo>
                <a:close/>
              </a:path>
              <a:path w="504825" h="358139">
                <a:moveTo>
                  <a:pt x="145669" y="261366"/>
                </a:moveTo>
                <a:lnTo>
                  <a:pt x="110760" y="261366"/>
                </a:lnTo>
                <a:lnTo>
                  <a:pt x="149114" y="281431"/>
                </a:lnTo>
                <a:lnTo>
                  <a:pt x="166386" y="271525"/>
                </a:lnTo>
                <a:lnTo>
                  <a:pt x="145669" y="261366"/>
                </a:lnTo>
                <a:close/>
              </a:path>
              <a:path w="504825" h="358139">
                <a:moveTo>
                  <a:pt x="118761" y="187833"/>
                </a:moveTo>
                <a:lnTo>
                  <a:pt x="102759" y="196850"/>
                </a:lnTo>
                <a:lnTo>
                  <a:pt x="99838" y="240030"/>
                </a:lnTo>
                <a:lnTo>
                  <a:pt x="113817" y="240030"/>
                </a:lnTo>
                <a:lnTo>
                  <a:pt x="118761" y="187833"/>
                </a:lnTo>
                <a:close/>
              </a:path>
              <a:path w="504825" h="358139">
                <a:moveTo>
                  <a:pt x="267965" y="166370"/>
                </a:moveTo>
                <a:lnTo>
                  <a:pt x="251476" y="166370"/>
                </a:lnTo>
                <a:lnTo>
                  <a:pt x="273066" y="204343"/>
                </a:lnTo>
                <a:lnTo>
                  <a:pt x="285512" y="197231"/>
                </a:lnTo>
                <a:lnTo>
                  <a:pt x="267965" y="166370"/>
                </a:lnTo>
                <a:close/>
              </a:path>
              <a:path w="504825" h="358139">
                <a:moveTo>
                  <a:pt x="235601" y="109474"/>
                </a:moveTo>
                <a:lnTo>
                  <a:pt x="223155" y="116459"/>
                </a:lnTo>
                <a:lnTo>
                  <a:pt x="244618" y="154431"/>
                </a:lnTo>
                <a:lnTo>
                  <a:pt x="206772" y="175895"/>
                </a:lnTo>
                <a:lnTo>
                  <a:pt x="213630" y="187960"/>
                </a:lnTo>
                <a:lnTo>
                  <a:pt x="251476" y="166370"/>
                </a:lnTo>
                <a:lnTo>
                  <a:pt x="267965" y="166370"/>
                </a:lnTo>
                <a:lnTo>
                  <a:pt x="263922" y="159258"/>
                </a:lnTo>
                <a:lnTo>
                  <a:pt x="285043" y="147320"/>
                </a:lnTo>
                <a:lnTo>
                  <a:pt x="257064" y="147320"/>
                </a:lnTo>
                <a:lnTo>
                  <a:pt x="235601" y="109474"/>
                </a:lnTo>
                <a:close/>
              </a:path>
              <a:path w="504825" h="358139">
                <a:moveTo>
                  <a:pt x="295418" y="43687"/>
                </a:moveTo>
                <a:lnTo>
                  <a:pt x="281321" y="51689"/>
                </a:lnTo>
                <a:lnTo>
                  <a:pt x="347742" y="168529"/>
                </a:lnTo>
                <a:lnTo>
                  <a:pt x="360950" y="160909"/>
                </a:lnTo>
                <a:lnTo>
                  <a:pt x="359553" y="156591"/>
                </a:lnTo>
                <a:lnTo>
                  <a:pt x="365225" y="156591"/>
                </a:lnTo>
                <a:lnTo>
                  <a:pt x="391578" y="145287"/>
                </a:lnTo>
                <a:lnTo>
                  <a:pt x="353203" y="145287"/>
                </a:lnTo>
                <a:lnTo>
                  <a:pt x="325898" y="97281"/>
                </a:lnTo>
                <a:lnTo>
                  <a:pt x="327549" y="92710"/>
                </a:lnTo>
                <a:lnTo>
                  <a:pt x="329835" y="88392"/>
                </a:lnTo>
                <a:lnTo>
                  <a:pt x="331843" y="85471"/>
                </a:lnTo>
                <a:lnTo>
                  <a:pt x="319167" y="85471"/>
                </a:lnTo>
                <a:lnTo>
                  <a:pt x="295418" y="43687"/>
                </a:lnTo>
                <a:close/>
              </a:path>
              <a:path w="504825" h="358139">
                <a:moveTo>
                  <a:pt x="365225" y="156591"/>
                </a:moveTo>
                <a:lnTo>
                  <a:pt x="359553" y="156591"/>
                </a:lnTo>
                <a:lnTo>
                  <a:pt x="363871" y="156718"/>
                </a:lnTo>
                <a:lnTo>
                  <a:pt x="365225" y="156591"/>
                </a:lnTo>
                <a:close/>
              </a:path>
              <a:path w="504825" h="358139">
                <a:moveTo>
                  <a:pt x="295037" y="125730"/>
                </a:moveTo>
                <a:lnTo>
                  <a:pt x="257064" y="147320"/>
                </a:lnTo>
                <a:lnTo>
                  <a:pt x="285043" y="147320"/>
                </a:lnTo>
                <a:lnTo>
                  <a:pt x="301895" y="137795"/>
                </a:lnTo>
                <a:lnTo>
                  <a:pt x="295037" y="125730"/>
                </a:lnTo>
                <a:close/>
              </a:path>
              <a:path w="504825" h="358139">
                <a:moveTo>
                  <a:pt x="383263" y="70993"/>
                </a:moveTo>
                <a:lnTo>
                  <a:pt x="355997" y="70993"/>
                </a:lnTo>
                <a:lnTo>
                  <a:pt x="361966" y="74422"/>
                </a:lnTo>
                <a:lnTo>
                  <a:pt x="366419" y="77612"/>
                </a:lnTo>
                <a:lnTo>
                  <a:pt x="387278" y="116367"/>
                </a:lnTo>
                <a:lnTo>
                  <a:pt x="387112" y="122300"/>
                </a:lnTo>
                <a:lnTo>
                  <a:pt x="385842" y="129667"/>
                </a:lnTo>
                <a:lnTo>
                  <a:pt x="381651" y="135509"/>
                </a:lnTo>
                <a:lnTo>
                  <a:pt x="374412" y="139573"/>
                </a:lnTo>
                <a:lnTo>
                  <a:pt x="371110" y="141478"/>
                </a:lnTo>
                <a:lnTo>
                  <a:pt x="367935" y="142748"/>
                </a:lnTo>
                <a:lnTo>
                  <a:pt x="361585" y="144525"/>
                </a:lnTo>
                <a:lnTo>
                  <a:pt x="357775" y="145034"/>
                </a:lnTo>
                <a:lnTo>
                  <a:pt x="353203" y="145287"/>
                </a:lnTo>
                <a:lnTo>
                  <a:pt x="391578" y="145287"/>
                </a:lnTo>
                <a:lnTo>
                  <a:pt x="396319" y="139779"/>
                </a:lnTo>
                <a:lnTo>
                  <a:pt x="400034" y="132478"/>
                </a:lnTo>
                <a:lnTo>
                  <a:pt x="402225" y="123952"/>
                </a:lnTo>
                <a:lnTo>
                  <a:pt x="402747" y="114684"/>
                </a:lnTo>
                <a:lnTo>
                  <a:pt x="401447" y="105156"/>
                </a:lnTo>
                <a:lnTo>
                  <a:pt x="398314" y="95341"/>
                </a:lnTo>
                <a:lnTo>
                  <a:pt x="393335" y="85217"/>
                </a:lnTo>
                <a:lnTo>
                  <a:pt x="387427" y="75975"/>
                </a:lnTo>
                <a:lnTo>
                  <a:pt x="383263" y="70993"/>
                </a:lnTo>
                <a:close/>
              </a:path>
              <a:path w="504825" h="358139">
                <a:moveTo>
                  <a:pt x="497348" y="31496"/>
                </a:moveTo>
                <a:lnTo>
                  <a:pt x="414417" y="78740"/>
                </a:lnTo>
                <a:lnTo>
                  <a:pt x="421275" y="90678"/>
                </a:lnTo>
                <a:lnTo>
                  <a:pt x="504206" y="43561"/>
                </a:lnTo>
                <a:lnTo>
                  <a:pt x="497348" y="31496"/>
                </a:lnTo>
                <a:close/>
              </a:path>
              <a:path w="504825" h="358139">
                <a:moveTo>
                  <a:pt x="352790" y="55340"/>
                </a:moveTo>
                <a:lnTo>
                  <a:pt x="320818" y="80264"/>
                </a:lnTo>
                <a:lnTo>
                  <a:pt x="319167" y="85471"/>
                </a:lnTo>
                <a:lnTo>
                  <a:pt x="331843" y="85471"/>
                </a:lnTo>
                <a:lnTo>
                  <a:pt x="332629" y="84328"/>
                </a:lnTo>
                <a:lnTo>
                  <a:pt x="335550" y="80391"/>
                </a:lnTo>
                <a:lnTo>
                  <a:pt x="338979" y="77216"/>
                </a:lnTo>
                <a:lnTo>
                  <a:pt x="349520" y="71247"/>
                </a:lnTo>
                <a:lnTo>
                  <a:pt x="355997" y="70993"/>
                </a:lnTo>
                <a:lnTo>
                  <a:pt x="383263" y="70993"/>
                </a:lnTo>
                <a:lnTo>
                  <a:pt x="381127" y="68437"/>
                </a:lnTo>
                <a:lnTo>
                  <a:pt x="374422" y="62589"/>
                </a:lnTo>
                <a:lnTo>
                  <a:pt x="367300" y="58420"/>
                </a:lnTo>
                <a:lnTo>
                  <a:pt x="360009" y="55939"/>
                </a:lnTo>
                <a:lnTo>
                  <a:pt x="352790" y="55340"/>
                </a:lnTo>
                <a:close/>
              </a:path>
              <a:path w="504825" h="358139">
                <a:moveTo>
                  <a:pt x="479441" y="0"/>
                </a:moveTo>
                <a:lnTo>
                  <a:pt x="396510" y="47243"/>
                </a:lnTo>
                <a:lnTo>
                  <a:pt x="403368" y="59181"/>
                </a:lnTo>
                <a:lnTo>
                  <a:pt x="486299" y="11937"/>
                </a:lnTo>
                <a:lnTo>
                  <a:pt x="47944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75523" y="4281423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5" h="38100">
                <a:moveTo>
                  <a:pt x="42291" y="0"/>
                </a:moveTo>
                <a:lnTo>
                  <a:pt x="0" y="24130"/>
                </a:lnTo>
                <a:lnTo>
                  <a:pt x="7747" y="37718"/>
                </a:lnTo>
                <a:lnTo>
                  <a:pt x="50037" y="13588"/>
                </a:lnTo>
                <a:lnTo>
                  <a:pt x="4229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18195" y="4191889"/>
            <a:ext cx="109855" cy="132080"/>
          </a:xfrm>
          <a:custGeom>
            <a:avLst/>
            <a:gdLst/>
            <a:ahLst/>
            <a:cxnLst/>
            <a:rect l="l" t="t" r="r" b="b"/>
            <a:pathLst>
              <a:path w="109854" h="132079">
                <a:moveTo>
                  <a:pt x="45138" y="34036"/>
                </a:moveTo>
                <a:lnTo>
                  <a:pt x="26034" y="34036"/>
                </a:lnTo>
                <a:lnTo>
                  <a:pt x="68579" y="108966"/>
                </a:lnTo>
                <a:lnTo>
                  <a:pt x="48386" y="120396"/>
                </a:lnTo>
                <a:lnTo>
                  <a:pt x="54863" y="131825"/>
                </a:lnTo>
                <a:lnTo>
                  <a:pt x="109347" y="100837"/>
                </a:lnTo>
                <a:lnTo>
                  <a:pt x="83057" y="100711"/>
                </a:lnTo>
                <a:lnTo>
                  <a:pt x="45138" y="34036"/>
                </a:lnTo>
                <a:close/>
              </a:path>
              <a:path w="109854" h="132079">
                <a:moveTo>
                  <a:pt x="102870" y="89408"/>
                </a:moveTo>
                <a:lnTo>
                  <a:pt x="83057" y="100711"/>
                </a:lnTo>
                <a:lnTo>
                  <a:pt x="109275" y="100711"/>
                </a:lnTo>
                <a:lnTo>
                  <a:pt x="102870" y="89408"/>
                </a:lnTo>
                <a:close/>
              </a:path>
              <a:path w="109854" h="132079">
                <a:moveTo>
                  <a:pt x="25780" y="0"/>
                </a:moveTo>
                <a:lnTo>
                  <a:pt x="14097" y="6604"/>
                </a:lnTo>
                <a:lnTo>
                  <a:pt x="17145" y="12954"/>
                </a:lnTo>
                <a:lnTo>
                  <a:pt x="17399" y="18161"/>
                </a:lnTo>
                <a:lnTo>
                  <a:pt x="14985" y="22479"/>
                </a:lnTo>
                <a:lnTo>
                  <a:pt x="12573" y="26669"/>
                </a:lnTo>
                <a:lnTo>
                  <a:pt x="7620" y="30987"/>
                </a:lnTo>
                <a:lnTo>
                  <a:pt x="0" y="35306"/>
                </a:lnTo>
                <a:lnTo>
                  <a:pt x="5714" y="45593"/>
                </a:lnTo>
                <a:lnTo>
                  <a:pt x="26034" y="34036"/>
                </a:lnTo>
                <a:lnTo>
                  <a:pt x="45138" y="34036"/>
                </a:lnTo>
                <a:lnTo>
                  <a:pt x="2578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5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5" y="292708"/>
            <a:ext cx="8229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6375">
              <a:lnSpc>
                <a:spcPct val="100000"/>
              </a:lnSpc>
            </a:pPr>
            <a:r>
              <a:rPr sz="2800" dirty="0"/>
              <a:t>Lake Mendota, Madison,</a:t>
            </a:r>
            <a:r>
              <a:rPr sz="2800" spc="-100" dirty="0"/>
              <a:t> </a:t>
            </a:r>
            <a:r>
              <a:rPr sz="2800" dirty="0"/>
              <a:t>WI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9347"/>
            <a:ext cx="4159885" cy="93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330" algn="l"/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Identify areas of land cover (land,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ice,</a:t>
            </a:r>
            <a:endParaRPr sz="1800" dirty="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water, snow) </a:t>
            </a:r>
            <a:r>
              <a:rPr sz="1800" dirty="0">
                <a:latin typeface="Arial"/>
                <a:cs typeface="Arial"/>
              </a:rPr>
              <a:t>in 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scene</a:t>
            </a: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330" algn="l"/>
                <a:tab pos="354965" algn="l"/>
              </a:tabLst>
            </a:pPr>
            <a:r>
              <a:rPr sz="1800" spc="-5" dirty="0">
                <a:latin typeface="Arial"/>
                <a:cs typeface="Arial"/>
              </a:rPr>
              <a:t>Three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0825" y="1855342"/>
            <a:ext cx="3460750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0000FF"/>
              </a:buClr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800" dirty="0">
                <a:latin typeface="Arial"/>
                <a:cs typeface="Arial"/>
              </a:rPr>
              <a:t>Scientist manually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derived</a:t>
            </a:r>
            <a:endParaRPr sz="18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800" dirty="0">
                <a:latin typeface="Arial"/>
                <a:cs typeface="Arial"/>
              </a:rPr>
              <a:t>Automatic </a:t>
            </a:r>
            <a:r>
              <a:rPr sz="1800" spc="5" dirty="0">
                <a:latin typeface="Arial"/>
                <a:cs typeface="Arial"/>
              </a:rPr>
              <a:t>best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ratio</a:t>
            </a:r>
            <a:endParaRPr sz="18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1800" dirty="0">
                <a:latin typeface="Arial"/>
                <a:cs typeface="Arial"/>
              </a:rPr>
              <a:t>Support Vector </a:t>
            </a:r>
            <a:r>
              <a:rPr sz="1800" spc="-5" dirty="0">
                <a:latin typeface="Arial"/>
                <a:cs typeface="Arial"/>
              </a:rPr>
              <a:t>Machine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(SVM)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9225" y="1114425"/>
            <a:ext cx="3817874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19521" y="6078016"/>
            <a:ext cx="4787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3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200" spc="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1200" spc="2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200" spc="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e  </a:t>
            </a:r>
            <a:r>
              <a:rPr sz="1200" spc="-10" dirty="0">
                <a:solidFill>
                  <a:srgbClr val="C00000"/>
                </a:solidFill>
                <a:latin typeface="Arial"/>
                <a:cs typeface="Arial"/>
              </a:rPr>
              <a:t>Image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1996" y="6078016"/>
            <a:ext cx="57277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Expert  Labe</a:t>
            </a:r>
            <a:r>
              <a:rPr sz="1200" spc="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0540" y="6078016"/>
            <a:ext cx="5549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</a:pP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Expert  De</a:t>
            </a:r>
            <a:r>
              <a:rPr sz="1200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200" spc="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C00000"/>
                </a:solidFill>
                <a:latin typeface="Arial"/>
                <a:cs typeface="Arial"/>
              </a:rPr>
              <a:t>ve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5517" y="6078016"/>
            <a:ext cx="134429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755" marR="5080" indent="-186690">
              <a:lnSpc>
                <a:spcPct val="100000"/>
              </a:lnSpc>
              <a:tabLst>
                <a:tab pos="1003935" algn="l"/>
              </a:tabLst>
            </a:pPr>
            <a:r>
              <a:rPr sz="1200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C00000"/>
                </a:solidFill>
                <a:latin typeface="Arial"/>
                <a:cs typeface="Arial"/>
              </a:rPr>
              <a:t>ut</a:t>
            </a:r>
            <a:r>
              <a:rPr sz="12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200" spc="-4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sz="12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200" spc="-10" dirty="0">
                <a:solidFill>
                  <a:srgbClr val="C00000"/>
                </a:solidFill>
                <a:latin typeface="Arial"/>
                <a:cs typeface="Arial"/>
              </a:rPr>
              <a:t>SVM  </a:t>
            </a:r>
            <a:r>
              <a:rPr sz="1200" dirty="0">
                <a:solidFill>
                  <a:srgbClr val="C00000"/>
                </a:solidFill>
                <a:latin typeface="Arial"/>
                <a:cs typeface="Arial"/>
              </a:rPr>
              <a:t>Ratio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19636" y="1104900"/>
          <a:ext cx="3827525" cy="4886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6325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  <a:lnB w="9525">
                      <a:solidFill>
                        <a:srgbClr val="B1B1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  <a:lnB w="9525">
                      <a:solidFill>
                        <a:srgbClr val="B1B1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  <a:lnB w="9525">
                      <a:solidFill>
                        <a:srgbClr val="B1B1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  <a:lnB w="9525">
                      <a:solidFill>
                        <a:srgbClr val="B1B1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B1B1B1"/>
                      </a:solidFill>
                      <a:prstDash val="solid"/>
                    </a:lnL>
                    <a:lnR w="9525">
                      <a:solidFill>
                        <a:srgbClr val="B1B1B1"/>
                      </a:solidFill>
                      <a:prstDash val="solid"/>
                    </a:lnR>
                    <a:lnT w="9525">
                      <a:solidFill>
                        <a:srgbClr val="B1B1B1"/>
                      </a:solidFill>
                      <a:prstDash val="solid"/>
                    </a:lnT>
                    <a:lnB w="9525">
                      <a:solidFill>
                        <a:srgbClr val="B1B1B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089396" y="810386"/>
            <a:ext cx="20637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Lake </a:t>
            </a:r>
            <a:r>
              <a:rPr sz="1400" spc="-15" dirty="0">
                <a:solidFill>
                  <a:srgbClr val="C00000"/>
                </a:solidFill>
                <a:latin typeface="Arial"/>
                <a:cs typeface="Arial"/>
              </a:rPr>
              <a:t>Mendota,</a:t>
            </a:r>
            <a:r>
              <a:rPr sz="1400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Wisconsin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2912" y="3063938"/>
          <a:ext cx="4572000" cy="2712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Classifier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0645" indent="577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Expert  Der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 marR="204470" indent="-259079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  Ratio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SVM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cloud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45.7%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43.7%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58.5%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spc="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60.1%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34.3%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80.4%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93.6%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94.7%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94.0%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snow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63.5%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90.4%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71.6%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water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84.2%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74.3%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89.1%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3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unclassified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45.7%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68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85" y="322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7125" algn="l">
              <a:lnSpc>
                <a:spcPct val="100000"/>
              </a:lnSpc>
            </a:pPr>
            <a:r>
              <a:rPr dirty="0"/>
              <a:t>Trick #2:</a:t>
            </a:r>
            <a:r>
              <a:rPr spc="-90" dirty="0"/>
              <a:t> </a:t>
            </a:r>
            <a:r>
              <a:rPr dirty="0"/>
              <a:t>kernels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593330" cy="533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30" dirty="0">
                <a:latin typeface="Arial"/>
                <a:cs typeface="Arial"/>
              </a:rPr>
              <a:t>We </a:t>
            </a:r>
            <a:r>
              <a:rPr sz="2400" spc="-1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several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  <a:p>
            <a:pPr marL="753110" marR="57150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spc="-5" dirty="0">
                <a:latin typeface="Arial"/>
                <a:cs typeface="Arial"/>
              </a:rPr>
              <a:t>Convert </a:t>
            </a:r>
            <a:r>
              <a:rPr sz="2400" dirty="0">
                <a:latin typeface="Arial"/>
                <a:cs typeface="Arial"/>
              </a:rPr>
              <a:t>it into a </a:t>
            </a:r>
            <a:r>
              <a:rPr sz="2400" spc="-5" dirty="0">
                <a:latin typeface="Arial"/>
                <a:cs typeface="Arial"/>
              </a:rPr>
              <a:t>equivalent </a:t>
            </a:r>
            <a:r>
              <a:rPr sz="2400" dirty="0">
                <a:latin typeface="Arial"/>
                <a:cs typeface="Arial"/>
              </a:rPr>
              <a:t>QP problem,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which  </a:t>
            </a:r>
            <a:r>
              <a:rPr sz="2400" dirty="0">
                <a:latin typeface="Arial"/>
                <a:cs typeface="Arial"/>
              </a:rPr>
              <a:t>does not use </a:t>
            </a:r>
            <a:r>
              <a:rPr sz="2400" spc="40" dirty="0">
                <a:latin typeface="Arial"/>
                <a:cs typeface="Arial"/>
              </a:rPr>
              <a:t>W,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even </a:t>
            </a:r>
            <a:r>
              <a:rPr sz="2400" spc="5" dirty="0">
                <a:latin typeface="Symbol"/>
                <a:cs typeface="Symbol"/>
              </a:rPr>
              <a:t></a:t>
            </a:r>
            <a:r>
              <a:rPr sz="2400" spc="5" dirty="0">
                <a:latin typeface="Arial"/>
                <a:cs typeface="Arial"/>
              </a:rPr>
              <a:t>(X)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alone!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•"/>
              <a:tabLst>
                <a:tab pos="1155700" algn="l"/>
                <a:tab pos="1156335" algn="l"/>
                <a:tab pos="3913504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spc="-10" dirty="0">
                <a:latin typeface="Arial"/>
                <a:cs typeface="Arial"/>
              </a:rPr>
              <a:t>only </a:t>
            </a:r>
            <a:r>
              <a:rPr sz="2000" spc="-5" dirty="0">
                <a:latin typeface="Arial"/>
                <a:cs typeface="Arial"/>
              </a:rPr>
              <a:t>uses </a:t>
            </a:r>
            <a:r>
              <a:rPr sz="2000" spc="-10" dirty="0">
                <a:latin typeface="Arial"/>
                <a:cs typeface="Arial"/>
              </a:rPr>
              <a:t>the inner </a:t>
            </a:r>
            <a:r>
              <a:rPr sz="2000" spc="-5" dirty="0">
                <a:latin typeface="Arial"/>
                <a:cs typeface="Arial"/>
              </a:rPr>
              <a:t>product </a:t>
            </a:r>
            <a:r>
              <a:rPr sz="2000" dirty="0">
                <a:latin typeface="Symbol"/>
                <a:cs typeface="Symbol"/>
              </a:rPr>
              <a:t></a:t>
            </a:r>
            <a:r>
              <a:rPr sz="2000" dirty="0">
                <a:latin typeface="Arial"/>
                <a:cs typeface="Arial"/>
              </a:rPr>
              <a:t>(X)’ </a:t>
            </a:r>
            <a:r>
              <a:rPr sz="2000" spc="-10" dirty="0">
                <a:latin typeface="Symbol"/>
                <a:cs typeface="Symbol"/>
              </a:rPr>
              <a:t></a:t>
            </a:r>
            <a:r>
              <a:rPr sz="2000" spc="-10" dirty="0">
                <a:latin typeface="Arial"/>
                <a:cs typeface="Arial"/>
              </a:rPr>
              <a:t>(Y), </a:t>
            </a:r>
            <a:r>
              <a:rPr sz="2000" spc="-15" dirty="0">
                <a:latin typeface="Arial"/>
                <a:cs typeface="Arial"/>
              </a:rPr>
              <a:t>where </a:t>
            </a:r>
            <a:r>
              <a:rPr sz="2000" spc="-10" dirty="0">
                <a:latin typeface="Arial"/>
                <a:cs typeface="Arial"/>
              </a:rPr>
              <a:t>X and Y 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5" dirty="0">
                <a:latin typeface="Arial"/>
                <a:cs typeface="Arial"/>
              </a:rPr>
              <a:t>two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training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points.	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solution also </a:t>
            </a:r>
            <a:r>
              <a:rPr sz="2000" spc="-5" dirty="0">
                <a:latin typeface="Arial"/>
                <a:cs typeface="Arial"/>
              </a:rPr>
              <a:t>only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such  </a:t>
            </a:r>
            <a:r>
              <a:rPr sz="2000" spc="-10" dirty="0">
                <a:latin typeface="Arial"/>
                <a:cs typeface="Arial"/>
              </a:rPr>
              <a:t>inner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lr>
                <a:srgbClr val="FF0000"/>
              </a:buClr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spc="-10" dirty="0">
                <a:latin typeface="Arial"/>
                <a:cs typeface="Arial"/>
              </a:rPr>
              <a:t>still </a:t>
            </a:r>
            <a:r>
              <a:rPr sz="2000" dirty="0">
                <a:latin typeface="Arial"/>
                <a:cs typeface="Arial"/>
              </a:rPr>
              <a:t>seems </a:t>
            </a:r>
            <a:r>
              <a:rPr sz="2000" spc="-10" dirty="0">
                <a:latin typeface="Arial"/>
                <a:cs typeface="Arial"/>
              </a:rPr>
              <a:t>infeasible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compute for </a:t>
            </a:r>
            <a:r>
              <a:rPr sz="2000" spc="-10" dirty="0">
                <a:latin typeface="Arial"/>
                <a:cs typeface="Arial"/>
              </a:rPr>
              <a:t>high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(infinite)</a:t>
            </a:r>
            <a:endParaRPr sz="20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dimensions</a:t>
            </a:r>
            <a:endParaRPr sz="2000">
              <a:latin typeface="Arial"/>
              <a:cs typeface="Arial"/>
            </a:endParaRPr>
          </a:p>
          <a:p>
            <a:pPr marL="753110" lvl="1" indent="-283210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But there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smart </a:t>
            </a:r>
            <a:r>
              <a:rPr sz="2400" spc="-15" dirty="0">
                <a:latin typeface="Arial"/>
                <a:cs typeface="Arial"/>
              </a:rPr>
              <a:t>ways </a:t>
            </a:r>
            <a:r>
              <a:rPr sz="2400" dirty="0">
                <a:latin typeface="Arial"/>
                <a:cs typeface="Arial"/>
              </a:rPr>
              <a:t>to compute such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inner</a:t>
            </a:r>
            <a:endParaRPr sz="2400">
              <a:latin typeface="Arial"/>
              <a:cs typeface="Arial"/>
            </a:endParaRPr>
          </a:p>
          <a:p>
            <a:pPr marL="75311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product, </a:t>
            </a:r>
            <a:r>
              <a:rPr sz="2400" spc="-5" dirty="0">
                <a:latin typeface="Arial"/>
                <a:cs typeface="Arial"/>
              </a:rPr>
              <a:t>known </a:t>
            </a:r>
            <a:r>
              <a:rPr sz="2400" dirty="0">
                <a:latin typeface="Arial"/>
                <a:cs typeface="Arial"/>
              </a:rPr>
              <a:t>as kernel </a:t>
            </a:r>
            <a:r>
              <a:rPr sz="2400" spc="-5" dirty="0">
                <a:latin typeface="Arial"/>
                <a:cs typeface="Arial"/>
              </a:rPr>
              <a:t>(a </a:t>
            </a:r>
            <a:r>
              <a:rPr sz="2400" spc="5" dirty="0">
                <a:latin typeface="Arial"/>
                <a:cs typeface="Arial"/>
              </a:rPr>
              <a:t>function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two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var.)</a:t>
            </a:r>
            <a:endParaRPr sz="2400">
              <a:latin typeface="Arial"/>
              <a:cs typeface="Arial"/>
            </a:endParaRPr>
          </a:p>
          <a:p>
            <a:pPr marL="1223010" lvl="2" indent="-29591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•"/>
              <a:tabLst>
                <a:tab pos="1223010" algn="l"/>
                <a:tab pos="1223645" algn="l"/>
              </a:tabLst>
            </a:pPr>
            <a:r>
              <a:rPr sz="2000" spc="-5" dirty="0">
                <a:latin typeface="Arial"/>
                <a:cs typeface="Arial"/>
              </a:rPr>
              <a:t>kernel(X,Y) </a:t>
            </a:r>
            <a:r>
              <a:rPr sz="2000" spc="-10" dirty="0">
                <a:latin typeface="Wingdings"/>
                <a:cs typeface="Wingdings"/>
              </a:rPr>
              <a:t>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inner </a:t>
            </a:r>
            <a:r>
              <a:rPr sz="2000" spc="-5" dirty="0">
                <a:latin typeface="Arial"/>
                <a:cs typeface="Arial"/>
              </a:rPr>
              <a:t>product </a:t>
            </a:r>
            <a:r>
              <a:rPr sz="2000" dirty="0">
                <a:latin typeface="Symbol"/>
                <a:cs typeface="Symbol"/>
              </a:rPr>
              <a:t></a:t>
            </a:r>
            <a:r>
              <a:rPr sz="2000" dirty="0">
                <a:latin typeface="Arial"/>
                <a:cs typeface="Arial"/>
              </a:rPr>
              <a:t>(X)’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10" dirty="0">
                <a:latin typeface="Symbol"/>
                <a:cs typeface="Symbol"/>
              </a:rPr>
              <a:t></a:t>
            </a:r>
            <a:r>
              <a:rPr sz="2000" spc="-10" dirty="0">
                <a:latin typeface="Arial"/>
                <a:cs typeface="Arial"/>
              </a:rPr>
              <a:t>(Y)</a:t>
            </a:r>
            <a:endParaRPr sz="20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585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20" dirty="0">
                <a:latin typeface="Arial"/>
                <a:cs typeface="Arial"/>
              </a:rPr>
              <a:t>Why </a:t>
            </a:r>
            <a:r>
              <a:rPr sz="2400" dirty="0">
                <a:latin typeface="Arial"/>
                <a:cs typeface="Arial"/>
              </a:rPr>
              <a:t>should </a:t>
            </a:r>
            <a:r>
              <a:rPr sz="2400" spc="-10" dirty="0">
                <a:latin typeface="Arial"/>
                <a:cs typeface="Arial"/>
              </a:rPr>
              <a:t>you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care:</a:t>
            </a:r>
            <a:endParaRPr sz="2400">
              <a:latin typeface="Arial"/>
              <a:cs typeface="Arial"/>
            </a:endParaRP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One kernel, one new </a:t>
            </a:r>
            <a:r>
              <a:rPr sz="2400" spc="-5" dirty="0">
                <a:latin typeface="Arial"/>
                <a:cs typeface="Arial"/>
              </a:rPr>
              <a:t>(higher </a:t>
            </a:r>
            <a:r>
              <a:rPr sz="2400" dirty="0">
                <a:latin typeface="Arial"/>
                <a:cs typeface="Arial"/>
              </a:rPr>
              <a:t>dimensional)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1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impress friends at cocktail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parties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951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030" y="22705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7335" algn="l">
              <a:lnSpc>
                <a:spcPct val="100000"/>
              </a:lnSpc>
            </a:pPr>
            <a:r>
              <a:rPr spc="5" dirty="0"/>
              <a:t>Prepare </a:t>
            </a:r>
            <a:r>
              <a:rPr dirty="0"/>
              <a:t>to bite </a:t>
            </a:r>
            <a:r>
              <a:rPr spc="-5" dirty="0"/>
              <a:t>the</a:t>
            </a:r>
            <a:r>
              <a:rPr spc="-95" dirty="0"/>
              <a:t> </a:t>
            </a:r>
            <a:r>
              <a:rPr dirty="0"/>
              <a:t>bullet…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202815"/>
            <a:ext cx="6224905" cy="144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Remember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Lagrange</a:t>
            </a:r>
            <a:r>
              <a:rPr sz="2400" spc="-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multipliers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1393190" algn="ctr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L = ½ </a:t>
            </a:r>
            <a:r>
              <a:rPr sz="2400" spc="10" dirty="0">
                <a:latin typeface="Arial"/>
                <a:cs typeface="Arial"/>
              </a:rPr>
              <a:t>W’W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5" dirty="0">
                <a:latin typeface="Arial"/>
                <a:cs typeface="Arial"/>
              </a:rPr>
              <a:t>[Yi </a:t>
            </a:r>
            <a:r>
              <a:rPr sz="2400" spc="10" dirty="0">
                <a:latin typeface="Arial"/>
                <a:cs typeface="Arial"/>
              </a:rPr>
              <a:t>(W’Xi </a:t>
            </a:r>
            <a:r>
              <a:rPr sz="2400" dirty="0">
                <a:latin typeface="Arial"/>
                <a:cs typeface="Arial"/>
              </a:rPr>
              <a:t>+ b) –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1]</a:t>
            </a:r>
            <a:endParaRPr sz="2400">
              <a:latin typeface="Arial"/>
              <a:cs typeface="Arial"/>
            </a:endParaRPr>
          </a:p>
          <a:p>
            <a:pPr marL="1385570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Subject to ai </a:t>
            </a:r>
            <a:r>
              <a:rPr sz="2400" spc="-10" dirty="0">
                <a:latin typeface="Arial"/>
                <a:cs typeface="Arial"/>
              </a:rPr>
              <a:t>&gt;= </a:t>
            </a:r>
            <a:r>
              <a:rPr sz="2400" dirty="0">
                <a:latin typeface="Arial"/>
                <a:cs typeface="Arial"/>
              </a:rPr>
              <a:t>0,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3712464"/>
            <a:ext cx="7653020" cy="2433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  <a:tab pos="1111885" algn="l"/>
              </a:tabLst>
            </a:pPr>
            <a:r>
              <a:rPr sz="2400" spc="30" dirty="0">
                <a:latin typeface="Arial"/>
                <a:cs typeface="Arial"/>
              </a:rPr>
              <a:t>We </a:t>
            </a:r>
            <a:r>
              <a:rPr sz="2400" spc="-10" dirty="0">
                <a:latin typeface="Arial"/>
                <a:cs typeface="Arial"/>
              </a:rPr>
              <a:t>want </a:t>
            </a:r>
            <a:r>
              <a:rPr sz="2400" dirty="0">
                <a:latin typeface="Arial"/>
                <a:cs typeface="Arial"/>
              </a:rPr>
              <a:t>the gradient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vanish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respect </a:t>
            </a: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W,  </a:t>
            </a:r>
            <a:r>
              <a:rPr sz="2400" dirty="0">
                <a:latin typeface="Arial"/>
                <a:cs typeface="Arial"/>
              </a:rPr>
              <a:t>b,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a.	</a:t>
            </a:r>
            <a:r>
              <a:rPr sz="2400" spc="5" dirty="0">
                <a:latin typeface="Arial"/>
                <a:cs typeface="Arial"/>
              </a:rPr>
              <a:t>Try </a:t>
            </a:r>
            <a:r>
              <a:rPr sz="2400" dirty="0">
                <a:latin typeface="Arial"/>
                <a:cs typeface="Arial"/>
              </a:rPr>
              <a:t>this and </a:t>
            </a:r>
            <a:r>
              <a:rPr sz="2400" spc="-5" dirty="0">
                <a:latin typeface="Arial"/>
                <a:cs typeface="Arial"/>
              </a:rPr>
              <a:t>you’ll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  <a:p>
            <a:pPr marR="27305" algn="ctr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W =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10" dirty="0">
                <a:latin typeface="Arial"/>
                <a:cs typeface="Arial"/>
              </a:rPr>
              <a:t>Yi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Xi</a:t>
            </a:r>
            <a:endParaRPr sz="2400">
              <a:latin typeface="Arial"/>
              <a:cs typeface="Arial"/>
            </a:endParaRPr>
          </a:p>
          <a:p>
            <a:pPr marR="29209" algn="ctr">
              <a:lnSpc>
                <a:spcPct val="100000"/>
              </a:lnSpc>
              <a:spcBef>
                <a:spcPts val="600"/>
              </a:spcBef>
            </a:pPr>
            <a:r>
              <a:rPr sz="3600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10" dirty="0">
                <a:latin typeface="Arial"/>
                <a:cs typeface="Arial"/>
              </a:rPr>
              <a:t>Yi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R="38100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Put them back into the </a:t>
            </a:r>
            <a:r>
              <a:rPr sz="2400" spc="-5" dirty="0">
                <a:latin typeface="Arial"/>
                <a:cs typeface="Arial"/>
              </a:rPr>
              <a:t>Lagrangian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876300"/>
            <a:ext cx="8301355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Here’s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original </a:t>
            </a:r>
            <a:r>
              <a:rPr sz="2400" dirty="0">
                <a:latin typeface="Arial"/>
                <a:cs typeface="Arial"/>
              </a:rPr>
              <a:t>QP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formula</a:t>
            </a:r>
            <a:endParaRPr sz="2400">
              <a:latin typeface="Arial"/>
              <a:cs typeface="Arial"/>
            </a:endParaRPr>
          </a:p>
          <a:p>
            <a:pPr marR="687070" algn="ctr">
              <a:lnSpc>
                <a:spcPct val="100000"/>
              </a:lnSpc>
              <a:spcBef>
                <a:spcPts val="600"/>
              </a:spcBef>
            </a:pPr>
            <a:r>
              <a:rPr sz="2400" spc="10" dirty="0">
                <a:latin typeface="Arial"/>
                <a:cs typeface="Arial"/>
              </a:rPr>
              <a:t>min</a:t>
            </a:r>
            <a:r>
              <a:rPr sz="2400" spc="15" baseline="-20833" dirty="0">
                <a:latin typeface="Arial"/>
                <a:cs typeface="Arial"/>
              </a:rPr>
              <a:t>W,b </a:t>
            </a:r>
            <a:r>
              <a:rPr sz="2400" dirty="0">
                <a:latin typeface="Arial"/>
                <a:cs typeface="Arial"/>
              </a:rPr>
              <a:t>½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W’W</a:t>
            </a:r>
            <a:endParaRPr sz="2400">
              <a:latin typeface="Arial"/>
              <a:cs typeface="Arial"/>
            </a:endParaRPr>
          </a:p>
          <a:p>
            <a:pPr marL="135699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Subject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Yi</a:t>
            </a:r>
            <a:r>
              <a:rPr sz="2400" spc="15" dirty="0">
                <a:latin typeface="Arial"/>
                <a:cs typeface="Arial"/>
              </a:rPr>
              <a:t> (W’Xi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&gt;=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3600" spc="-7" baseline="8101" dirty="0">
                <a:solidFill>
                  <a:srgbClr val="FF3300"/>
                </a:solidFill>
                <a:latin typeface="Arial"/>
                <a:cs typeface="Arial"/>
              </a:rPr>
              <a:t>(N</a:t>
            </a:r>
            <a:r>
              <a:rPr sz="3600" spc="-60" baseline="810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aseline="8101" dirty="0">
                <a:solidFill>
                  <a:srgbClr val="FF3300"/>
                </a:solidFill>
                <a:latin typeface="Arial"/>
                <a:cs typeface="Arial"/>
              </a:rPr>
              <a:t>constraints)</a:t>
            </a:r>
            <a:endParaRPr sz="3600" baseline="8101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2550" y="2209800"/>
            <a:ext cx="2711450" cy="1524000"/>
          </a:xfrm>
          <a:custGeom>
            <a:avLst/>
            <a:gdLst/>
            <a:ahLst/>
            <a:cxnLst/>
            <a:rect l="l" t="t" r="r" b="b"/>
            <a:pathLst>
              <a:path w="2711450" h="1524000">
                <a:moveTo>
                  <a:pt x="2457450" y="0"/>
                </a:moveTo>
                <a:lnTo>
                  <a:pt x="984250" y="0"/>
                </a:lnTo>
                <a:lnTo>
                  <a:pt x="938578" y="4090"/>
                </a:lnTo>
                <a:lnTo>
                  <a:pt x="895599" y="15884"/>
                </a:lnTo>
                <a:lnTo>
                  <a:pt x="856027" y="34666"/>
                </a:lnTo>
                <a:lnTo>
                  <a:pt x="820578" y="59719"/>
                </a:lnTo>
                <a:lnTo>
                  <a:pt x="789969" y="90328"/>
                </a:lnTo>
                <a:lnTo>
                  <a:pt x="764916" y="125777"/>
                </a:lnTo>
                <a:lnTo>
                  <a:pt x="746134" y="165349"/>
                </a:lnTo>
                <a:lnTo>
                  <a:pt x="734340" y="208328"/>
                </a:lnTo>
                <a:lnTo>
                  <a:pt x="730250" y="254000"/>
                </a:lnTo>
                <a:lnTo>
                  <a:pt x="730250" y="889000"/>
                </a:lnTo>
                <a:lnTo>
                  <a:pt x="0" y="1217676"/>
                </a:lnTo>
                <a:lnTo>
                  <a:pt x="730250" y="1270000"/>
                </a:lnTo>
                <a:lnTo>
                  <a:pt x="734340" y="1315671"/>
                </a:lnTo>
                <a:lnTo>
                  <a:pt x="746134" y="1358650"/>
                </a:lnTo>
                <a:lnTo>
                  <a:pt x="764916" y="1398222"/>
                </a:lnTo>
                <a:lnTo>
                  <a:pt x="789969" y="1433671"/>
                </a:lnTo>
                <a:lnTo>
                  <a:pt x="820578" y="1464280"/>
                </a:lnTo>
                <a:lnTo>
                  <a:pt x="856027" y="1489333"/>
                </a:lnTo>
                <a:lnTo>
                  <a:pt x="895599" y="1508115"/>
                </a:lnTo>
                <a:lnTo>
                  <a:pt x="938578" y="1519909"/>
                </a:lnTo>
                <a:lnTo>
                  <a:pt x="984250" y="1524000"/>
                </a:lnTo>
                <a:lnTo>
                  <a:pt x="2457450" y="1524000"/>
                </a:lnTo>
                <a:lnTo>
                  <a:pt x="2503121" y="1519909"/>
                </a:lnTo>
                <a:lnTo>
                  <a:pt x="2546100" y="1508115"/>
                </a:lnTo>
                <a:lnTo>
                  <a:pt x="2585672" y="1489333"/>
                </a:lnTo>
                <a:lnTo>
                  <a:pt x="2621121" y="1464280"/>
                </a:lnTo>
                <a:lnTo>
                  <a:pt x="2651730" y="1433671"/>
                </a:lnTo>
                <a:lnTo>
                  <a:pt x="2676783" y="1398222"/>
                </a:lnTo>
                <a:lnTo>
                  <a:pt x="2695565" y="1358650"/>
                </a:lnTo>
                <a:lnTo>
                  <a:pt x="2707359" y="1315671"/>
                </a:lnTo>
                <a:lnTo>
                  <a:pt x="2711450" y="1270000"/>
                </a:lnTo>
                <a:lnTo>
                  <a:pt x="2711450" y="254000"/>
                </a:lnTo>
                <a:lnTo>
                  <a:pt x="2707359" y="208328"/>
                </a:lnTo>
                <a:lnTo>
                  <a:pt x="2695565" y="165349"/>
                </a:lnTo>
                <a:lnTo>
                  <a:pt x="2676783" y="125777"/>
                </a:lnTo>
                <a:lnTo>
                  <a:pt x="2651730" y="90328"/>
                </a:lnTo>
                <a:lnTo>
                  <a:pt x="2621121" y="59719"/>
                </a:lnTo>
                <a:lnTo>
                  <a:pt x="2585672" y="34666"/>
                </a:lnTo>
                <a:lnTo>
                  <a:pt x="2546100" y="15884"/>
                </a:lnTo>
                <a:lnTo>
                  <a:pt x="2503121" y="4090"/>
                </a:lnTo>
                <a:lnTo>
                  <a:pt x="24574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2550" y="2209800"/>
            <a:ext cx="2711450" cy="1524000"/>
          </a:xfrm>
          <a:custGeom>
            <a:avLst/>
            <a:gdLst/>
            <a:ahLst/>
            <a:cxnLst/>
            <a:rect l="l" t="t" r="r" b="b"/>
            <a:pathLst>
              <a:path w="2711450" h="1524000">
                <a:moveTo>
                  <a:pt x="730250" y="254000"/>
                </a:moveTo>
                <a:lnTo>
                  <a:pt x="734340" y="208328"/>
                </a:lnTo>
                <a:lnTo>
                  <a:pt x="746134" y="165349"/>
                </a:lnTo>
                <a:lnTo>
                  <a:pt x="764916" y="125777"/>
                </a:lnTo>
                <a:lnTo>
                  <a:pt x="789969" y="90328"/>
                </a:lnTo>
                <a:lnTo>
                  <a:pt x="820578" y="59719"/>
                </a:lnTo>
                <a:lnTo>
                  <a:pt x="856027" y="34666"/>
                </a:lnTo>
                <a:lnTo>
                  <a:pt x="895599" y="15884"/>
                </a:lnTo>
                <a:lnTo>
                  <a:pt x="938578" y="4090"/>
                </a:lnTo>
                <a:lnTo>
                  <a:pt x="984250" y="0"/>
                </a:lnTo>
                <a:lnTo>
                  <a:pt x="1060450" y="0"/>
                </a:lnTo>
                <a:lnTo>
                  <a:pt x="1555750" y="0"/>
                </a:lnTo>
                <a:lnTo>
                  <a:pt x="2457450" y="0"/>
                </a:lnTo>
                <a:lnTo>
                  <a:pt x="2503121" y="4090"/>
                </a:lnTo>
                <a:lnTo>
                  <a:pt x="2546100" y="15884"/>
                </a:lnTo>
                <a:lnTo>
                  <a:pt x="2585672" y="34666"/>
                </a:lnTo>
                <a:lnTo>
                  <a:pt x="2621121" y="59719"/>
                </a:lnTo>
                <a:lnTo>
                  <a:pt x="2651730" y="90328"/>
                </a:lnTo>
                <a:lnTo>
                  <a:pt x="2676783" y="125777"/>
                </a:lnTo>
                <a:lnTo>
                  <a:pt x="2695565" y="165349"/>
                </a:lnTo>
                <a:lnTo>
                  <a:pt x="2707359" y="208328"/>
                </a:lnTo>
                <a:lnTo>
                  <a:pt x="2711450" y="254000"/>
                </a:lnTo>
                <a:lnTo>
                  <a:pt x="2711450" y="889000"/>
                </a:lnTo>
                <a:lnTo>
                  <a:pt x="2711450" y="1270000"/>
                </a:lnTo>
                <a:lnTo>
                  <a:pt x="2707359" y="1315671"/>
                </a:lnTo>
                <a:lnTo>
                  <a:pt x="2695565" y="1358650"/>
                </a:lnTo>
                <a:lnTo>
                  <a:pt x="2676783" y="1398222"/>
                </a:lnTo>
                <a:lnTo>
                  <a:pt x="2651730" y="1433671"/>
                </a:lnTo>
                <a:lnTo>
                  <a:pt x="2621121" y="1464280"/>
                </a:lnTo>
                <a:lnTo>
                  <a:pt x="2585672" y="1489333"/>
                </a:lnTo>
                <a:lnTo>
                  <a:pt x="2546100" y="1508115"/>
                </a:lnTo>
                <a:lnTo>
                  <a:pt x="2503121" y="1519909"/>
                </a:lnTo>
                <a:lnTo>
                  <a:pt x="2457450" y="1524000"/>
                </a:lnTo>
                <a:lnTo>
                  <a:pt x="1555750" y="1524000"/>
                </a:lnTo>
                <a:lnTo>
                  <a:pt x="1060450" y="1524000"/>
                </a:lnTo>
                <a:lnTo>
                  <a:pt x="984250" y="1524000"/>
                </a:lnTo>
                <a:lnTo>
                  <a:pt x="938578" y="1519909"/>
                </a:lnTo>
                <a:lnTo>
                  <a:pt x="895599" y="1508115"/>
                </a:lnTo>
                <a:lnTo>
                  <a:pt x="856027" y="1489333"/>
                </a:lnTo>
                <a:lnTo>
                  <a:pt x="820578" y="1464280"/>
                </a:lnTo>
                <a:lnTo>
                  <a:pt x="789969" y="1433671"/>
                </a:lnTo>
                <a:lnTo>
                  <a:pt x="764916" y="1398222"/>
                </a:lnTo>
                <a:lnTo>
                  <a:pt x="746134" y="1358650"/>
                </a:lnTo>
                <a:lnTo>
                  <a:pt x="734340" y="1315671"/>
                </a:lnTo>
                <a:lnTo>
                  <a:pt x="730250" y="1270000"/>
                </a:lnTo>
                <a:lnTo>
                  <a:pt x="0" y="1217676"/>
                </a:lnTo>
                <a:lnTo>
                  <a:pt x="730250" y="889000"/>
                </a:lnTo>
                <a:lnTo>
                  <a:pt x="730250" y="25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767" y="2324989"/>
            <a:ext cx="1491615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have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them  here </a:t>
            </a:r>
            <a:r>
              <a:rPr sz="1800" spc="5" dirty="0">
                <a:latin typeface="Arial"/>
                <a:cs typeface="Arial"/>
              </a:rPr>
              <a:t>because  </a:t>
            </a:r>
            <a:r>
              <a:rPr sz="1800" dirty="0">
                <a:latin typeface="Arial"/>
                <a:cs typeface="Arial"/>
              </a:rPr>
              <a:t>those are 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inequality  </a:t>
            </a:r>
            <a:r>
              <a:rPr sz="1800" dirty="0">
                <a:latin typeface="Arial"/>
                <a:cs typeface="Arial"/>
              </a:rPr>
              <a:t>constraints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17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28" y="152400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8085" algn="l">
              <a:lnSpc>
                <a:spcPct val="100000"/>
              </a:lnSpc>
            </a:pPr>
            <a:r>
              <a:rPr dirty="0"/>
              <a:t>Biting </a:t>
            </a:r>
            <a:r>
              <a:rPr spc="-5" dirty="0"/>
              <a:t>the</a:t>
            </a:r>
            <a:r>
              <a:rPr spc="-120" dirty="0"/>
              <a:t> </a:t>
            </a:r>
            <a:r>
              <a:rPr dirty="0"/>
              <a:t>bullet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3041" y="879602"/>
            <a:ext cx="467677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-15" baseline="-20833" dirty="0">
                <a:latin typeface="Arial"/>
                <a:cs typeface="Arial"/>
              </a:rPr>
              <a:t>{a</a:t>
            </a:r>
            <a:r>
              <a:rPr sz="2400" baseline="-20833" dirty="0">
                <a:latin typeface="Arial"/>
                <a:cs typeface="Arial"/>
              </a:rPr>
              <a:t>i}</a:t>
            </a:r>
            <a:r>
              <a:rPr sz="2400" spc="300" baseline="-20833" dirty="0">
                <a:latin typeface="Arial"/>
                <a:cs typeface="Arial"/>
              </a:rPr>
              <a:t>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400" spc="-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½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3600" spc="5" dirty="0">
                <a:latin typeface="Symbol"/>
                <a:cs typeface="Symbol"/>
              </a:rPr>
              <a:t>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7" baseline="-20833" dirty="0">
                <a:latin typeface="Arial"/>
                <a:cs typeface="Arial"/>
              </a:rPr>
              <a:t>,j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400" spc="-5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j</a:t>
            </a:r>
            <a:r>
              <a:rPr sz="24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Xi’</a:t>
            </a:r>
            <a:r>
              <a:rPr sz="2400" b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Xj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501394"/>
            <a:ext cx="7510145" cy="316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Subject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104139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10" dirty="0">
                <a:latin typeface="Arial"/>
                <a:cs typeface="Arial"/>
              </a:rPr>
              <a:t>&gt;= </a:t>
            </a:r>
            <a:r>
              <a:rPr sz="2400" dirty="0">
                <a:latin typeface="Arial"/>
                <a:cs typeface="Arial"/>
              </a:rPr>
              <a:t>0,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04775" algn="ctr">
              <a:lnSpc>
                <a:spcPct val="100000"/>
              </a:lnSpc>
              <a:spcBef>
                <a:spcPts val="625"/>
              </a:spcBef>
            </a:pPr>
            <a:r>
              <a:rPr sz="3600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10" dirty="0">
                <a:latin typeface="Arial"/>
                <a:cs typeface="Arial"/>
              </a:rPr>
              <a:t>Yi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58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equivalent </a:t>
            </a:r>
            <a:r>
              <a:rPr sz="2400" dirty="0">
                <a:latin typeface="Arial"/>
                <a:cs typeface="Arial"/>
              </a:rPr>
              <a:t>QP problem (the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dual)</a:t>
            </a:r>
            <a:endParaRPr sz="2400">
              <a:latin typeface="Arial"/>
              <a:cs typeface="Arial"/>
            </a:endParaRPr>
          </a:p>
          <a:p>
            <a:pPr marL="354330" indent="-341630" algn="ctr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Before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optimize </a:t>
            </a:r>
            <a:r>
              <a:rPr sz="2400" dirty="0">
                <a:latin typeface="Arial"/>
                <a:cs typeface="Arial"/>
              </a:rPr>
              <a:t>W </a:t>
            </a:r>
            <a:r>
              <a:rPr sz="2400" spc="-5" dirty="0">
                <a:latin typeface="Arial"/>
                <a:cs typeface="Arial"/>
              </a:rPr>
              <a:t>(d variables), </a:t>
            </a:r>
            <a:r>
              <a:rPr sz="2400" dirty="0">
                <a:latin typeface="Arial"/>
                <a:cs typeface="Arial"/>
              </a:rPr>
              <a:t>now </a:t>
            </a:r>
            <a:r>
              <a:rPr sz="2400" spc="-15" dirty="0">
                <a:latin typeface="Arial"/>
                <a:cs typeface="Arial"/>
              </a:rPr>
              <a:t>we</a:t>
            </a:r>
            <a:r>
              <a:rPr sz="2400" spc="-5" dirty="0">
                <a:latin typeface="Arial"/>
                <a:cs typeface="Arial"/>
              </a:rPr>
              <a:t> optimize</a:t>
            </a:r>
            <a:endParaRPr sz="24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(N variables): which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better?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X only appears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inner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8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853" y="271427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8085" algn="l">
              <a:lnSpc>
                <a:spcPct val="100000"/>
              </a:lnSpc>
            </a:pPr>
            <a:r>
              <a:rPr dirty="0"/>
              <a:t>Biting </a:t>
            </a:r>
            <a:r>
              <a:rPr spc="-5" dirty="0"/>
              <a:t>the</a:t>
            </a:r>
            <a:r>
              <a:rPr spc="-120" dirty="0"/>
              <a:t> </a:t>
            </a:r>
            <a:r>
              <a:rPr dirty="0"/>
              <a:t>bullet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9602"/>
            <a:ext cx="6569709" cy="98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1085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-15" baseline="-20833" dirty="0">
                <a:latin typeface="Arial"/>
                <a:cs typeface="Arial"/>
              </a:rPr>
              <a:t>{a</a:t>
            </a:r>
            <a:r>
              <a:rPr sz="2400" baseline="-20833" dirty="0">
                <a:latin typeface="Arial"/>
                <a:cs typeface="Arial"/>
              </a:rPr>
              <a:t>i}</a:t>
            </a:r>
            <a:r>
              <a:rPr sz="2400" spc="292" baseline="-20833" dirty="0">
                <a:latin typeface="Arial"/>
                <a:cs typeface="Arial"/>
              </a:rPr>
              <a:t> </a:t>
            </a:r>
            <a:r>
              <a:rPr sz="3600" spc="5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400" spc="-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½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7" baseline="-20833" dirty="0">
                <a:latin typeface="Arial"/>
                <a:cs typeface="Arial"/>
              </a:rPr>
              <a:t>,j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400" spc="-5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j</a:t>
            </a:r>
            <a:r>
              <a:rPr sz="2400" spc="-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spc="75" dirty="0">
                <a:solidFill>
                  <a:srgbClr val="3333CC"/>
                </a:solidFill>
                <a:latin typeface="Symbol"/>
                <a:cs typeface="Symbol"/>
              </a:rPr>
              <a:t>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b="1" spc="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i)’</a:t>
            </a:r>
            <a:r>
              <a:rPr sz="2400" b="1" spc="-2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solidFill>
                  <a:srgbClr val="3333CC"/>
                </a:solidFill>
                <a:latin typeface="Symbol"/>
                <a:cs typeface="Symbol"/>
              </a:rPr>
              <a:t>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b="1" spc="-20" dirty="0">
                <a:solidFill>
                  <a:srgbClr val="3333CC"/>
                </a:solidFill>
                <a:latin typeface="Arial"/>
                <a:cs typeface="Arial"/>
              </a:rPr>
              <a:t>j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Subject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1943734"/>
            <a:ext cx="4850765" cy="272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3520" algn="ctr">
              <a:lnSpc>
                <a:spcPct val="100000"/>
              </a:lnSpc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10" dirty="0">
                <a:latin typeface="Arial"/>
                <a:cs typeface="Arial"/>
              </a:rPr>
              <a:t>&gt;= </a:t>
            </a:r>
            <a:r>
              <a:rPr sz="2400" dirty="0">
                <a:latin typeface="Arial"/>
                <a:cs typeface="Arial"/>
              </a:rPr>
              <a:t>0,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2764155" algn="ctr">
              <a:lnSpc>
                <a:spcPct val="100000"/>
              </a:lnSpc>
              <a:spcBef>
                <a:spcPts val="625"/>
              </a:spcBef>
            </a:pPr>
            <a:r>
              <a:rPr sz="3600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60" dirty="0">
                <a:latin typeface="Arial"/>
                <a:cs typeface="Arial"/>
              </a:rPr>
              <a:t>Yi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ts val="2580"/>
              </a:lnSpc>
              <a:spcBef>
                <a:spcPts val="580"/>
              </a:spcBef>
              <a:buClr>
                <a:srgbClr val="33CC33"/>
              </a:buClr>
              <a:buSzPct val="150000"/>
              <a:buChar char="•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equivalent </a:t>
            </a:r>
            <a:r>
              <a:rPr sz="2400" dirty="0">
                <a:latin typeface="Arial"/>
                <a:cs typeface="Arial"/>
              </a:rPr>
              <a:t>QP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4020"/>
              </a:lnSpc>
            </a:pPr>
            <a:r>
              <a:rPr sz="3600" spc="-5" dirty="0">
                <a:solidFill>
                  <a:srgbClr val="33CC33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3600" dirty="0">
                <a:solidFill>
                  <a:srgbClr val="33CC33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049" y="3453129"/>
            <a:ext cx="7168515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Before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optimize </a:t>
            </a:r>
            <a:r>
              <a:rPr sz="2400" dirty="0">
                <a:latin typeface="Arial"/>
                <a:cs typeface="Arial"/>
              </a:rPr>
              <a:t>W </a:t>
            </a:r>
            <a:r>
              <a:rPr sz="2400" spc="-5" dirty="0">
                <a:latin typeface="Arial"/>
                <a:cs typeface="Arial"/>
              </a:rPr>
              <a:t>(d variables), </a:t>
            </a:r>
            <a:r>
              <a:rPr sz="2400" dirty="0">
                <a:latin typeface="Arial"/>
                <a:cs typeface="Arial"/>
              </a:rPr>
              <a:t>now </a:t>
            </a:r>
            <a:r>
              <a:rPr sz="2400" spc="-15" dirty="0">
                <a:latin typeface="Arial"/>
                <a:cs typeface="Arial"/>
              </a:rPr>
              <a:t>we</a:t>
            </a:r>
            <a:r>
              <a:rPr sz="2400" spc="-5" dirty="0">
                <a:latin typeface="Arial"/>
                <a:cs typeface="Arial"/>
              </a:rPr>
              <a:t> optimize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(N variables): which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better?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X only appears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inner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26148" y="1397000"/>
            <a:ext cx="2313305" cy="1727200"/>
          </a:xfrm>
          <a:custGeom>
            <a:avLst/>
            <a:gdLst/>
            <a:ahLst/>
            <a:cxnLst/>
            <a:rect l="l" t="t" r="r" b="b"/>
            <a:pathLst>
              <a:path w="2313304" h="1727200">
                <a:moveTo>
                  <a:pt x="2084451" y="355600"/>
                </a:moveTo>
                <a:lnTo>
                  <a:pt x="255650" y="355600"/>
                </a:lnTo>
                <a:lnTo>
                  <a:pt x="209584" y="360244"/>
                </a:lnTo>
                <a:lnTo>
                  <a:pt x="166675" y="373566"/>
                </a:lnTo>
                <a:lnTo>
                  <a:pt x="127844" y="394645"/>
                </a:lnTo>
                <a:lnTo>
                  <a:pt x="94011" y="422560"/>
                </a:lnTo>
                <a:lnTo>
                  <a:pt x="66096" y="456393"/>
                </a:lnTo>
                <a:lnTo>
                  <a:pt x="45017" y="495224"/>
                </a:lnTo>
                <a:lnTo>
                  <a:pt x="31695" y="538133"/>
                </a:lnTo>
                <a:lnTo>
                  <a:pt x="27050" y="584200"/>
                </a:lnTo>
                <a:lnTo>
                  <a:pt x="27050" y="1498600"/>
                </a:lnTo>
                <a:lnTo>
                  <a:pt x="31695" y="1544666"/>
                </a:lnTo>
                <a:lnTo>
                  <a:pt x="45017" y="1587575"/>
                </a:lnTo>
                <a:lnTo>
                  <a:pt x="66096" y="1626406"/>
                </a:lnTo>
                <a:lnTo>
                  <a:pt x="94011" y="1660239"/>
                </a:lnTo>
                <a:lnTo>
                  <a:pt x="127844" y="1688154"/>
                </a:lnTo>
                <a:lnTo>
                  <a:pt x="166675" y="1709233"/>
                </a:lnTo>
                <a:lnTo>
                  <a:pt x="209584" y="1722555"/>
                </a:lnTo>
                <a:lnTo>
                  <a:pt x="255650" y="1727200"/>
                </a:lnTo>
                <a:lnTo>
                  <a:pt x="2084451" y="1727200"/>
                </a:lnTo>
                <a:lnTo>
                  <a:pt x="2130517" y="1722555"/>
                </a:lnTo>
                <a:lnTo>
                  <a:pt x="2173426" y="1709233"/>
                </a:lnTo>
                <a:lnTo>
                  <a:pt x="2212257" y="1688154"/>
                </a:lnTo>
                <a:lnTo>
                  <a:pt x="2246090" y="1660239"/>
                </a:lnTo>
                <a:lnTo>
                  <a:pt x="2274005" y="1626406"/>
                </a:lnTo>
                <a:lnTo>
                  <a:pt x="2295084" y="1587575"/>
                </a:lnTo>
                <a:lnTo>
                  <a:pt x="2308406" y="1544666"/>
                </a:lnTo>
                <a:lnTo>
                  <a:pt x="2313051" y="1498600"/>
                </a:lnTo>
                <a:lnTo>
                  <a:pt x="2313051" y="584200"/>
                </a:lnTo>
                <a:lnTo>
                  <a:pt x="2308406" y="538133"/>
                </a:lnTo>
                <a:lnTo>
                  <a:pt x="2295084" y="495224"/>
                </a:lnTo>
                <a:lnTo>
                  <a:pt x="2274005" y="456393"/>
                </a:lnTo>
                <a:lnTo>
                  <a:pt x="2246090" y="422560"/>
                </a:lnTo>
                <a:lnTo>
                  <a:pt x="2212257" y="394645"/>
                </a:lnTo>
                <a:lnTo>
                  <a:pt x="2173426" y="373566"/>
                </a:lnTo>
                <a:lnTo>
                  <a:pt x="2130517" y="360244"/>
                </a:lnTo>
                <a:lnTo>
                  <a:pt x="2084451" y="355600"/>
                </a:lnTo>
                <a:close/>
              </a:path>
              <a:path w="2313304" h="1727200">
                <a:moveTo>
                  <a:pt x="0" y="0"/>
                </a:moveTo>
                <a:lnTo>
                  <a:pt x="408050" y="355600"/>
                </a:lnTo>
                <a:lnTo>
                  <a:pt x="979551" y="355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6148" y="1397000"/>
            <a:ext cx="2313305" cy="1727200"/>
          </a:xfrm>
          <a:custGeom>
            <a:avLst/>
            <a:gdLst/>
            <a:ahLst/>
            <a:cxnLst/>
            <a:rect l="l" t="t" r="r" b="b"/>
            <a:pathLst>
              <a:path w="2313304" h="1727200">
                <a:moveTo>
                  <a:pt x="27050" y="584200"/>
                </a:moveTo>
                <a:lnTo>
                  <a:pt x="31695" y="538133"/>
                </a:lnTo>
                <a:lnTo>
                  <a:pt x="45017" y="495224"/>
                </a:lnTo>
                <a:lnTo>
                  <a:pt x="66096" y="456393"/>
                </a:lnTo>
                <a:lnTo>
                  <a:pt x="94011" y="422560"/>
                </a:lnTo>
                <a:lnTo>
                  <a:pt x="127844" y="394645"/>
                </a:lnTo>
                <a:lnTo>
                  <a:pt x="166675" y="373566"/>
                </a:lnTo>
                <a:lnTo>
                  <a:pt x="209584" y="360244"/>
                </a:lnTo>
                <a:lnTo>
                  <a:pt x="255650" y="355600"/>
                </a:lnTo>
                <a:lnTo>
                  <a:pt x="408050" y="355600"/>
                </a:lnTo>
                <a:lnTo>
                  <a:pt x="0" y="0"/>
                </a:lnTo>
                <a:lnTo>
                  <a:pt x="979551" y="355600"/>
                </a:lnTo>
                <a:lnTo>
                  <a:pt x="2084451" y="355600"/>
                </a:lnTo>
                <a:lnTo>
                  <a:pt x="2130517" y="360244"/>
                </a:lnTo>
                <a:lnTo>
                  <a:pt x="2173426" y="373566"/>
                </a:lnTo>
                <a:lnTo>
                  <a:pt x="2212257" y="394645"/>
                </a:lnTo>
                <a:lnTo>
                  <a:pt x="2246090" y="422560"/>
                </a:lnTo>
                <a:lnTo>
                  <a:pt x="2274005" y="456393"/>
                </a:lnTo>
                <a:lnTo>
                  <a:pt x="2295084" y="495224"/>
                </a:lnTo>
                <a:lnTo>
                  <a:pt x="2308406" y="538133"/>
                </a:lnTo>
                <a:lnTo>
                  <a:pt x="2313051" y="584200"/>
                </a:lnTo>
                <a:lnTo>
                  <a:pt x="2313051" y="927100"/>
                </a:lnTo>
                <a:lnTo>
                  <a:pt x="2313051" y="1498600"/>
                </a:lnTo>
                <a:lnTo>
                  <a:pt x="2308406" y="1544666"/>
                </a:lnTo>
                <a:lnTo>
                  <a:pt x="2295084" y="1587575"/>
                </a:lnTo>
                <a:lnTo>
                  <a:pt x="2274005" y="1626406"/>
                </a:lnTo>
                <a:lnTo>
                  <a:pt x="2246090" y="1660239"/>
                </a:lnTo>
                <a:lnTo>
                  <a:pt x="2212257" y="1688154"/>
                </a:lnTo>
                <a:lnTo>
                  <a:pt x="2173426" y="1709233"/>
                </a:lnTo>
                <a:lnTo>
                  <a:pt x="2130517" y="1722555"/>
                </a:lnTo>
                <a:lnTo>
                  <a:pt x="2084451" y="1727200"/>
                </a:lnTo>
                <a:lnTo>
                  <a:pt x="979551" y="1727200"/>
                </a:lnTo>
                <a:lnTo>
                  <a:pt x="408050" y="1727200"/>
                </a:lnTo>
                <a:lnTo>
                  <a:pt x="255650" y="1727200"/>
                </a:lnTo>
                <a:lnTo>
                  <a:pt x="209584" y="1722555"/>
                </a:lnTo>
                <a:lnTo>
                  <a:pt x="166675" y="1709233"/>
                </a:lnTo>
                <a:lnTo>
                  <a:pt x="127844" y="1688154"/>
                </a:lnTo>
                <a:lnTo>
                  <a:pt x="94011" y="1660239"/>
                </a:lnTo>
                <a:lnTo>
                  <a:pt x="66096" y="1626406"/>
                </a:lnTo>
                <a:lnTo>
                  <a:pt x="45017" y="1587575"/>
                </a:lnTo>
                <a:lnTo>
                  <a:pt x="31695" y="1544666"/>
                </a:lnTo>
                <a:lnTo>
                  <a:pt x="27050" y="1498600"/>
                </a:lnTo>
                <a:lnTo>
                  <a:pt x="27050" y="927100"/>
                </a:lnTo>
                <a:lnTo>
                  <a:pt x="27050" y="584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13601" y="1857121"/>
            <a:ext cx="1971039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5" dirty="0">
                <a:latin typeface="Arial"/>
                <a:cs typeface="Arial"/>
              </a:rPr>
              <a:t>map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new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20" dirty="0">
                <a:solidFill>
                  <a:srgbClr val="3333CC"/>
                </a:solidFill>
                <a:latin typeface="Symbol"/>
                <a:cs typeface="Symbol"/>
              </a:rPr>
              <a:t></a:t>
            </a:r>
            <a:r>
              <a:rPr sz="2400" b="1" spc="20" dirty="0">
                <a:solidFill>
                  <a:srgbClr val="3333CC"/>
                </a:solidFill>
                <a:latin typeface="Arial"/>
                <a:cs typeface="Arial"/>
              </a:rPr>
              <a:t>(X)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17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22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7960" algn="l">
              <a:lnSpc>
                <a:spcPct val="100000"/>
              </a:lnSpc>
            </a:pPr>
            <a:r>
              <a:rPr dirty="0"/>
              <a:t>What’s special </a:t>
            </a:r>
            <a:r>
              <a:rPr spc="-5" dirty="0"/>
              <a:t>about</a:t>
            </a:r>
            <a:r>
              <a:rPr spc="-90" dirty="0"/>
              <a:t> </a:t>
            </a:r>
            <a:r>
              <a:rPr dirty="0"/>
              <a:t>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6996430" cy="244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Say data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dimensional: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s=(s1,s2)</a:t>
            </a:r>
            <a:endParaRPr sz="2400">
              <a:latin typeface="Arial"/>
              <a:cs typeface="Arial"/>
            </a:endParaRPr>
          </a:p>
          <a:p>
            <a:pPr marL="354330" marR="608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decide to use a particular mapping into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  dimensional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616585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ymbol"/>
                <a:cs typeface="Symbol"/>
              </a:rPr>
              <a:t></a:t>
            </a:r>
            <a:r>
              <a:rPr sz="2400" dirty="0">
                <a:latin typeface="Arial"/>
                <a:cs typeface="Arial"/>
              </a:rPr>
              <a:t>(s)=(s1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s2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</a:t>
            </a:r>
            <a:r>
              <a:rPr sz="2400" dirty="0">
                <a:latin typeface="Arial"/>
                <a:cs typeface="Arial"/>
              </a:rPr>
              <a:t>2 s1s2, s1, s2,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Let another point be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t=(t1,t2).</a:t>
            </a:r>
            <a:endParaRPr sz="2400">
              <a:latin typeface="Arial"/>
              <a:cs typeface="Arial"/>
            </a:endParaRPr>
          </a:p>
          <a:p>
            <a:pPr marL="618490" algn="ctr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Symbol"/>
                <a:cs typeface="Symbol"/>
              </a:rPr>
              <a:t></a:t>
            </a:r>
            <a:r>
              <a:rPr sz="2000" dirty="0">
                <a:latin typeface="Arial"/>
                <a:cs typeface="Arial"/>
              </a:rPr>
              <a:t>(s)’ </a:t>
            </a:r>
            <a:r>
              <a:rPr sz="2000" spc="-5" dirty="0">
                <a:latin typeface="Symbol"/>
                <a:cs typeface="Symbol"/>
              </a:rPr>
              <a:t></a:t>
            </a:r>
            <a:r>
              <a:rPr sz="2000" spc="-5" dirty="0">
                <a:latin typeface="Arial"/>
                <a:cs typeface="Arial"/>
              </a:rPr>
              <a:t>(t)=s1</a:t>
            </a:r>
            <a:r>
              <a:rPr sz="2025" spc="-7" baseline="24691" dirty="0">
                <a:latin typeface="Arial"/>
                <a:cs typeface="Arial"/>
              </a:rPr>
              <a:t>2  </a:t>
            </a:r>
            <a:r>
              <a:rPr sz="2000" spc="-10" dirty="0">
                <a:latin typeface="Arial"/>
                <a:cs typeface="Arial"/>
              </a:rPr>
              <a:t>t1</a:t>
            </a:r>
            <a:r>
              <a:rPr sz="2025" spc="-15" baseline="24691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+ s2</a:t>
            </a:r>
            <a:r>
              <a:rPr sz="2025" spc="-7" baseline="24691" dirty="0">
                <a:latin typeface="Arial"/>
                <a:cs typeface="Arial"/>
              </a:rPr>
              <a:t>2 </a:t>
            </a:r>
            <a:r>
              <a:rPr sz="2000" spc="-10" dirty="0">
                <a:latin typeface="Arial"/>
                <a:cs typeface="Arial"/>
              </a:rPr>
              <a:t>t2</a:t>
            </a:r>
            <a:r>
              <a:rPr sz="2025" spc="-15" baseline="24691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+ 2 s1s2t1t2 + s1t1 + s2t2 +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868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22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3675" algn="l">
              <a:lnSpc>
                <a:spcPct val="100000"/>
              </a:lnSpc>
            </a:pPr>
            <a:r>
              <a:rPr spc="-15" dirty="0"/>
              <a:t>What’s </a:t>
            </a:r>
            <a:r>
              <a:rPr dirty="0"/>
              <a:t>special </a:t>
            </a:r>
            <a:r>
              <a:rPr spc="-5" dirty="0"/>
              <a:t>about</a:t>
            </a:r>
            <a:r>
              <a:rPr spc="-75" dirty="0"/>
              <a:t> </a:t>
            </a:r>
            <a:r>
              <a:rPr dirty="0"/>
              <a:t>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202805" cy="368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Say data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dimensional: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s=(s1,s2)</a:t>
            </a:r>
            <a:endParaRPr sz="2400">
              <a:latin typeface="Arial"/>
              <a:cs typeface="Arial"/>
            </a:endParaRPr>
          </a:p>
          <a:p>
            <a:pPr marL="354330" marR="81788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We decide to use a particular mapping into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  dimensional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41148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Symbol"/>
                <a:cs typeface="Symbol"/>
              </a:rPr>
              <a:t></a:t>
            </a:r>
            <a:r>
              <a:rPr sz="2400" dirty="0">
                <a:latin typeface="Arial"/>
                <a:cs typeface="Arial"/>
              </a:rPr>
              <a:t>(s)=(s1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s2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</a:t>
            </a:r>
            <a:r>
              <a:rPr sz="2400" dirty="0">
                <a:latin typeface="Arial"/>
                <a:cs typeface="Arial"/>
              </a:rPr>
              <a:t>2 s1s2, </a:t>
            </a:r>
            <a:r>
              <a:rPr sz="2400" dirty="0">
                <a:latin typeface="Symbol"/>
                <a:cs typeface="Symbol"/>
              </a:rPr>
              <a:t></a:t>
            </a:r>
            <a:r>
              <a:rPr sz="2400" dirty="0">
                <a:latin typeface="Arial"/>
                <a:cs typeface="Arial"/>
              </a:rPr>
              <a:t>2 s1, </a:t>
            </a:r>
            <a:r>
              <a:rPr sz="2400" dirty="0">
                <a:latin typeface="Symbol"/>
                <a:cs typeface="Symbol"/>
              </a:rPr>
              <a:t></a:t>
            </a:r>
            <a:r>
              <a:rPr sz="2400" dirty="0">
                <a:latin typeface="Arial"/>
                <a:cs typeface="Arial"/>
              </a:rPr>
              <a:t>2 s2,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Let another point be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t=(t1,t2).</a:t>
            </a:r>
            <a:endParaRPr sz="2400">
              <a:latin typeface="Arial"/>
              <a:cs typeface="Arial"/>
            </a:endParaRPr>
          </a:p>
          <a:p>
            <a:pPr marL="411480" algn="ctr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Symbol"/>
                <a:cs typeface="Symbol"/>
              </a:rPr>
              <a:t></a:t>
            </a:r>
            <a:r>
              <a:rPr sz="2000" dirty="0">
                <a:latin typeface="Arial"/>
                <a:cs typeface="Arial"/>
              </a:rPr>
              <a:t>(s)’ </a:t>
            </a:r>
            <a:r>
              <a:rPr sz="2000" spc="-5" dirty="0">
                <a:latin typeface="Symbol"/>
                <a:cs typeface="Symbol"/>
              </a:rPr>
              <a:t></a:t>
            </a:r>
            <a:r>
              <a:rPr sz="2000" spc="-5" dirty="0">
                <a:latin typeface="Arial"/>
                <a:cs typeface="Arial"/>
              </a:rPr>
              <a:t>(t)=s1</a:t>
            </a:r>
            <a:r>
              <a:rPr sz="2025" spc="-7" baseline="24691" dirty="0">
                <a:latin typeface="Arial"/>
                <a:cs typeface="Arial"/>
              </a:rPr>
              <a:t>2  </a:t>
            </a:r>
            <a:r>
              <a:rPr sz="2000" spc="-10" dirty="0">
                <a:latin typeface="Arial"/>
                <a:cs typeface="Arial"/>
              </a:rPr>
              <a:t>t1</a:t>
            </a:r>
            <a:r>
              <a:rPr sz="2025" spc="-15" baseline="24691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+ s2</a:t>
            </a:r>
            <a:r>
              <a:rPr sz="2025" spc="-7" baseline="24691" dirty="0">
                <a:latin typeface="Arial"/>
                <a:cs typeface="Arial"/>
              </a:rPr>
              <a:t>2 </a:t>
            </a:r>
            <a:r>
              <a:rPr sz="2000" spc="-10" dirty="0">
                <a:latin typeface="Arial"/>
                <a:cs typeface="Arial"/>
              </a:rPr>
              <a:t>t2</a:t>
            </a:r>
            <a:r>
              <a:rPr sz="2025" spc="-15" baseline="24691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+ 2 s1s2t1t2 + 2 s1t1 + 2 s2t2 +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585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Let the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kernel </a:t>
            </a:r>
            <a:r>
              <a:rPr sz="2400" dirty="0">
                <a:latin typeface="Arial"/>
                <a:cs typeface="Arial"/>
              </a:rPr>
              <a:t>be K(s,t) =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(s’t+1)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endParaRPr sz="2400" baseline="24305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  <a:tab pos="4485005" algn="l"/>
              </a:tabLst>
            </a:pPr>
            <a:r>
              <a:rPr sz="2400" spc="-25" dirty="0">
                <a:latin typeface="Arial"/>
                <a:cs typeface="Arial"/>
              </a:rPr>
              <a:t>Verify </a:t>
            </a:r>
            <a:r>
              <a:rPr sz="2400" dirty="0">
                <a:latin typeface="Arial"/>
                <a:cs typeface="Arial"/>
              </a:rPr>
              <a:t>that they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same.	</a:t>
            </a:r>
            <a:r>
              <a:rPr sz="2400" spc="15" dirty="0">
                <a:solidFill>
                  <a:srgbClr val="FF3300"/>
                </a:solidFill>
                <a:latin typeface="Arial"/>
                <a:cs typeface="Arial"/>
              </a:rPr>
              <a:t>We</a:t>
            </a:r>
            <a:r>
              <a:rPr sz="2400" spc="-2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saved</a:t>
            </a:r>
            <a:endParaRPr sz="24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400" spc="5" dirty="0">
                <a:solidFill>
                  <a:srgbClr val="FF3300"/>
                </a:solidFill>
                <a:latin typeface="Arial"/>
                <a:cs typeface="Arial"/>
              </a:rPr>
              <a:t>computation</a:t>
            </a:r>
            <a:r>
              <a:rPr sz="2400" spc="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068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173458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7060" algn="l">
              <a:lnSpc>
                <a:spcPct val="100000"/>
              </a:lnSpc>
            </a:pPr>
            <a:r>
              <a:rPr spc="-5" dirty="0"/>
              <a:t>K</a:t>
            </a:r>
            <a:r>
              <a:rPr dirty="0"/>
              <a:t>e</a:t>
            </a:r>
            <a:r>
              <a:rPr spc="10" dirty="0"/>
              <a:t>r</a:t>
            </a:r>
            <a:r>
              <a:rPr spc="-10" dirty="0"/>
              <a:t>n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528559" cy="161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ask: “Is there such </a:t>
            </a:r>
            <a:r>
              <a:rPr sz="2400" spc="-5" dirty="0">
                <a:latin typeface="Arial"/>
                <a:cs typeface="Arial"/>
              </a:rPr>
              <a:t>a good </a:t>
            </a:r>
            <a:r>
              <a:rPr sz="2400" dirty="0">
                <a:latin typeface="Arial"/>
                <a:cs typeface="Arial"/>
              </a:rPr>
              <a:t>K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any </a:t>
            </a:r>
            <a:r>
              <a:rPr sz="2400" spc="-5" dirty="0">
                <a:latin typeface="Symbol"/>
                <a:cs typeface="Symbol"/>
              </a:rPr>
              <a:t>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pick?”</a:t>
            </a:r>
            <a:endParaRPr sz="24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inverse question: </a:t>
            </a:r>
            <a:r>
              <a:rPr sz="2400" spc="-10" dirty="0">
                <a:latin typeface="Arial"/>
                <a:cs typeface="Arial"/>
              </a:rPr>
              <a:t>“Given </a:t>
            </a:r>
            <a:r>
              <a:rPr sz="2400" spc="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K, is there a </a:t>
            </a:r>
            <a:r>
              <a:rPr sz="2400" dirty="0">
                <a:latin typeface="Symbol"/>
                <a:cs typeface="Symbol"/>
              </a:rPr>
              <a:t>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so  that </a:t>
            </a:r>
            <a:r>
              <a:rPr sz="2400" spc="-10" dirty="0">
                <a:latin typeface="Arial"/>
                <a:cs typeface="Arial"/>
              </a:rPr>
              <a:t>K(X,Y)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5" dirty="0">
                <a:latin typeface="Symbol"/>
                <a:cs typeface="Symbol"/>
              </a:rPr>
              <a:t></a:t>
            </a:r>
            <a:r>
              <a:rPr sz="2400" spc="5" dirty="0">
                <a:latin typeface="Arial"/>
                <a:cs typeface="Arial"/>
              </a:rPr>
              <a:t>(X)’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" dirty="0">
                <a:latin typeface="Symbol"/>
                <a:cs typeface="Symbol"/>
              </a:rPr>
              <a:t></a:t>
            </a:r>
            <a:r>
              <a:rPr sz="2400" spc="5" dirty="0">
                <a:latin typeface="Arial"/>
                <a:cs typeface="Arial"/>
              </a:rPr>
              <a:t>(Y)?”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Mercer’s </a:t>
            </a:r>
            <a:r>
              <a:rPr sz="2400" dirty="0">
                <a:latin typeface="Arial"/>
                <a:cs typeface="Arial"/>
              </a:rPr>
              <a:t>condition: the </a:t>
            </a:r>
            <a:r>
              <a:rPr sz="2400" spc="-5" dirty="0">
                <a:latin typeface="Arial"/>
                <a:cs typeface="Arial"/>
              </a:rPr>
              <a:t>inverse question 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true…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3895344"/>
            <a:ext cx="7508875" cy="118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This is </a:t>
            </a:r>
            <a:r>
              <a:rPr sz="2400" spc="-5" dirty="0">
                <a:latin typeface="Arial"/>
                <a:cs typeface="Arial"/>
              </a:rPr>
              <a:t>positive </a:t>
            </a:r>
            <a:r>
              <a:rPr sz="2400" dirty="0">
                <a:latin typeface="Arial"/>
                <a:cs typeface="Arial"/>
              </a:rPr>
              <a:t>semi-definiteness, if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must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know</a:t>
            </a:r>
            <a:endParaRPr sz="24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Symbol"/>
                <a:cs typeface="Symbol"/>
              </a:rPr>
              <a:t>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may be infinite dimensional;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may not be able to  </a:t>
            </a:r>
            <a:r>
              <a:rPr sz="2400" spc="-5" dirty="0">
                <a:latin typeface="Arial"/>
                <a:cs typeface="Arial"/>
              </a:rPr>
              <a:t>explicitly </a:t>
            </a:r>
            <a:r>
              <a:rPr sz="2400" spc="-10" dirty="0">
                <a:latin typeface="Arial"/>
                <a:cs typeface="Arial"/>
              </a:rPr>
              <a:t>write down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Symbol"/>
                <a:cs typeface="Symbol"/>
              </a:rPr>
              <a:t>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2514600"/>
            <a:ext cx="5562600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367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30325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8730" algn="l">
              <a:lnSpc>
                <a:spcPct val="100000"/>
              </a:lnSpc>
            </a:pPr>
            <a:r>
              <a:rPr spc="5" dirty="0"/>
              <a:t>Some </a:t>
            </a:r>
            <a:r>
              <a:rPr dirty="0"/>
              <a:t>frequently used</a:t>
            </a:r>
            <a:r>
              <a:rPr spc="-65" dirty="0"/>
              <a:t> </a:t>
            </a:r>
            <a:r>
              <a:rPr dirty="0"/>
              <a:t>kernels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728584" cy="529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Linear </a:t>
            </a:r>
            <a:r>
              <a:rPr sz="2400" dirty="0">
                <a:latin typeface="Arial"/>
                <a:cs typeface="Arial"/>
              </a:rPr>
              <a:t>kernel: </a:t>
            </a:r>
            <a:r>
              <a:rPr sz="2400" spc="-10" dirty="0">
                <a:latin typeface="Arial"/>
                <a:cs typeface="Arial"/>
              </a:rPr>
              <a:t>K(X,Y)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X’Y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Quadratic kernel: </a:t>
            </a:r>
            <a:r>
              <a:rPr sz="2400" spc="-10" dirty="0">
                <a:latin typeface="Arial"/>
                <a:cs typeface="Arial"/>
              </a:rPr>
              <a:t>K(X,Y)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(X’Y+1)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endParaRPr sz="2400" baseline="24305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Polynomial </a:t>
            </a:r>
            <a:r>
              <a:rPr sz="2400" dirty="0">
                <a:latin typeface="Arial"/>
                <a:cs typeface="Arial"/>
              </a:rPr>
              <a:t>kernel: </a:t>
            </a:r>
            <a:r>
              <a:rPr sz="2400" spc="-10" dirty="0">
                <a:latin typeface="Arial"/>
                <a:cs typeface="Arial"/>
              </a:rPr>
              <a:t>K(X,Y)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(X’Y+1)</a:t>
            </a:r>
            <a:r>
              <a:rPr sz="2400" spc="-7" baseline="24305" dirty="0">
                <a:latin typeface="Arial"/>
                <a:cs typeface="Arial"/>
              </a:rPr>
              <a:t>n</a:t>
            </a:r>
            <a:endParaRPr sz="2400" baseline="24305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Radial Basis Function </a:t>
            </a:r>
            <a:r>
              <a:rPr sz="2400" dirty="0">
                <a:latin typeface="Arial"/>
                <a:cs typeface="Arial"/>
              </a:rPr>
              <a:t>kernel: </a:t>
            </a:r>
            <a:r>
              <a:rPr sz="2400" spc="-10" dirty="0">
                <a:latin typeface="Arial"/>
                <a:cs typeface="Arial"/>
              </a:rPr>
              <a:t>K(X,Y)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exp(-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||X-Y||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spc="-5" dirty="0">
                <a:latin typeface="Symbol"/>
                <a:cs typeface="Symbol"/>
              </a:rPr>
              <a:t>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Many, </a:t>
            </a:r>
            <a:r>
              <a:rPr sz="2400" dirty="0">
                <a:latin typeface="Arial"/>
                <a:cs typeface="Arial"/>
              </a:rPr>
              <a:t>many other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kernels</a:t>
            </a:r>
            <a:endParaRPr sz="2400">
              <a:latin typeface="Arial"/>
              <a:cs typeface="Arial"/>
            </a:endParaRPr>
          </a:p>
          <a:p>
            <a:pPr marL="354330" marR="21971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Hacking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SVM: </a:t>
            </a:r>
            <a:r>
              <a:rPr sz="2400" spc="-5" dirty="0">
                <a:latin typeface="Arial"/>
                <a:cs typeface="Arial"/>
              </a:rPr>
              <a:t>create various </a:t>
            </a:r>
            <a:r>
              <a:rPr sz="2400" dirty="0">
                <a:latin typeface="Arial"/>
                <a:cs typeface="Arial"/>
              </a:rPr>
              <a:t>kernels, hope their  space </a:t>
            </a:r>
            <a:r>
              <a:rPr sz="2400" spc="-5" dirty="0">
                <a:latin typeface="Symbol"/>
                <a:cs typeface="Symbol"/>
              </a:rPr>
              <a:t>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meaningful, plug them into </a:t>
            </a:r>
            <a:r>
              <a:rPr sz="2400" spc="-5" dirty="0">
                <a:latin typeface="Arial"/>
                <a:cs typeface="Arial"/>
              </a:rPr>
              <a:t>SVM, </a:t>
            </a:r>
            <a:r>
              <a:rPr sz="2400" dirty="0">
                <a:latin typeface="Arial"/>
                <a:cs typeface="Arial"/>
              </a:rPr>
              <a:t>pick the  one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good </a:t>
            </a:r>
            <a:r>
              <a:rPr sz="2400" dirty="0">
                <a:latin typeface="Arial"/>
                <a:cs typeface="Arial"/>
              </a:rPr>
              <a:t>classification accuracy </a:t>
            </a:r>
            <a:r>
              <a:rPr sz="2400" spc="-5" dirty="0">
                <a:latin typeface="Arial"/>
                <a:cs typeface="Arial"/>
              </a:rPr>
              <a:t>(equivalent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5" dirty="0">
                <a:latin typeface="Arial"/>
                <a:cs typeface="Arial"/>
              </a:rPr>
              <a:t>feature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engineering)</a:t>
            </a:r>
            <a:endParaRPr sz="2400">
              <a:latin typeface="Arial"/>
              <a:cs typeface="Arial"/>
            </a:endParaRPr>
          </a:p>
          <a:p>
            <a:pPr marL="354330" marR="27432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Kernel summary: QP of </a:t>
            </a:r>
            <a:r>
              <a:rPr sz="2400" spc="-10" dirty="0">
                <a:latin typeface="Arial"/>
                <a:cs typeface="Arial"/>
              </a:rPr>
              <a:t>size </a:t>
            </a:r>
            <a:r>
              <a:rPr sz="2400" dirty="0">
                <a:latin typeface="Arial"/>
                <a:cs typeface="Arial"/>
              </a:rPr>
              <a:t>N, nonlinear SVM in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original </a:t>
            </a:r>
            <a:r>
              <a:rPr sz="2400" dirty="0">
                <a:latin typeface="Arial"/>
                <a:cs typeface="Arial"/>
              </a:rPr>
              <a:t>space, new space </a:t>
            </a:r>
            <a:r>
              <a:rPr sz="2400" spc="-5" dirty="0">
                <a:latin typeface="Arial"/>
                <a:cs typeface="Arial"/>
              </a:rPr>
              <a:t>possibly </a:t>
            </a:r>
            <a:r>
              <a:rPr sz="2400" dirty="0">
                <a:latin typeface="Arial"/>
                <a:cs typeface="Arial"/>
              </a:rPr>
              <a:t>high/infinite dim,  </a:t>
            </a:r>
            <a:r>
              <a:rPr sz="2400" spc="5" dirty="0">
                <a:latin typeface="Arial"/>
                <a:cs typeface="Arial"/>
              </a:rPr>
              <a:t>efficient </a:t>
            </a:r>
            <a:r>
              <a:rPr sz="2400" dirty="0">
                <a:latin typeface="Arial"/>
                <a:cs typeface="Arial"/>
              </a:rPr>
              <a:t>if K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easy to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Kernel can be combined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slack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436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416" y="280843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 algn="l">
              <a:lnSpc>
                <a:spcPct val="100000"/>
              </a:lnSpc>
            </a:pPr>
            <a:r>
              <a:rPr spc="-5" dirty="0"/>
              <a:t>Why the </a:t>
            </a:r>
            <a:r>
              <a:rPr dirty="0"/>
              <a:t>name </a:t>
            </a:r>
            <a:r>
              <a:rPr spc="-5" dirty="0"/>
              <a:t>“support vector</a:t>
            </a:r>
            <a:r>
              <a:rPr dirty="0"/>
              <a:t> machines”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9602"/>
            <a:ext cx="7295515" cy="438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0795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spc="-15" baseline="-20833" dirty="0">
                <a:latin typeface="Arial"/>
                <a:cs typeface="Arial"/>
              </a:rPr>
              <a:t>{a</a:t>
            </a:r>
            <a:r>
              <a:rPr sz="2400" baseline="-20833" dirty="0">
                <a:latin typeface="Arial"/>
                <a:cs typeface="Arial"/>
              </a:rPr>
              <a:t>i}</a:t>
            </a:r>
            <a:r>
              <a:rPr sz="2400" spc="300" baseline="-20833" dirty="0">
                <a:latin typeface="Arial"/>
                <a:cs typeface="Arial"/>
              </a:rPr>
              <a:t>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400" spc="-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½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7" baseline="-20833" dirty="0">
                <a:latin typeface="Arial"/>
                <a:cs typeface="Arial"/>
              </a:rPr>
              <a:t>,j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2400" spc="-5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j</a:t>
            </a:r>
            <a:r>
              <a:rPr sz="2400" spc="-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spc="-5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sz="2400" b="1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990099"/>
                </a:solidFill>
                <a:latin typeface="Arial"/>
                <a:cs typeface="Arial"/>
              </a:rPr>
              <a:t>Xi,</a:t>
            </a:r>
            <a:r>
              <a:rPr sz="2400" b="1" spc="5" dirty="0">
                <a:solidFill>
                  <a:srgbClr val="990099"/>
                </a:solidFill>
                <a:latin typeface="Arial"/>
                <a:cs typeface="Arial"/>
              </a:rPr>
              <a:t> X</a:t>
            </a:r>
            <a:r>
              <a:rPr sz="2400" b="1" spc="-20" dirty="0">
                <a:solidFill>
                  <a:srgbClr val="990099"/>
                </a:solidFill>
                <a:latin typeface="Arial"/>
                <a:cs typeface="Arial"/>
              </a:rPr>
              <a:t>j</a:t>
            </a:r>
            <a:r>
              <a:rPr sz="2400" b="1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Subject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31877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10" dirty="0">
                <a:latin typeface="Arial"/>
                <a:cs typeface="Arial"/>
              </a:rPr>
              <a:t>&gt;= </a:t>
            </a:r>
            <a:r>
              <a:rPr sz="2400" dirty="0">
                <a:latin typeface="Arial"/>
                <a:cs typeface="Arial"/>
              </a:rPr>
              <a:t>0,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319405" algn="ctr">
              <a:lnSpc>
                <a:spcPct val="100000"/>
              </a:lnSpc>
              <a:spcBef>
                <a:spcPts val="625"/>
              </a:spcBef>
            </a:pPr>
            <a:r>
              <a:rPr sz="3600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60" dirty="0">
                <a:latin typeface="Arial"/>
                <a:cs typeface="Arial"/>
              </a:rPr>
              <a:t>Yi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Clr>
                <a:srgbClr val="33CC33"/>
              </a:buClr>
              <a:buSzPct val="150000"/>
              <a:buChar char="•"/>
              <a:tabLst>
                <a:tab pos="35750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decision boundary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14960" algn="ctr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f(Xnew)=W’ </a:t>
            </a:r>
            <a:r>
              <a:rPr sz="2400" spc="-5" dirty="0">
                <a:latin typeface="Arial"/>
                <a:cs typeface="Arial"/>
              </a:rPr>
              <a:t>Xnew </a:t>
            </a:r>
            <a:r>
              <a:rPr sz="2400" dirty="0">
                <a:latin typeface="Arial"/>
                <a:cs typeface="Arial"/>
              </a:rPr>
              <a:t>+ b= </a:t>
            </a:r>
            <a:r>
              <a:rPr sz="3600" dirty="0">
                <a:latin typeface="Symbol"/>
                <a:cs typeface="Symbol"/>
              </a:rPr>
              <a:t>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ai </a:t>
            </a:r>
            <a:r>
              <a:rPr sz="2400" spc="-60" dirty="0">
                <a:latin typeface="Arial"/>
                <a:cs typeface="Arial"/>
              </a:rPr>
              <a:t>Yi </a:t>
            </a:r>
            <a:r>
              <a:rPr sz="2400" spc="-10" dirty="0">
                <a:latin typeface="Arial"/>
                <a:cs typeface="Arial"/>
              </a:rPr>
              <a:t>Xi’ </a:t>
            </a:r>
            <a:r>
              <a:rPr sz="2400" spc="-5" dirty="0">
                <a:latin typeface="Arial"/>
                <a:cs typeface="Arial"/>
              </a:rPr>
              <a:t>Xnew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lr>
                <a:srgbClr val="33CC33"/>
              </a:buClr>
              <a:buSzPct val="150000"/>
              <a:buChar char="•"/>
              <a:tabLst>
                <a:tab pos="357505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In practice, many </a:t>
            </a:r>
            <a:r>
              <a:rPr sz="2400" i="1" spc="-2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333CC"/>
                </a:solidFill>
                <a:latin typeface="Arial"/>
                <a:cs typeface="Arial"/>
              </a:rPr>
              <a:t>’s 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be 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zero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Arial"/>
                <a:cs typeface="Arial"/>
              </a:rPr>
              <a:t>solution</a:t>
            </a:r>
            <a:r>
              <a:rPr sz="2400" spc="5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Those </a:t>
            </a:r>
            <a:r>
              <a:rPr sz="2400" spc="5" dirty="0">
                <a:latin typeface="Arial"/>
                <a:cs typeface="Arial"/>
              </a:rPr>
              <a:t>few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a&gt;0 lies </a:t>
            </a:r>
            <a:r>
              <a:rPr sz="2400" dirty="0">
                <a:latin typeface="Arial"/>
                <a:cs typeface="Arial"/>
              </a:rPr>
              <a:t>on the </a:t>
            </a:r>
            <a:r>
              <a:rPr sz="2400" spc="-5" dirty="0">
                <a:latin typeface="Arial"/>
                <a:cs typeface="Arial"/>
              </a:rPr>
              <a:t>margin </a:t>
            </a:r>
            <a:r>
              <a:rPr sz="2400" dirty="0">
                <a:latin typeface="Arial"/>
                <a:cs typeface="Arial"/>
              </a:rPr>
              <a:t>(blue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red lines), </a:t>
            </a:r>
            <a:r>
              <a:rPr sz="2400" dirty="0">
                <a:latin typeface="Arial"/>
                <a:cs typeface="Arial"/>
              </a:rPr>
              <a:t>they are the ‘support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vectors’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811" y="4438777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233"/>
                </a:moveTo>
                <a:lnTo>
                  <a:pt x="2655951" y="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861" y="4729353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69"/>
                </a:moveTo>
                <a:lnTo>
                  <a:pt x="26559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6260" y="5018278"/>
            <a:ext cx="2656205" cy="1333500"/>
          </a:xfrm>
          <a:custGeom>
            <a:avLst/>
            <a:gdLst/>
            <a:ahLst/>
            <a:cxnLst/>
            <a:rect l="l" t="t" r="r" b="b"/>
            <a:pathLst>
              <a:path w="2656204" h="1333500">
                <a:moveTo>
                  <a:pt x="0" y="1333169"/>
                </a:moveTo>
                <a:lnTo>
                  <a:pt x="2656078" y="0"/>
                </a:lnTo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8078" y="5788812"/>
            <a:ext cx="615315" cy="411480"/>
          </a:xfrm>
          <a:custGeom>
            <a:avLst/>
            <a:gdLst/>
            <a:ahLst/>
            <a:cxnLst/>
            <a:rect l="l" t="t" r="r" b="b"/>
            <a:pathLst>
              <a:path w="615314" h="411479">
                <a:moveTo>
                  <a:pt x="14732" y="331330"/>
                </a:moveTo>
                <a:lnTo>
                  <a:pt x="0" y="339686"/>
                </a:lnTo>
                <a:lnTo>
                  <a:pt x="69087" y="411289"/>
                </a:lnTo>
                <a:lnTo>
                  <a:pt x="82169" y="403910"/>
                </a:lnTo>
                <a:lnTo>
                  <a:pt x="78681" y="387819"/>
                </a:lnTo>
                <a:lnTo>
                  <a:pt x="66421" y="387819"/>
                </a:lnTo>
                <a:lnTo>
                  <a:pt x="14732" y="331330"/>
                </a:lnTo>
                <a:close/>
              </a:path>
              <a:path w="615314" h="411479">
                <a:moveTo>
                  <a:pt x="60960" y="304990"/>
                </a:moveTo>
                <a:lnTo>
                  <a:pt x="49403" y="311607"/>
                </a:lnTo>
                <a:lnTo>
                  <a:pt x="66421" y="387819"/>
                </a:lnTo>
                <a:lnTo>
                  <a:pt x="78681" y="387819"/>
                </a:lnTo>
                <a:lnTo>
                  <a:pt x="65659" y="327736"/>
                </a:lnTo>
                <a:lnTo>
                  <a:pt x="85462" y="327736"/>
                </a:lnTo>
                <a:lnTo>
                  <a:pt x="60960" y="304990"/>
                </a:lnTo>
                <a:close/>
              </a:path>
              <a:path w="615314" h="411479">
                <a:moveTo>
                  <a:pt x="85462" y="327736"/>
                </a:moveTo>
                <a:lnTo>
                  <a:pt x="65659" y="327736"/>
                </a:lnTo>
                <a:lnTo>
                  <a:pt x="122936" y="380695"/>
                </a:lnTo>
                <a:lnTo>
                  <a:pt x="136017" y="373265"/>
                </a:lnTo>
                <a:lnTo>
                  <a:pt x="131888" y="358279"/>
                </a:lnTo>
                <a:lnTo>
                  <a:pt x="118363" y="358279"/>
                </a:lnTo>
                <a:lnTo>
                  <a:pt x="85462" y="327736"/>
                </a:lnTo>
                <a:close/>
              </a:path>
              <a:path w="615314" h="411479">
                <a:moveTo>
                  <a:pt x="130048" y="265709"/>
                </a:moveTo>
                <a:lnTo>
                  <a:pt x="112775" y="275577"/>
                </a:lnTo>
                <a:lnTo>
                  <a:pt x="165608" y="301421"/>
                </a:lnTo>
                <a:lnTo>
                  <a:pt x="160147" y="359549"/>
                </a:lnTo>
                <a:lnTo>
                  <a:pt x="176149" y="350456"/>
                </a:lnTo>
                <a:lnTo>
                  <a:pt x="179070" y="306895"/>
                </a:lnTo>
                <a:lnTo>
                  <a:pt x="213804" y="306895"/>
                </a:lnTo>
                <a:lnTo>
                  <a:pt x="181483" y="291058"/>
                </a:lnTo>
                <a:lnTo>
                  <a:pt x="182011" y="285597"/>
                </a:lnTo>
                <a:lnTo>
                  <a:pt x="168148" y="285597"/>
                </a:lnTo>
                <a:lnTo>
                  <a:pt x="130048" y="265709"/>
                </a:lnTo>
                <a:close/>
              </a:path>
              <a:path w="615314" h="411479">
                <a:moveTo>
                  <a:pt x="109600" y="277380"/>
                </a:moveTo>
                <a:lnTo>
                  <a:pt x="95376" y="285445"/>
                </a:lnTo>
                <a:lnTo>
                  <a:pt x="118363" y="358279"/>
                </a:lnTo>
                <a:lnTo>
                  <a:pt x="131888" y="358279"/>
                </a:lnTo>
                <a:lnTo>
                  <a:pt x="109600" y="277380"/>
                </a:lnTo>
                <a:close/>
              </a:path>
              <a:path w="615314" h="411479">
                <a:moveTo>
                  <a:pt x="213804" y="306895"/>
                </a:moveTo>
                <a:lnTo>
                  <a:pt x="179070" y="306895"/>
                </a:lnTo>
                <a:lnTo>
                  <a:pt x="217424" y="326986"/>
                </a:lnTo>
                <a:lnTo>
                  <a:pt x="234696" y="317131"/>
                </a:lnTo>
                <a:lnTo>
                  <a:pt x="213804" y="306895"/>
                </a:lnTo>
                <a:close/>
              </a:path>
              <a:path w="615314" h="411479">
                <a:moveTo>
                  <a:pt x="187071" y="233324"/>
                </a:moveTo>
                <a:lnTo>
                  <a:pt x="170942" y="242455"/>
                </a:lnTo>
                <a:lnTo>
                  <a:pt x="168148" y="285597"/>
                </a:lnTo>
                <a:lnTo>
                  <a:pt x="182011" y="285597"/>
                </a:lnTo>
                <a:lnTo>
                  <a:pt x="187071" y="233324"/>
                </a:lnTo>
                <a:close/>
              </a:path>
              <a:path w="615314" h="411479">
                <a:moveTo>
                  <a:pt x="277953" y="245109"/>
                </a:moveTo>
                <a:lnTo>
                  <a:pt x="261493" y="245109"/>
                </a:lnTo>
                <a:lnTo>
                  <a:pt x="282956" y="282994"/>
                </a:lnTo>
                <a:lnTo>
                  <a:pt x="295401" y="275907"/>
                </a:lnTo>
                <a:lnTo>
                  <a:pt x="277953" y="245109"/>
                </a:lnTo>
                <a:close/>
              </a:path>
              <a:path w="615314" h="411479">
                <a:moveTo>
                  <a:pt x="245491" y="188125"/>
                </a:moveTo>
                <a:lnTo>
                  <a:pt x="233045" y="195211"/>
                </a:lnTo>
                <a:lnTo>
                  <a:pt x="254635" y="233095"/>
                </a:lnTo>
                <a:lnTo>
                  <a:pt x="216788" y="254647"/>
                </a:lnTo>
                <a:lnTo>
                  <a:pt x="223520" y="266661"/>
                </a:lnTo>
                <a:lnTo>
                  <a:pt x="261493" y="245109"/>
                </a:lnTo>
                <a:lnTo>
                  <a:pt x="277953" y="245109"/>
                </a:lnTo>
                <a:lnTo>
                  <a:pt x="273938" y="238023"/>
                </a:lnTo>
                <a:lnTo>
                  <a:pt x="295036" y="226009"/>
                </a:lnTo>
                <a:lnTo>
                  <a:pt x="267081" y="226009"/>
                </a:lnTo>
                <a:lnTo>
                  <a:pt x="245491" y="188125"/>
                </a:lnTo>
                <a:close/>
              </a:path>
              <a:path w="615314" h="411479">
                <a:moveTo>
                  <a:pt x="305435" y="122402"/>
                </a:moveTo>
                <a:lnTo>
                  <a:pt x="291211" y="130428"/>
                </a:lnTo>
                <a:lnTo>
                  <a:pt x="357632" y="247180"/>
                </a:lnTo>
                <a:lnTo>
                  <a:pt x="370840" y="239661"/>
                </a:lnTo>
                <a:lnTo>
                  <a:pt x="369570" y="235254"/>
                </a:lnTo>
                <a:lnTo>
                  <a:pt x="375174" y="235254"/>
                </a:lnTo>
                <a:lnTo>
                  <a:pt x="401550" y="224002"/>
                </a:lnTo>
                <a:lnTo>
                  <a:pt x="363220" y="224002"/>
                </a:lnTo>
                <a:lnTo>
                  <a:pt x="335788" y="175983"/>
                </a:lnTo>
                <a:lnTo>
                  <a:pt x="337438" y="171411"/>
                </a:lnTo>
                <a:lnTo>
                  <a:pt x="339725" y="167106"/>
                </a:lnTo>
                <a:lnTo>
                  <a:pt x="341883" y="164122"/>
                </a:lnTo>
                <a:lnTo>
                  <a:pt x="329057" y="164122"/>
                </a:lnTo>
                <a:lnTo>
                  <a:pt x="305435" y="122402"/>
                </a:lnTo>
                <a:close/>
              </a:path>
              <a:path w="615314" h="411479">
                <a:moveTo>
                  <a:pt x="375174" y="235254"/>
                </a:moveTo>
                <a:lnTo>
                  <a:pt x="369570" y="235254"/>
                </a:lnTo>
                <a:lnTo>
                  <a:pt x="373761" y="235356"/>
                </a:lnTo>
                <a:lnTo>
                  <a:pt x="375174" y="235254"/>
                </a:lnTo>
                <a:close/>
              </a:path>
              <a:path w="615314" h="411479">
                <a:moveTo>
                  <a:pt x="304926" y="204457"/>
                </a:moveTo>
                <a:lnTo>
                  <a:pt x="267081" y="226009"/>
                </a:lnTo>
                <a:lnTo>
                  <a:pt x="295036" y="226009"/>
                </a:lnTo>
                <a:lnTo>
                  <a:pt x="311785" y="216471"/>
                </a:lnTo>
                <a:lnTo>
                  <a:pt x="304926" y="204457"/>
                </a:lnTo>
                <a:close/>
              </a:path>
              <a:path w="615314" h="411479">
                <a:moveTo>
                  <a:pt x="393279" y="149694"/>
                </a:moveTo>
                <a:lnTo>
                  <a:pt x="365887" y="149694"/>
                </a:lnTo>
                <a:lnTo>
                  <a:pt x="371856" y="153136"/>
                </a:lnTo>
                <a:lnTo>
                  <a:pt x="376380" y="156332"/>
                </a:lnTo>
                <a:lnTo>
                  <a:pt x="397240" y="195049"/>
                </a:lnTo>
                <a:lnTo>
                  <a:pt x="397001" y="200964"/>
                </a:lnTo>
                <a:lnTo>
                  <a:pt x="363220" y="224002"/>
                </a:lnTo>
                <a:lnTo>
                  <a:pt x="401550" y="224002"/>
                </a:lnTo>
                <a:lnTo>
                  <a:pt x="406336" y="218446"/>
                </a:lnTo>
                <a:lnTo>
                  <a:pt x="410051" y="211154"/>
                </a:lnTo>
                <a:lnTo>
                  <a:pt x="412242" y="202653"/>
                </a:lnTo>
                <a:lnTo>
                  <a:pt x="412746" y="193407"/>
                </a:lnTo>
                <a:lnTo>
                  <a:pt x="411416" y="183864"/>
                </a:lnTo>
                <a:lnTo>
                  <a:pt x="408277" y="174025"/>
                </a:lnTo>
                <a:lnTo>
                  <a:pt x="403351" y="163893"/>
                </a:lnTo>
                <a:lnTo>
                  <a:pt x="397444" y="154680"/>
                </a:lnTo>
                <a:lnTo>
                  <a:pt x="393279" y="149694"/>
                </a:lnTo>
                <a:close/>
              </a:path>
              <a:path w="615314" h="411479">
                <a:moveTo>
                  <a:pt x="507365" y="110197"/>
                </a:moveTo>
                <a:lnTo>
                  <a:pt x="424434" y="157403"/>
                </a:lnTo>
                <a:lnTo>
                  <a:pt x="431165" y="169405"/>
                </a:lnTo>
                <a:lnTo>
                  <a:pt x="514223" y="122199"/>
                </a:lnTo>
                <a:lnTo>
                  <a:pt x="507365" y="110197"/>
                </a:lnTo>
                <a:close/>
              </a:path>
              <a:path w="615314" h="411479">
                <a:moveTo>
                  <a:pt x="362759" y="134048"/>
                </a:moveTo>
                <a:lnTo>
                  <a:pt x="336099" y="149694"/>
                </a:lnTo>
                <a:lnTo>
                  <a:pt x="333121" y="154063"/>
                </a:lnTo>
                <a:lnTo>
                  <a:pt x="330835" y="158902"/>
                </a:lnTo>
                <a:lnTo>
                  <a:pt x="329057" y="164122"/>
                </a:lnTo>
                <a:lnTo>
                  <a:pt x="341883" y="164122"/>
                </a:lnTo>
                <a:lnTo>
                  <a:pt x="345567" y="159029"/>
                </a:lnTo>
                <a:lnTo>
                  <a:pt x="348996" y="155917"/>
                </a:lnTo>
                <a:lnTo>
                  <a:pt x="359537" y="149885"/>
                </a:lnTo>
                <a:lnTo>
                  <a:pt x="365887" y="149694"/>
                </a:lnTo>
                <a:lnTo>
                  <a:pt x="393279" y="149694"/>
                </a:lnTo>
                <a:lnTo>
                  <a:pt x="391144" y="147139"/>
                </a:lnTo>
                <a:lnTo>
                  <a:pt x="384438" y="141269"/>
                </a:lnTo>
                <a:lnTo>
                  <a:pt x="377317" y="137071"/>
                </a:lnTo>
                <a:lnTo>
                  <a:pt x="370008" y="134634"/>
                </a:lnTo>
                <a:lnTo>
                  <a:pt x="362759" y="134048"/>
                </a:lnTo>
                <a:close/>
              </a:path>
              <a:path w="615314" h="411479">
                <a:moveTo>
                  <a:pt x="489458" y="78676"/>
                </a:moveTo>
                <a:lnTo>
                  <a:pt x="406400" y="125882"/>
                </a:lnTo>
                <a:lnTo>
                  <a:pt x="413258" y="137883"/>
                </a:lnTo>
                <a:lnTo>
                  <a:pt x="496316" y="90690"/>
                </a:lnTo>
                <a:lnTo>
                  <a:pt x="489458" y="78676"/>
                </a:lnTo>
                <a:close/>
              </a:path>
              <a:path w="615314" h="411479">
                <a:moveTo>
                  <a:pt x="550713" y="34010"/>
                </a:moveTo>
                <a:lnTo>
                  <a:pt x="531622" y="34010"/>
                </a:lnTo>
                <a:lnTo>
                  <a:pt x="574294" y="108889"/>
                </a:lnTo>
                <a:lnTo>
                  <a:pt x="553974" y="120408"/>
                </a:lnTo>
                <a:lnTo>
                  <a:pt x="560451" y="131813"/>
                </a:lnTo>
                <a:lnTo>
                  <a:pt x="614934" y="100837"/>
                </a:lnTo>
                <a:lnTo>
                  <a:pt x="614854" y="100698"/>
                </a:lnTo>
                <a:lnTo>
                  <a:pt x="588645" y="100698"/>
                </a:lnTo>
                <a:lnTo>
                  <a:pt x="550713" y="34010"/>
                </a:lnTo>
                <a:close/>
              </a:path>
              <a:path w="615314" h="411479">
                <a:moveTo>
                  <a:pt x="608457" y="89433"/>
                </a:moveTo>
                <a:lnTo>
                  <a:pt x="588645" y="100698"/>
                </a:lnTo>
                <a:lnTo>
                  <a:pt x="614854" y="100698"/>
                </a:lnTo>
                <a:lnTo>
                  <a:pt x="608457" y="89433"/>
                </a:lnTo>
                <a:close/>
              </a:path>
              <a:path w="615314" h="411479">
                <a:moveTo>
                  <a:pt x="531368" y="0"/>
                </a:moveTo>
                <a:lnTo>
                  <a:pt x="519811" y="6616"/>
                </a:lnTo>
                <a:lnTo>
                  <a:pt x="522732" y="12928"/>
                </a:lnTo>
                <a:lnTo>
                  <a:pt x="523113" y="18199"/>
                </a:lnTo>
                <a:lnTo>
                  <a:pt x="518287" y="26682"/>
                </a:lnTo>
                <a:lnTo>
                  <a:pt x="513207" y="30975"/>
                </a:lnTo>
                <a:lnTo>
                  <a:pt x="505587" y="35331"/>
                </a:lnTo>
                <a:lnTo>
                  <a:pt x="511429" y="45529"/>
                </a:lnTo>
                <a:lnTo>
                  <a:pt x="531622" y="34010"/>
                </a:lnTo>
                <a:lnTo>
                  <a:pt x="550713" y="34010"/>
                </a:lnTo>
                <a:lnTo>
                  <a:pt x="53136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12129" y="6056841"/>
            <a:ext cx="605790" cy="413384"/>
          </a:xfrm>
          <a:custGeom>
            <a:avLst/>
            <a:gdLst/>
            <a:ahLst/>
            <a:cxnLst/>
            <a:rect l="l" t="t" r="r" b="b"/>
            <a:pathLst>
              <a:path w="605789" h="413385">
                <a:moveTo>
                  <a:pt x="14605" y="333176"/>
                </a:moveTo>
                <a:lnTo>
                  <a:pt x="0" y="341533"/>
                </a:lnTo>
                <a:lnTo>
                  <a:pt x="69087" y="413135"/>
                </a:lnTo>
                <a:lnTo>
                  <a:pt x="82042" y="405757"/>
                </a:lnTo>
                <a:lnTo>
                  <a:pt x="78581" y="389666"/>
                </a:lnTo>
                <a:lnTo>
                  <a:pt x="66421" y="389666"/>
                </a:lnTo>
                <a:lnTo>
                  <a:pt x="14605" y="333176"/>
                </a:lnTo>
                <a:close/>
              </a:path>
              <a:path w="605789" h="413385">
                <a:moveTo>
                  <a:pt x="60960" y="306836"/>
                </a:moveTo>
                <a:lnTo>
                  <a:pt x="49275" y="313453"/>
                </a:lnTo>
                <a:lnTo>
                  <a:pt x="66421" y="389666"/>
                </a:lnTo>
                <a:lnTo>
                  <a:pt x="78581" y="389666"/>
                </a:lnTo>
                <a:lnTo>
                  <a:pt x="65659" y="329582"/>
                </a:lnTo>
                <a:lnTo>
                  <a:pt x="85407" y="329582"/>
                </a:lnTo>
                <a:lnTo>
                  <a:pt x="60960" y="306836"/>
                </a:lnTo>
                <a:close/>
              </a:path>
              <a:path w="605789" h="413385">
                <a:moveTo>
                  <a:pt x="85407" y="329582"/>
                </a:moveTo>
                <a:lnTo>
                  <a:pt x="65659" y="329582"/>
                </a:lnTo>
                <a:lnTo>
                  <a:pt x="122936" y="382541"/>
                </a:lnTo>
                <a:lnTo>
                  <a:pt x="135890" y="375111"/>
                </a:lnTo>
                <a:lnTo>
                  <a:pt x="131761" y="360125"/>
                </a:lnTo>
                <a:lnTo>
                  <a:pt x="118237" y="360125"/>
                </a:lnTo>
                <a:lnTo>
                  <a:pt x="85407" y="329582"/>
                </a:lnTo>
                <a:close/>
              </a:path>
              <a:path w="605789" h="413385">
                <a:moveTo>
                  <a:pt x="130048" y="267555"/>
                </a:moveTo>
                <a:lnTo>
                  <a:pt x="112649" y="277423"/>
                </a:lnTo>
                <a:lnTo>
                  <a:pt x="165481" y="303268"/>
                </a:lnTo>
                <a:lnTo>
                  <a:pt x="160020" y="361395"/>
                </a:lnTo>
                <a:lnTo>
                  <a:pt x="176022" y="352302"/>
                </a:lnTo>
                <a:lnTo>
                  <a:pt x="178943" y="308741"/>
                </a:lnTo>
                <a:lnTo>
                  <a:pt x="213804" y="308741"/>
                </a:lnTo>
                <a:lnTo>
                  <a:pt x="181483" y="292904"/>
                </a:lnTo>
                <a:lnTo>
                  <a:pt x="181999" y="287443"/>
                </a:lnTo>
                <a:lnTo>
                  <a:pt x="168021" y="287443"/>
                </a:lnTo>
                <a:lnTo>
                  <a:pt x="130048" y="267555"/>
                </a:lnTo>
                <a:close/>
              </a:path>
              <a:path w="605789" h="413385">
                <a:moveTo>
                  <a:pt x="109474" y="279226"/>
                </a:moveTo>
                <a:lnTo>
                  <a:pt x="95377" y="287291"/>
                </a:lnTo>
                <a:lnTo>
                  <a:pt x="118237" y="360125"/>
                </a:lnTo>
                <a:lnTo>
                  <a:pt x="131761" y="360125"/>
                </a:lnTo>
                <a:lnTo>
                  <a:pt x="109474" y="279226"/>
                </a:lnTo>
                <a:close/>
              </a:path>
              <a:path w="605789" h="413385">
                <a:moveTo>
                  <a:pt x="213804" y="308741"/>
                </a:moveTo>
                <a:lnTo>
                  <a:pt x="178943" y="308741"/>
                </a:lnTo>
                <a:lnTo>
                  <a:pt x="217297" y="328833"/>
                </a:lnTo>
                <a:lnTo>
                  <a:pt x="234696" y="318977"/>
                </a:lnTo>
                <a:lnTo>
                  <a:pt x="213804" y="308741"/>
                </a:lnTo>
                <a:close/>
              </a:path>
              <a:path w="605789" h="413385">
                <a:moveTo>
                  <a:pt x="186944" y="235170"/>
                </a:moveTo>
                <a:lnTo>
                  <a:pt x="170942" y="244301"/>
                </a:lnTo>
                <a:lnTo>
                  <a:pt x="168021" y="287443"/>
                </a:lnTo>
                <a:lnTo>
                  <a:pt x="181999" y="287443"/>
                </a:lnTo>
                <a:lnTo>
                  <a:pt x="186944" y="235170"/>
                </a:lnTo>
                <a:close/>
              </a:path>
              <a:path w="605789" h="413385">
                <a:moveTo>
                  <a:pt x="277850" y="246956"/>
                </a:moveTo>
                <a:lnTo>
                  <a:pt x="261366" y="246956"/>
                </a:lnTo>
                <a:lnTo>
                  <a:pt x="282956" y="284840"/>
                </a:lnTo>
                <a:lnTo>
                  <a:pt x="295402" y="277753"/>
                </a:lnTo>
                <a:lnTo>
                  <a:pt x="277850" y="246956"/>
                </a:lnTo>
                <a:close/>
              </a:path>
              <a:path w="605789" h="413385">
                <a:moveTo>
                  <a:pt x="245491" y="189971"/>
                </a:moveTo>
                <a:lnTo>
                  <a:pt x="233045" y="197057"/>
                </a:lnTo>
                <a:lnTo>
                  <a:pt x="254508" y="234942"/>
                </a:lnTo>
                <a:lnTo>
                  <a:pt x="216662" y="256493"/>
                </a:lnTo>
                <a:lnTo>
                  <a:pt x="223520" y="268508"/>
                </a:lnTo>
                <a:lnTo>
                  <a:pt x="261366" y="246956"/>
                </a:lnTo>
                <a:lnTo>
                  <a:pt x="277850" y="246956"/>
                </a:lnTo>
                <a:lnTo>
                  <a:pt x="273812" y="239869"/>
                </a:lnTo>
                <a:lnTo>
                  <a:pt x="294980" y="227855"/>
                </a:lnTo>
                <a:lnTo>
                  <a:pt x="267081" y="227855"/>
                </a:lnTo>
                <a:lnTo>
                  <a:pt x="245491" y="189971"/>
                </a:lnTo>
                <a:close/>
              </a:path>
              <a:path w="605789" h="413385">
                <a:moveTo>
                  <a:pt x="305308" y="124248"/>
                </a:moveTo>
                <a:lnTo>
                  <a:pt x="291211" y="132275"/>
                </a:lnTo>
                <a:lnTo>
                  <a:pt x="357632" y="249026"/>
                </a:lnTo>
                <a:lnTo>
                  <a:pt x="370840" y="241507"/>
                </a:lnTo>
                <a:lnTo>
                  <a:pt x="369443" y="237101"/>
                </a:lnTo>
                <a:lnTo>
                  <a:pt x="375174" y="237101"/>
                </a:lnTo>
                <a:lnTo>
                  <a:pt x="401473" y="225848"/>
                </a:lnTo>
                <a:lnTo>
                  <a:pt x="363093" y="225848"/>
                </a:lnTo>
                <a:lnTo>
                  <a:pt x="335788" y="177830"/>
                </a:lnTo>
                <a:lnTo>
                  <a:pt x="337439" y="173258"/>
                </a:lnTo>
                <a:lnTo>
                  <a:pt x="339725" y="168952"/>
                </a:lnTo>
                <a:lnTo>
                  <a:pt x="341883" y="165968"/>
                </a:lnTo>
                <a:lnTo>
                  <a:pt x="329057" y="165968"/>
                </a:lnTo>
                <a:lnTo>
                  <a:pt x="305308" y="124248"/>
                </a:lnTo>
                <a:close/>
              </a:path>
              <a:path w="605789" h="413385">
                <a:moveTo>
                  <a:pt x="375174" y="237101"/>
                </a:moveTo>
                <a:lnTo>
                  <a:pt x="369443" y="237101"/>
                </a:lnTo>
                <a:lnTo>
                  <a:pt x="373761" y="237202"/>
                </a:lnTo>
                <a:lnTo>
                  <a:pt x="375174" y="237101"/>
                </a:lnTo>
                <a:close/>
              </a:path>
              <a:path w="605789" h="413385">
                <a:moveTo>
                  <a:pt x="304927" y="206303"/>
                </a:moveTo>
                <a:lnTo>
                  <a:pt x="267081" y="227855"/>
                </a:lnTo>
                <a:lnTo>
                  <a:pt x="294980" y="227855"/>
                </a:lnTo>
                <a:lnTo>
                  <a:pt x="311785" y="218317"/>
                </a:lnTo>
                <a:lnTo>
                  <a:pt x="304927" y="206303"/>
                </a:lnTo>
                <a:close/>
              </a:path>
              <a:path w="605789" h="413385">
                <a:moveTo>
                  <a:pt x="393181" y="151541"/>
                </a:moveTo>
                <a:lnTo>
                  <a:pt x="365887" y="151541"/>
                </a:lnTo>
                <a:lnTo>
                  <a:pt x="371856" y="154982"/>
                </a:lnTo>
                <a:lnTo>
                  <a:pt x="376308" y="158178"/>
                </a:lnTo>
                <a:lnTo>
                  <a:pt x="397168" y="196896"/>
                </a:lnTo>
                <a:lnTo>
                  <a:pt x="397002" y="202811"/>
                </a:lnTo>
                <a:lnTo>
                  <a:pt x="363093" y="225848"/>
                </a:lnTo>
                <a:lnTo>
                  <a:pt x="401473" y="225848"/>
                </a:lnTo>
                <a:lnTo>
                  <a:pt x="406225" y="220294"/>
                </a:lnTo>
                <a:lnTo>
                  <a:pt x="409926" y="213006"/>
                </a:lnTo>
                <a:lnTo>
                  <a:pt x="412115" y="204512"/>
                </a:lnTo>
                <a:lnTo>
                  <a:pt x="412638" y="195259"/>
                </a:lnTo>
                <a:lnTo>
                  <a:pt x="411352" y="185712"/>
                </a:lnTo>
                <a:lnTo>
                  <a:pt x="408257" y="175871"/>
                </a:lnTo>
                <a:lnTo>
                  <a:pt x="403352" y="165739"/>
                </a:lnTo>
                <a:lnTo>
                  <a:pt x="397371" y="156526"/>
                </a:lnTo>
                <a:lnTo>
                  <a:pt x="393181" y="151541"/>
                </a:lnTo>
                <a:close/>
              </a:path>
              <a:path w="605789" h="413385">
                <a:moveTo>
                  <a:pt x="507238" y="112044"/>
                </a:moveTo>
                <a:lnTo>
                  <a:pt x="424307" y="159250"/>
                </a:lnTo>
                <a:lnTo>
                  <a:pt x="431165" y="171251"/>
                </a:lnTo>
                <a:lnTo>
                  <a:pt x="514096" y="124045"/>
                </a:lnTo>
                <a:lnTo>
                  <a:pt x="507238" y="112044"/>
                </a:lnTo>
                <a:close/>
              </a:path>
              <a:path w="605789" h="413385">
                <a:moveTo>
                  <a:pt x="362680" y="135899"/>
                </a:moveTo>
                <a:lnTo>
                  <a:pt x="330708" y="160748"/>
                </a:lnTo>
                <a:lnTo>
                  <a:pt x="329057" y="165968"/>
                </a:lnTo>
                <a:lnTo>
                  <a:pt x="341883" y="165968"/>
                </a:lnTo>
                <a:lnTo>
                  <a:pt x="342646" y="164914"/>
                </a:lnTo>
                <a:lnTo>
                  <a:pt x="345440" y="160875"/>
                </a:lnTo>
                <a:lnTo>
                  <a:pt x="348869" y="157764"/>
                </a:lnTo>
                <a:lnTo>
                  <a:pt x="352679" y="155579"/>
                </a:lnTo>
                <a:lnTo>
                  <a:pt x="359537" y="151731"/>
                </a:lnTo>
                <a:lnTo>
                  <a:pt x="365887" y="151541"/>
                </a:lnTo>
                <a:lnTo>
                  <a:pt x="393181" y="151541"/>
                </a:lnTo>
                <a:lnTo>
                  <a:pt x="391033" y="148985"/>
                </a:lnTo>
                <a:lnTo>
                  <a:pt x="384313" y="143115"/>
                </a:lnTo>
                <a:lnTo>
                  <a:pt x="377190" y="138917"/>
                </a:lnTo>
                <a:lnTo>
                  <a:pt x="369899" y="136486"/>
                </a:lnTo>
                <a:lnTo>
                  <a:pt x="362680" y="135899"/>
                </a:lnTo>
                <a:close/>
              </a:path>
              <a:path w="605789" h="413385">
                <a:moveTo>
                  <a:pt x="489331" y="80522"/>
                </a:moveTo>
                <a:lnTo>
                  <a:pt x="406400" y="127728"/>
                </a:lnTo>
                <a:lnTo>
                  <a:pt x="413258" y="139730"/>
                </a:lnTo>
                <a:lnTo>
                  <a:pt x="496189" y="92536"/>
                </a:lnTo>
                <a:lnTo>
                  <a:pt x="489331" y="80522"/>
                </a:lnTo>
                <a:close/>
              </a:path>
              <a:path w="605789" h="413385">
                <a:moveTo>
                  <a:pt x="538654" y="0"/>
                </a:moveTo>
                <a:lnTo>
                  <a:pt x="502999" y="25873"/>
                </a:lnTo>
                <a:lnTo>
                  <a:pt x="501523" y="34815"/>
                </a:lnTo>
                <a:lnTo>
                  <a:pt x="502263" y="45005"/>
                </a:lnTo>
                <a:lnTo>
                  <a:pt x="518033" y="84015"/>
                </a:lnTo>
                <a:lnTo>
                  <a:pt x="543053" y="116894"/>
                </a:lnTo>
                <a:lnTo>
                  <a:pt x="568706" y="127300"/>
                </a:lnTo>
                <a:lnTo>
                  <a:pt x="577615" y="125787"/>
                </a:lnTo>
                <a:lnTo>
                  <a:pt x="586740" y="121785"/>
                </a:lnTo>
                <a:lnTo>
                  <a:pt x="594768" y="116053"/>
                </a:lnTo>
                <a:lnTo>
                  <a:pt x="597550" y="112793"/>
                </a:lnTo>
                <a:lnTo>
                  <a:pt x="571246" y="112793"/>
                </a:lnTo>
                <a:lnTo>
                  <a:pt x="563626" y="111688"/>
                </a:lnTo>
                <a:lnTo>
                  <a:pt x="559816" y="109897"/>
                </a:lnTo>
                <a:lnTo>
                  <a:pt x="556260" y="106875"/>
                </a:lnTo>
                <a:lnTo>
                  <a:pt x="552196" y="103624"/>
                </a:lnTo>
                <a:lnTo>
                  <a:pt x="548513" y="99521"/>
                </a:lnTo>
                <a:lnTo>
                  <a:pt x="541655" y="89552"/>
                </a:lnTo>
                <a:lnTo>
                  <a:pt x="537591" y="83164"/>
                </a:lnTo>
                <a:lnTo>
                  <a:pt x="533273" y="75353"/>
                </a:lnTo>
                <a:lnTo>
                  <a:pt x="529082" y="68051"/>
                </a:lnTo>
                <a:lnTo>
                  <a:pt x="525653" y="61345"/>
                </a:lnTo>
                <a:lnTo>
                  <a:pt x="520065" y="49115"/>
                </a:lnTo>
                <a:lnTo>
                  <a:pt x="518414" y="43730"/>
                </a:lnTo>
                <a:lnTo>
                  <a:pt x="517779" y="39069"/>
                </a:lnTo>
                <a:lnTo>
                  <a:pt x="517017" y="34294"/>
                </a:lnTo>
                <a:lnTo>
                  <a:pt x="535813" y="14520"/>
                </a:lnTo>
                <a:lnTo>
                  <a:pt x="568230" y="14520"/>
                </a:lnTo>
                <a:lnTo>
                  <a:pt x="564312" y="10561"/>
                </a:lnTo>
                <a:lnTo>
                  <a:pt x="555879" y="4551"/>
                </a:lnTo>
                <a:lnTo>
                  <a:pt x="547379" y="1022"/>
                </a:lnTo>
                <a:lnTo>
                  <a:pt x="538654" y="0"/>
                </a:lnTo>
                <a:close/>
              </a:path>
              <a:path w="605789" h="413385">
                <a:moveTo>
                  <a:pt x="568230" y="14520"/>
                </a:moveTo>
                <a:lnTo>
                  <a:pt x="535813" y="14520"/>
                </a:lnTo>
                <a:lnTo>
                  <a:pt x="543306" y="15486"/>
                </a:lnTo>
                <a:lnTo>
                  <a:pt x="546989" y="17200"/>
                </a:lnTo>
                <a:lnTo>
                  <a:pt x="550768" y="20223"/>
                </a:lnTo>
                <a:lnTo>
                  <a:pt x="554355" y="23042"/>
                </a:lnTo>
                <a:lnTo>
                  <a:pt x="558038" y="27144"/>
                </a:lnTo>
                <a:lnTo>
                  <a:pt x="565658" y="37774"/>
                </a:lnTo>
                <a:lnTo>
                  <a:pt x="569722" y="44251"/>
                </a:lnTo>
                <a:lnTo>
                  <a:pt x="574040" y="51909"/>
                </a:lnTo>
                <a:lnTo>
                  <a:pt x="578485" y="59605"/>
                </a:lnTo>
                <a:lnTo>
                  <a:pt x="590169" y="92981"/>
                </a:lnTo>
                <a:lnTo>
                  <a:pt x="589788" y="97108"/>
                </a:lnTo>
                <a:lnTo>
                  <a:pt x="586740" y="104106"/>
                </a:lnTo>
                <a:lnTo>
                  <a:pt x="583819" y="107040"/>
                </a:lnTo>
                <a:lnTo>
                  <a:pt x="579628" y="109402"/>
                </a:lnTo>
                <a:lnTo>
                  <a:pt x="575437" y="111840"/>
                </a:lnTo>
                <a:lnTo>
                  <a:pt x="571246" y="112793"/>
                </a:lnTo>
                <a:lnTo>
                  <a:pt x="597550" y="112793"/>
                </a:lnTo>
                <a:lnTo>
                  <a:pt x="600583" y="109240"/>
                </a:lnTo>
                <a:lnTo>
                  <a:pt x="604206" y="101346"/>
                </a:lnTo>
                <a:lnTo>
                  <a:pt x="605663" y="92371"/>
                </a:lnTo>
                <a:lnTo>
                  <a:pt x="604924" y="82158"/>
                </a:lnTo>
                <a:lnTo>
                  <a:pt x="589280" y="43235"/>
                </a:lnTo>
                <a:lnTo>
                  <a:pt x="572674" y="19011"/>
                </a:lnTo>
                <a:lnTo>
                  <a:pt x="568230" y="14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6335" y="6396926"/>
            <a:ext cx="514350" cy="332740"/>
          </a:xfrm>
          <a:custGeom>
            <a:avLst/>
            <a:gdLst/>
            <a:ahLst/>
            <a:cxnLst/>
            <a:rect l="l" t="t" r="r" b="b"/>
            <a:pathLst>
              <a:path w="514350" h="332740">
                <a:moveTo>
                  <a:pt x="14731" y="252641"/>
                </a:moveTo>
                <a:lnTo>
                  <a:pt x="0" y="261010"/>
                </a:lnTo>
                <a:lnTo>
                  <a:pt x="69214" y="332613"/>
                </a:lnTo>
                <a:lnTo>
                  <a:pt x="82168" y="325234"/>
                </a:lnTo>
                <a:lnTo>
                  <a:pt x="78708" y="309143"/>
                </a:lnTo>
                <a:lnTo>
                  <a:pt x="66421" y="309143"/>
                </a:lnTo>
                <a:lnTo>
                  <a:pt x="14731" y="252641"/>
                </a:lnTo>
                <a:close/>
              </a:path>
              <a:path w="514350" h="332740">
                <a:moveTo>
                  <a:pt x="61087" y="226314"/>
                </a:moveTo>
                <a:lnTo>
                  <a:pt x="49402" y="232930"/>
                </a:lnTo>
                <a:lnTo>
                  <a:pt x="66421" y="309143"/>
                </a:lnTo>
                <a:lnTo>
                  <a:pt x="78708" y="309143"/>
                </a:lnTo>
                <a:lnTo>
                  <a:pt x="65786" y="249059"/>
                </a:lnTo>
                <a:lnTo>
                  <a:pt x="85534" y="249059"/>
                </a:lnTo>
                <a:lnTo>
                  <a:pt x="61087" y="226314"/>
                </a:lnTo>
                <a:close/>
              </a:path>
              <a:path w="514350" h="332740">
                <a:moveTo>
                  <a:pt x="85534" y="249059"/>
                </a:moveTo>
                <a:lnTo>
                  <a:pt x="65786" y="249059"/>
                </a:lnTo>
                <a:lnTo>
                  <a:pt x="122936" y="302018"/>
                </a:lnTo>
                <a:lnTo>
                  <a:pt x="136016" y="294589"/>
                </a:lnTo>
                <a:lnTo>
                  <a:pt x="131888" y="279603"/>
                </a:lnTo>
                <a:lnTo>
                  <a:pt x="118363" y="279603"/>
                </a:lnTo>
                <a:lnTo>
                  <a:pt x="85534" y="249059"/>
                </a:lnTo>
                <a:close/>
              </a:path>
              <a:path w="514350" h="332740">
                <a:moveTo>
                  <a:pt x="130048" y="187032"/>
                </a:moveTo>
                <a:lnTo>
                  <a:pt x="112775" y="196888"/>
                </a:lnTo>
                <a:lnTo>
                  <a:pt x="165608" y="222745"/>
                </a:lnTo>
                <a:lnTo>
                  <a:pt x="160147" y="280873"/>
                </a:lnTo>
                <a:lnTo>
                  <a:pt x="176149" y="271780"/>
                </a:lnTo>
                <a:lnTo>
                  <a:pt x="179069" y="228206"/>
                </a:lnTo>
                <a:lnTo>
                  <a:pt x="213828" y="228206"/>
                </a:lnTo>
                <a:lnTo>
                  <a:pt x="181610" y="212382"/>
                </a:lnTo>
                <a:lnTo>
                  <a:pt x="182126" y="206921"/>
                </a:lnTo>
                <a:lnTo>
                  <a:pt x="168148" y="206921"/>
                </a:lnTo>
                <a:lnTo>
                  <a:pt x="130048" y="187032"/>
                </a:lnTo>
                <a:close/>
              </a:path>
              <a:path w="514350" h="332740">
                <a:moveTo>
                  <a:pt x="109600" y="198704"/>
                </a:moveTo>
                <a:lnTo>
                  <a:pt x="95376" y="206768"/>
                </a:lnTo>
                <a:lnTo>
                  <a:pt x="118363" y="279603"/>
                </a:lnTo>
                <a:lnTo>
                  <a:pt x="131888" y="279603"/>
                </a:lnTo>
                <a:lnTo>
                  <a:pt x="109600" y="198704"/>
                </a:lnTo>
                <a:close/>
              </a:path>
              <a:path w="514350" h="332740">
                <a:moveTo>
                  <a:pt x="213828" y="228206"/>
                </a:moveTo>
                <a:lnTo>
                  <a:pt x="179069" y="228206"/>
                </a:lnTo>
                <a:lnTo>
                  <a:pt x="217424" y="248310"/>
                </a:lnTo>
                <a:lnTo>
                  <a:pt x="234696" y="238455"/>
                </a:lnTo>
                <a:lnTo>
                  <a:pt x="213828" y="228206"/>
                </a:lnTo>
                <a:close/>
              </a:path>
              <a:path w="514350" h="332740">
                <a:moveTo>
                  <a:pt x="187071" y="154635"/>
                </a:moveTo>
                <a:lnTo>
                  <a:pt x="170941" y="163779"/>
                </a:lnTo>
                <a:lnTo>
                  <a:pt x="168148" y="206921"/>
                </a:lnTo>
                <a:lnTo>
                  <a:pt x="182126" y="206921"/>
                </a:lnTo>
                <a:lnTo>
                  <a:pt x="187071" y="154635"/>
                </a:lnTo>
                <a:close/>
              </a:path>
              <a:path w="514350" h="332740">
                <a:moveTo>
                  <a:pt x="277970" y="166420"/>
                </a:moveTo>
                <a:lnTo>
                  <a:pt x="261492" y="166420"/>
                </a:lnTo>
                <a:lnTo>
                  <a:pt x="283083" y="204317"/>
                </a:lnTo>
                <a:lnTo>
                  <a:pt x="295528" y="197231"/>
                </a:lnTo>
                <a:lnTo>
                  <a:pt x="277970" y="166420"/>
                </a:lnTo>
                <a:close/>
              </a:path>
              <a:path w="514350" h="332740">
                <a:moveTo>
                  <a:pt x="245490" y="109448"/>
                </a:moveTo>
                <a:lnTo>
                  <a:pt x="233044" y="116535"/>
                </a:lnTo>
                <a:lnTo>
                  <a:pt x="254635" y="154419"/>
                </a:lnTo>
                <a:lnTo>
                  <a:pt x="216788" y="175971"/>
                </a:lnTo>
                <a:lnTo>
                  <a:pt x="223647" y="187972"/>
                </a:lnTo>
                <a:lnTo>
                  <a:pt x="261492" y="166420"/>
                </a:lnTo>
                <a:lnTo>
                  <a:pt x="277970" y="166420"/>
                </a:lnTo>
                <a:lnTo>
                  <a:pt x="273938" y="159346"/>
                </a:lnTo>
                <a:lnTo>
                  <a:pt x="295023" y="147332"/>
                </a:lnTo>
                <a:lnTo>
                  <a:pt x="267080" y="147332"/>
                </a:lnTo>
                <a:lnTo>
                  <a:pt x="245490" y="109448"/>
                </a:lnTo>
                <a:close/>
              </a:path>
              <a:path w="514350" h="332740">
                <a:moveTo>
                  <a:pt x="305435" y="43726"/>
                </a:moveTo>
                <a:lnTo>
                  <a:pt x="291338" y="51752"/>
                </a:lnTo>
                <a:lnTo>
                  <a:pt x="357759" y="168503"/>
                </a:lnTo>
                <a:lnTo>
                  <a:pt x="370839" y="160985"/>
                </a:lnTo>
                <a:lnTo>
                  <a:pt x="369569" y="156578"/>
                </a:lnTo>
                <a:lnTo>
                  <a:pt x="375115" y="156578"/>
                </a:lnTo>
                <a:lnTo>
                  <a:pt x="401561" y="145313"/>
                </a:lnTo>
                <a:lnTo>
                  <a:pt x="363219" y="145313"/>
                </a:lnTo>
                <a:lnTo>
                  <a:pt x="335914" y="97294"/>
                </a:lnTo>
                <a:lnTo>
                  <a:pt x="337565" y="92722"/>
                </a:lnTo>
                <a:lnTo>
                  <a:pt x="339725" y="88430"/>
                </a:lnTo>
                <a:lnTo>
                  <a:pt x="341883" y="85445"/>
                </a:lnTo>
                <a:lnTo>
                  <a:pt x="329184" y="85445"/>
                </a:lnTo>
                <a:lnTo>
                  <a:pt x="305435" y="43726"/>
                </a:lnTo>
                <a:close/>
              </a:path>
              <a:path w="514350" h="332740">
                <a:moveTo>
                  <a:pt x="375115" y="156578"/>
                </a:moveTo>
                <a:lnTo>
                  <a:pt x="369569" y="156578"/>
                </a:lnTo>
                <a:lnTo>
                  <a:pt x="373761" y="156679"/>
                </a:lnTo>
                <a:lnTo>
                  <a:pt x="375115" y="156578"/>
                </a:lnTo>
                <a:close/>
              </a:path>
              <a:path w="514350" h="332740">
                <a:moveTo>
                  <a:pt x="305053" y="125780"/>
                </a:moveTo>
                <a:lnTo>
                  <a:pt x="267080" y="147332"/>
                </a:lnTo>
                <a:lnTo>
                  <a:pt x="295023" y="147332"/>
                </a:lnTo>
                <a:lnTo>
                  <a:pt x="311785" y="137782"/>
                </a:lnTo>
                <a:lnTo>
                  <a:pt x="305053" y="125780"/>
                </a:lnTo>
                <a:close/>
              </a:path>
              <a:path w="514350" h="332740">
                <a:moveTo>
                  <a:pt x="393276" y="71005"/>
                </a:moveTo>
                <a:lnTo>
                  <a:pt x="365887" y="71005"/>
                </a:lnTo>
                <a:lnTo>
                  <a:pt x="371983" y="74447"/>
                </a:lnTo>
                <a:lnTo>
                  <a:pt x="376435" y="77645"/>
                </a:lnTo>
                <a:lnTo>
                  <a:pt x="397242" y="116367"/>
                </a:lnTo>
                <a:lnTo>
                  <a:pt x="397001" y="122275"/>
                </a:lnTo>
                <a:lnTo>
                  <a:pt x="363219" y="145313"/>
                </a:lnTo>
                <a:lnTo>
                  <a:pt x="401561" y="145313"/>
                </a:lnTo>
                <a:lnTo>
                  <a:pt x="406336" y="139769"/>
                </a:lnTo>
                <a:lnTo>
                  <a:pt x="410051" y="132478"/>
                </a:lnTo>
                <a:lnTo>
                  <a:pt x="412241" y="123977"/>
                </a:lnTo>
                <a:lnTo>
                  <a:pt x="412763" y="114731"/>
                </a:lnTo>
                <a:lnTo>
                  <a:pt x="411464" y="105187"/>
                </a:lnTo>
                <a:lnTo>
                  <a:pt x="408330" y="95348"/>
                </a:lnTo>
                <a:lnTo>
                  <a:pt x="403351" y="85217"/>
                </a:lnTo>
                <a:lnTo>
                  <a:pt x="397444" y="75996"/>
                </a:lnTo>
                <a:lnTo>
                  <a:pt x="393276" y="71005"/>
                </a:lnTo>
                <a:close/>
              </a:path>
              <a:path w="514350" h="332740">
                <a:moveTo>
                  <a:pt x="507364" y="31521"/>
                </a:moveTo>
                <a:lnTo>
                  <a:pt x="424434" y="78714"/>
                </a:lnTo>
                <a:lnTo>
                  <a:pt x="431291" y="90728"/>
                </a:lnTo>
                <a:lnTo>
                  <a:pt x="514223" y="43522"/>
                </a:lnTo>
                <a:lnTo>
                  <a:pt x="507364" y="31521"/>
                </a:lnTo>
                <a:close/>
              </a:path>
              <a:path w="514350" h="332740">
                <a:moveTo>
                  <a:pt x="362759" y="55372"/>
                </a:moveTo>
                <a:lnTo>
                  <a:pt x="330835" y="80225"/>
                </a:lnTo>
                <a:lnTo>
                  <a:pt x="329184" y="85445"/>
                </a:lnTo>
                <a:lnTo>
                  <a:pt x="341883" y="85445"/>
                </a:lnTo>
                <a:lnTo>
                  <a:pt x="345566" y="80352"/>
                </a:lnTo>
                <a:lnTo>
                  <a:pt x="348996" y="77241"/>
                </a:lnTo>
                <a:lnTo>
                  <a:pt x="359537" y="71208"/>
                </a:lnTo>
                <a:lnTo>
                  <a:pt x="365887" y="71005"/>
                </a:lnTo>
                <a:lnTo>
                  <a:pt x="393276" y="71005"/>
                </a:lnTo>
                <a:lnTo>
                  <a:pt x="391144" y="68453"/>
                </a:lnTo>
                <a:lnTo>
                  <a:pt x="384438" y="62585"/>
                </a:lnTo>
                <a:lnTo>
                  <a:pt x="377316" y="58394"/>
                </a:lnTo>
                <a:lnTo>
                  <a:pt x="370008" y="55958"/>
                </a:lnTo>
                <a:lnTo>
                  <a:pt x="362759" y="55372"/>
                </a:lnTo>
                <a:close/>
              </a:path>
              <a:path w="514350" h="332740">
                <a:moveTo>
                  <a:pt x="489458" y="0"/>
                </a:moveTo>
                <a:lnTo>
                  <a:pt x="406526" y="47205"/>
                </a:lnTo>
                <a:lnTo>
                  <a:pt x="413258" y="59207"/>
                </a:lnTo>
                <a:lnTo>
                  <a:pt x="496315" y="12014"/>
                </a:lnTo>
                <a:lnTo>
                  <a:pt x="48945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5003" y="6376123"/>
            <a:ext cx="50165" cy="38100"/>
          </a:xfrm>
          <a:custGeom>
            <a:avLst/>
            <a:gdLst/>
            <a:ahLst/>
            <a:cxnLst/>
            <a:rect l="l" t="t" r="r" b="b"/>
            <a:pathLst>
              <a:path w="50164" h="38100">
                <a:moveTo>
                  <a:pt x="42291" y="0"/>
                </a:moveTo>
                <a:lnTo>
                  <a:pt x="0" y="24079"/>
                </a:lnTo>
                <a:lnTo>
                  <a:pt x="7747" y="37655"/>
                </a:lnTo>
                <a:lnTo>
                  <a:pt x="50037" y="13588"/>
                </a:lnTo>
                <a:lnTo>
                  <a:pt x="4229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97548" y="6286601"/>
            <a:ext cx="109855" cy="132080"/>
          </a:xfrm>
          <a:custGeom>
            <a:avLst/>
            <a:gdLst/>
            <a:ahLst/>
            <a:cxnLst/>
            <a:rect l="l" t="t" r="r" b="b"/>
            <a:pathLst>
              <a:path w="109854" h="132079">
                <a:moveTo>
                  <a:pt x="45126" y="34010"/>
                </a:moveTo>
                <a:lnTo>
                  <a:pt x="26162" y="34010"/>
                </a:lnTo>
                <a:lnTo>
                  <a:pt x="68706" y="108889"/>
                </a:lnTo>
                <a:lnTo>
                  <a:pt x="48387" y="120408"/>
                </a:lnTo>
                <a:lnTo>
                  <a:pt x="54990" y="131813"/>
                </a:lnTo>
                <a:lnTo>
                  <a:pt x="109347" y="100838"/>
                </a:lnTo>
                <a:lnTo>
                  <a:pt x="109267" y="100698"/>
                </a:lnTo>
                <a:lnTo>
                  <a:pt x="83058" y="100698"/>
                </a:lnTo>
                <a:lnTo>
                  <a:pt x="45126" y="34010"/>
                </a:lnTo>
                <a:close/>
              </a:path>
              <a:path w="109854" h="132079">
                <a:moveTo>
                  <a:pt x="102870" y="89433"/>
                </a:moveTo>
                <a:lnTo>
                  <a:pt x="83058" y="100698"/>
                </a:lnTo>
                <a:lnTo>
                  <a:pt x="109267" y="100698"/>
                </a:lnTo>
                <a:lnTo>
                  <a:pt x="102870" y="89433"/>
                </a:lnTo>
                <a:close/>
              </a:path>
              <a:path w="109854" h="132079">
                <a:moveTo>
                  <a:pt x="25780" y="0"/>
                </a:moveTo>
                <a:lnTo>
                  <a:pt x="14224" y="6616"/>
                </a:lnTo>
                <a:lnTo>
                  <a:pt x="17145" y="12928"/>
                </a:lnTo>
                <a:lnTo>
                  <a:pt x="17525" y="18199"/>
                </a:lnTo>
                <a:lnTo>
                  <a:pt x="12700" y="26682"/>
                </a:lnTo>
                <a:lnTo>
                  <a:pt x="7747" y="30975"/>
                </a:lnTo>
                <a:lnTo>
                  <a:pt x="0" y="35331"/>
                </a:lnTo>
                <a:lnTo>
                  <a:pt x="5841" y="45529"/>
                </a:lnTo>
                <a:lnTo>
                  <a:pt x="26162" y="34010"/>
                </a:lnTo>
                <a:lnTo>
                  <a:pt x="45126" y="34010"/>
                </a:lnTo>
                <a:lnTo>
                  <a:pt x="2578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7356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22302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 algn="l">
              <a:lnSpc>
                <a:spcPct val="100000"/>
              </a:lnSpc>
            </a:pPr>
            <a:r>
              <a:rPr spc="-5" dirty="0"/>
              <a:t>What </a:t>
            </a:r>
            <a:r>
              <a:rPr spc="-30" dirty="0"/>
              <a:t>you </a:t>
            </a:r>
            <a:r>
              <a:rPr dirty="0"/>
              <a:t>should</a:t>
            </a:r>
            <a:r>
              <a:rPr spc="30" dirty="0"/>
              <a:t> </a:t>
            </a:r>
            <a:r>
              <a:rPr dirty="0"/>
              <a:t>know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5175250" cy="301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intuition, </a:t>
            </a:r>
            <a:r>
              <a:rPr sz="2400" spc="-5" dirty="0">
                <a:latin typeface="Arial"/>
                <a:cs typeface="Arial"/>
              </a:rPr>
              <a:t>where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find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Vector, </a:t>
            </a:r>
            <a:r>
              <a:rPr sz="2400" spc="-5" dirty="0">
                <a:latin typeface="Arial"/>
                <a:cs typeface="Arial"/>
              </a:rPr>
              <a:t>line,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length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Margin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QP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linear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00"/>
              </a:spcBef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How to handle non-separable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Slack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Font typeface="Wingdings"/>
              <a:buChar char=""/>
              <a:tabLst>
                <a:tab pos="753110" algn="l"/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Kernels </a:t>
            </a:r>
            <a:r>
              <a:rPr sz="2400" dirty="0">
                <a:latin typeface="Wingdings"/>
                <a:cs typeface="Wingdings"/>
              </a:rPr>
              <a:t>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new </a:t>
            </a:r>
            <a:r>
              <a:rPr sz="2400" spc="5" dirty="0">
                <a:latin typeface="Arial"/>
                <a:cs typeface="Arial"/>
              </a:rPr>
              <a:t>feature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4855717"/>
            <a:ext cx="6454140" cy="65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Ref: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Tutorial on Support Vector Machines </a:t>
            </a:r>
            <a:r>
              <a:rPr sz="1800" b="1" spc="-5" dirty="0">
                <a:latin typeface="Arial"/>
                <a:cs typeface="Arial"/>
              </a:rPr>
              <a:t>for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Pattern</a:t>
            </a:r>
            <a:endParaRPr sz="18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Arial"/>
                <a:cs typeface="Arial"/>
              </a:rPr>
              <a:t>Recognition (1998) </a:t>
            </a:r>
            <a:r>
              <a:rPr sz="1800" dirty="0">
                <a:latin typeface="Arial"/>
                <a:cs typeface="Arial"/>
              </a:rPr>
              <a:t>Christopher J. C.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Burges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12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4970" algn="l">
              <a:lnSpc>
                <a:spcPct val="100000"/>
              </a:lnSpc>
            </a:pPr>
            <a:r>
              <a:rPr spc="-5" dirty="0"/>
              <a:t>Support vector</a:t>
            </a:r>
            <a:r>
              <a:rPr spc="-65" dirty="0"/>
              <a:t> </a:t>
            </a:r>
            <a:r>
              <a:rPr dirty="0"/>
              <a:t>machines</a:t>
            </a:r>
          </a:p>
        </p:txBody>
      </p:sp>
      <p:sp>
        <p:nvSpPr>
          <p:cNvPr id="3" name="object 3"/>
          <p:cNvSpPr/>
          <p:nvPr/>
        </p:nvSpPr>
        <p:spPr>
          <a:xfrm>
            <a:off x="684975" y="24008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90" h="57785">
                <a:moveTo>
                  <a:pt x="24371" y="0"/>
                </a:moveTo>
                <a:lnTo>
                  <a:pt x="13240" y="4339"/>
                </a:lnTo>
                <a:lnTo>
                  <a:pt x="4946" y="12239"/>
                </a:lnTo>
                <a:lnTo>
                  <a:pt x="271" y="22592"/>
                </a:lnTo>
                <a:lnTo>
                  <a:pt x="0" y="34289"/>
                </a:lnTo>
                <a:lnTo>
                  <a:pt x="4389" y="45122"/>
                </a:lnTo>
                <a:lnTo>
                  <a:pt x="12428" y="53133"/>
                </a:lnTo>
                <a:lnTo>
                  <a:pt x="22993" y="57596"/>
                </a:lnTo>
                <a:lnTo>
                  <a:pt x="34963" y="57784"/>
                </a:lnTo>
                <a:lnTo>
                  <a:pt x="46093" y="53371"/>
                </a:lnTo>
                <a:lnTo>
                  <a:pt x="54387" y="45434"/>
                </a:lnTo>
                <a:lnTo>
                  <a:pt x="59062" y="35067"/>
                </a:lnTo>
                <a:lnTo>
                  <a:pt x="59334" y="23367"/>
                </a:lnTo>
                <a:lnTo>
                  <a:pt x="54944" y="12590"/>
                </a:lnTo>
                <a:lnTo>
                  <a:pt x="46905" y="4587"/>
                </a:lnTo>
                <a:lnTo>
                  <a:pt x="36340" y="132"/>
                </a:lnTo>
                <a:lnTo>
                  <a:pt x="24371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975" y="24008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90" h="57785">
                <a:moveTo>
                  <a:pt x="24371" y="0"/>
                </a:moveTo>
                <a:lnTo>
                  <a:pt x="36340" y="132"/>
                </a:lnTo>
                <a:lnTo>
                  <a:pt x="46905" y="4587"/>
                </a:lnTo>
                <a:lnTo>
                  <a:pt x="54944" y="12590"/>
                </a:lnTo>
                <a:lnTo>
                  <a:pt x="59334" y="23367"/>
                </a:lnTo>
                <a:lnTo>
                  <a:pt x="59062" y="35067"/>
                </a:lnTo>
                <a:lnTo>
                  <a:pt x="54387" y="45434"/>
                </a:lnTo>
                <a:lnTo>
                  <a:pt x="46093" y="53371"/>
                </a:lnTo>
                <a:lnTo>
                  <a:pt x="34963" y="57784"/>
                </a:lnTo>
                <a:lnTo>
                  <a:pt x="22993" y="57596"/>
                </a:lnTo>
                <a:lnTo>
                  <a:pt x="12428" y="53133"/>
                </a:lnTo>
                <a:lnTo>
                  <a:pt x="4389" y="45122"/>
                </a:lnTo>
                <a:lnTo>
                  <a:pt x="0" y="34289"/>
                </a:lnTo>
                <a:lnTo>
                  <a:pt x="271" y="22592"/>
                </a:lnTo>
                <a:lnTo>
                  <a:pt x="4946" y="12239"/>
                </a:lnTo>
                <a:lnTo>
                  <a:pt x="13240" y="4339"/>
                </a:lnTo>
                <a:lnTo>
                  <a:pt x="243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759" y="2857754"/>
            <a:ext cx="53975" cy="50800"/>
          </a:xfrm>
          <a:custGeom>
            <a:avLst/>
            <a:gdLst/>
            <a:ahLst/>
            <a:cxnLst/>
            <a:rect l="l" t="t" r="r" b="b"/>
            <a:pathLst>
              <a:path w="53975" h="50800">
                <a:moveTo>
                  <a:pt x="30353" y="0"/>
                </a:moveTo>
                <a:lnTo>
                  <a:pt x="40466" y="3490"/>
                </a:lnTo>
                <a:lnTo>
                  <a:pt x="48175" y="10112"/>
                </a:lnTo>
                <a:lnTo>
                  <a:pt x="52739" y="18948"/>
                </a:lnTo>
                <a:lnTo>
                  <a:pt x="53416" y="29083"/>
                </a:lnTo>
                <a:lnTo>
                  <a:pt x="49895" y="38540"/>
                </a:lnTo>
                <a:lnTo>
                  <a:pt x="43011" y="45688"/>
                </a:lnTo>
                <a:lnTo>
                  <a:pt x="33742" y="49835"/>
                </a:lnTo>
                <a:lnTo>
                  <a:pt x="23063" y="50292"/>
                </a:lnTo>
                <a:lnTo>
                  <a:pt x="12949" y="46801"/>
                </a:lnTo>
                <a:lnTo>
                  <a:pt x="5240" y="40179"/>
                </a:lnTo>
                <a:lnTo>
                  <a:pt x="676" y="31343"/>
                </a:lnTo>
                <a:lnTo>
                  <a:pt x="0" y="21209"/>
                </a:lnTo>
                <a:lnTo>
                  <a:pt x="3521" y="11751"/>
                </a:lnTo>
                <a:lnTo>
                  <a:pt x="10404" y="4603"/>
                </a:lnTo>
                <a:lnTo>
                  <a:pt x="19673" y="456"/>
                </a:lnTo>
                <a:lnTo>
                  <a:pt x="3035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0880" y="25527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8480" y="59055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8005" y="53752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6105" y="42466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225" y="0"/>
                </a:moveTo>
                <a:lnTo>
                  <a:pt x="18430" y="1853"/>
                </a:lnTo>
                <a:lnTo>
                  <a:pt x="8826" y="6921"/>
                </a:lnTo>
                <a:lnTo>
                  <a:pt x="2365" y="14466"/>
                </a:lnTo>
                <a:lnTo>
                  <a:pt x="0" y="23749"/>
                </a:lnTo>
                <a:lnTo>
                  <a:pt x="2365" y="33051"/>
                </a:lnTo>
                <a:lnTo>
                  <a:pt x="8826" y="40639"/>
                </a:lnTo>
                <a:lnTo>
                  <a:pt x="18430" y="45751"/>
                </a:lnTo>
                <a:lnTo>
                  <a:pt x="30225" y="47625"/>
                </a:lnTo>
                <a:lnTo>
                  <a:pt x="41947" y="45751"/>
                </a:lnTo>
                <a:lnTo>
                  <a:pt x="51514" y="40639"/>
                </a:lnTo>
                <a:lnTo>
                  <a:pt x="57961" y="33051"/>
                </a:lnTo>
                <a:lnTo>
                  <a:pt x="60325" y="23749"/>
                </a:lnTo>
                <a:lnTo>
                  <a:pt x="57961" y="14466"/>
                </a:lnTo>
                <a:lnTo>
                  <a:pt x="51514" y="6921"/>
                </a:lnTo>
                <a:lnTo>
                  <a:pt x="41947" y="1853"/>
                </a:lnTo>
                <a:lnTo>
                  <a:pt x="302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6105" y="42466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466"/>
                </a:lnTo>
                <a:lnTo>
                  <a:pt x="8826" y="6921"/>
                </a:lnTo>
                <a:lnTo>
                  <a:pt x="18430" y="1853"/>
                </a:lnTo>
                <a:lnTo>
                  <a:pt x="30225" y="0"/>
                </a:lnTo>
                <a:lnTo>
                  <a:pt x="41947" y="1853"/>
                </a:lnTo>
                <a:lnTo>
                  <a:pt x="51514" y="6921"/>
                </a:lnTo>
                <a:lnTo>
                  <a:pt x="57961" y="14466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0305" y="31574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4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7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7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4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0305" y="31574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4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4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7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7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3805" y="39782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75"/>
                </a:moveTo>
                <a:lnTo>
                  <a:pt x="2365" y="14573"/>
                </a:lnTo>
                <a:lnTo>
                  <a:pt x="8826" y="6985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5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05"/>
                </a:lnTo>
                <a:lnTo>
                  <a:pt x="51514" y="40655"/>
                </a:lnTo>
                <a:lnTo>
                  <a:pt x="41947" y="45753"/>
                </a:lnTo>
                <a:lnTo>
                  <a:pt x="30225" y="47625"/>
                </a:lnTo>
                <a:lnTo>
                  <a:pt x="18430" y="45753"/>
                </a:lnTo>
                <a:lnTo>
                  <a:pt x="8826" y="40655"/>
                </a:lnTo>
                <a:lnTo>
                  <a:pt x="2365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0030" y="30067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80030" y="30067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6280" y="40767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7050" y="0"/>
                </a:moveTo>
                <a:lnTo>
                  <a:pt x="16502" y="1873"/>
                </a:lnTo>
                <a:lnTo>
                  <a:pt x="7905" y="6985"/>
                </a:lnTo>
                <a:lnTo>
                  <a:pt x="2119" y="14573"/>
                </a:lnTo>
                <a:lnTo>
                  <a:pt x="0" y="23875"/>
                </a:lnTo>
                <a:lnTo>
                  <a:pt x="2119" y="33105"/>
                </a:lnTo>
                <a:lnTo>
                  <a:pt x="7905" y="40655"/>
                </a:lnTo>
                <a:lnTo>
                  <a:pt x="16502" y="45753"/>
                </a:lnTo>
                <a:lnTo>
                  <a:pt x="27050" y="47625"/>
                </a:lnTo>
                <a:lnTo>
                  <a:pt x="37526" y="45753"/>
                </a:lnTo>
                <a:lnTo>
                  <a:pt x="46085" y="40655"/>
                </a:lnTo>
                <a:lnTo>
                  <a:pt x="51857" y="33105"/>
                </a:lnTo>
                <a:lnTo>
                  <a:pt x="53975" y="23875"/>
                </a:lnTo>
                <a:lnTo>
                  <a:pt x="51857" y="14573"/>
                </a:lnTo>
                <a:lnTo>
                  <a:pt x="46085" y="6985"/>
                </a:lnTo>
                <a:lnTo>
                  <a:pt x="37526" y="1873"/>
                </a:lnTo>
                <a:lnTo>
                  <a:pt x="270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56280" y="40767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875"/>
                </a:moveTo>
                <a:lnTo>
                  <a:pt x="2119" y="14573"/>
                </a:lnTo>
                <a:lnTo>
                  <a:pt x="7905" y="6985"/>
                </a:lnTo>
                <a:lnTo>
                  <a:pt x="16502" y="1873"/>
                </a:lnTo>
                <a:lnTo>
                  <a:pt x="27050" y="0"/>
                </a:lnTo>
                <a:lnTo>
                  <a:pt x="37526" y="1873"/>
                </a:lnTo>
                <a:lnTo>
                  <a:pt x="46085" y="6985"/>
                </a:lnTo>
                <a:lnTo>
                  <a:pt x="51857" y="14573"/>
                </a:lnTo>
                <a:lnTo>
                  <a:pt x="53975" y="23875"/>
                </a:lnTo>
                <a:lnTo>
                  <a:pt x="51857" y="33105"/>
                </a:lnTo>
                <a:lnTo>
                  <a:pt x="46085" y="40655"/>
                </a:lnTo>
                <a:lnTo>
                  <a:pt x="37526" y="45753"/>
                </a:lnTo>
                <a:lnTo>
                  <a:pt x="27050" y="47625"/>
                </a:lnTo>
                <a:lnTo>
                  <a:pt x="16502" y="45753"/>
                </a:lnTo>
                <a:lnTo>
                  <a:pt x="7905" y="40655"/>
                </a:lnTo>
                <a:lnTo>
                  <a:pt x="2119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8080" y="34671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30225" y="0"/>
                </a:moveTo>
                <a:lnTo>
                  <a:pt x="18430" y="2315"/>
                </a:lnTo>
                <a:lnTo>
                  <a:pt x="8826" y="8620"/>
                </a:lnTo>
                <a:lnTo>
                  <a:pt x="2365" y="17948"/>
                </a:lnTo>
                <a:lnTo>
                  <a:pt x="0" y="29337"/>
                </a:lnTo>
                <a:lnTo>
                  <a:pt x="2365" y="40778"/>
                </a:lnTo>
                <a:lnTo>
                  <a:pt x="8826" y="50101"/>
                </a:lnTo>
                <a:lnTo>
                  <a:pt x="18430" y="56376"/>
                </a:lnTo>
                <a:lnTo>
                  <a:pt x="30225" y="58674"/>
                </a:lnTo>
                <a:lnTo>
                  <a:pt x="41947" y="56376"/>
                </a:lnTo>
                <a:lnTo>
                  <a:pt x="51514" y="50101"/>
                </a:lnTo>
                <a:lnTo>
                  <a:pt x="57961" y="40778"/>
                </a:lnTo>
                <a:lnTo>
                  <a:pt x="60325" y="29337"/>
                </a:lnTo>
                <a:lnTo>
                  <a:pt x="57961" y="17948"/>
                </a:lnTo>
                <a:lnTo>
                  <a:pt x="51514" y="8620"/>
                </a:lnTo>
                <a:lnTo>
                  <a:pt x="41947" y="2315"/>
                </a:lnTo>
                <a:lnTo>
                  <a:pt x="302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8080" y="34671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0" y="29337"/>
                </a:moveTo>
                <a:lnTo>
                  <a:pt x="2365" y="17948"/>
                </a:lnTo>
                <a:lnTo>
                  <a:pt x="8826" y="8620"/>
                </a:lnTo>
                <a:lnTo>
                  <a:pt x="18430" y="2315"/>
                </a:lnTo>
                <a:lnTo>
                  <a:pt x="30225" y="0"/>
                </a:lnTo>
                <a:lnTo>
                  <a:pt x="41947" y="2315"/>
                </a:lnTo>
                <a:lnTo>
                  <a:pt x="51514" y="8620"/>
                </a:lnTo>
                <a:lnTo>
                  <a:pt x="57961" y="17948"/>
                </a:lnTo>
                <a:lnTo>
                  <a:pt x="60325" y="29337"/>
                </a:lnTo>
                <a:lnTo>
                  <a:pt x="57961" y="40778"/>
                </a:lnTo>
                <a:lnTo>
                  <a:pt x="51514" y="50101"/>
                </a:lnTo>
                <a:lnTo>
                  <a:pt x="41947" y="56376"/>
                </a:lnTo>
                <a:lnTo>
                  <a:pt x="30225" y="58674"/>
                </a:lnTo>
                <a:lnTo>
                  <a:pt x="18430" y="56376"/>
                </a:lnTo>
                <a:lnTo>
                  <a:pt x="8826" y="50101"/>
                </a:lnTo>
                <a:lnTo>
                  <a:pt x="2365" y="40778"/>
                </a:lnTo>
                <a:lnTo>
                  <a:pt x="0" y="29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5480" y="44577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58375" y="4785969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91"/>
                </a:moveTo>
                <a:lnTo>
                  <a:pt x="0" y="23338"/>
                </a:lnTo>
                <a:lnTo>
                  <a:pt x="3048" y="14313"/>
                </a:lnTo>
                <a:lnTo>
                  <a:pt x="9525" y="6717"/>
                </a:lnTo>
                <a:lnTo>
                  <a:pt x="18859" y="1549"/>
                </a:lnTo>
                <a:lnTo>
                  <a:pt x="29396" y="0"/>
                </a:lnTo>
                <a:lnTo>
                  <a:pt x="39147" y="2105"/>
                </a:lnTo>
                <a:lnTo>
                  <a:pt x="47041" y="7425"/>
                </a:lnTo>
                <a:lnTo>
                  <a:pt x="52006" y="15519"/>
                </a:lnTo>
                <a:lnTo>
                  <a:pt x="52958" y="24973"/>
                </a:lnTo>
                <a:lnTo>
                  <a:pt x="49910" y="33998"/>
                </a:lnTo>
                <a:lnTo>
                  <a:pt x="43433" y="41594"/>
                </a:lnTo>
                <a:lnTo>
                  <a:pt x="34099" y="46761"/>
                </a:lnTo>
                <a:lnTo>
                  <a:pt x="23562" y="48311"/>
                </a:lnTo>
                <a:lnTo>
                  <a:pt x="13811" y="46206"/>
                </a:lnTo>
                <a:lnTo>
                  <a:pt x="5917" y="40886"/>
                </a:lnTo>
                <a:lnTo>
                  <a:pt x="952" y="32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74635" y="35713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6610" y="488738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18"/>
                </a:moveTo>
                <a:lnTo>
                  <a:pt x="0" y="25437"/>
                </a:lnTo>
                <a:lnTo>
                  <a:pt x="3559" y="15738"/>
                </a:lnTo>
                <a:lnTo>
                  <a:pt x="10929" y="7514"/>
                </a:lnTo>
                <a:lnTo>
                  <a:pt x="21466" y="1863"/>
                </a:lnTo>
                <a:lnTo>
                  <a:pt x="33202" y="0"/>
                </a:lnTo>
                <a:lnTo>
                  <a:pt x="44009" y="2101"/>
                </a:lnTo>
                <a:lnTo>
                  <a:pt x="52720" y="7703"/>
                </a:lnTo>
                <a:lnTo>
                  <a:pt x="58169" y="16341"/>
                </a:lnTo>
                <a:lnTo>
                  <a:pt x="59062" y="26421"/>
                </a:lnTo>
                <a:lnTo>
                  <a:pt x="55502" y="36121"/>
                </a:lnTo>
                <a:lnTo>
                  <a:pt x="48133" y="44344"/>
                </a:lnTo>
                <a:lnTo>
                  <a:pt x="37595" y="49996"/>
                </a:lnTo>
                <a:lnTo>
                  <a:pt x="25860" y="51859"/>
                </a:lnTo>
                <a:lnTo>
                  <a:pt x="15053" y="49758"/>
                </a:lnTo>
                <a:lnTo>
                  <a:pt x="6342" y="44156"/>
                </a:lnTo>
                <a:lnTo>
                  <a:pt x="892" y="355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4910" y="30093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2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4910" y="30093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2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2410" y="39269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297" y="4837975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125"/>
                </a:moveTo>
                <a:lnTo>
                  <a:pt x="0" y="24604"/>
                </a:lnTo>
                <a:lnTo>
                  <a:pt x="3722" y="15392"/>
                </a:lnTo>
                <a:lnTo>
                  <a:pt x="11207" y="7514"/>
                </a:lnTo>
                <a:lnTo>
                  <a:pt x="21788" y="1994"/>
                </a:lnTo>
                <a:lnTo>
                  <a:pt x="33480" y="0"/>
                </a:lnTo>
                <a:lnTo>
                  <a:pt x="44172" y="1756"/>
                </a:lnTo>
                <a:lnTo>
                  <a:pt x="52720" y="6869"/>
                </a:lnTo>
                <a:lnTo>
                  <a:pt x="57983" y="14948"/>
                </a:lnTo>
                <a:lnTo>
                  <a:pt x="58689" y="24469"/>
                </a:lnTo>
                <a:lnTo>
                  <a:pt x="54967" y="33680"/>
                </a:lnTo>
                <a:lnTo>
                  <a:pt x="47482" y="41558"/>
                </a:lnTo>
                <a:lnTo>
                  <a:pt x="36901" y="47079"/>
                </a:lnTo>
                <a:lnTo>
                  <a:pt x="25209" y="49073"/>
                </a:lnTo>
                <a:lnTo>
                  <a:pt x="14517" y="47317"/>
                </a:lnTo>
                <a:lnTo>
                  <a:pt x="5968" y="42203"/>
                </a:lnTo>
                <a:lnTo>
                  <a:pt x="706" y="34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85572" y="39822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33480" y="0"/>
                </a:moveTo>
                <a:lnTo>
                  <a:pt x="21788" y="1976"/>
                </a:lnTo>
                <a:lnTo>
                  <a:pt x="11207" y="7516"/>
                </a:lnTo>
                <a:lnTo>
                  <a:pt x="3722" y="15438"/>
                </a:lnTo>
                <a:lnTo>
                  <a:pt x="0" y="24693"/>
                </a:lnTo>
                <a:lnTo>
                  <a:pt x="706" y="34234"/>
                </a:lnTo>
                <a:lnTo>
                  <a:pt x="5968" y="42259"/>
                </a:lnTo>
                <a:lnTo>
                  <a:pt x="14517" y="47378"/>
                </a:lnTo>
                <a:lnTo>
                  <a:pt x="25209" y="49164"/>
                </a:lnTo>
                <a:lnTo>
                  <a:pt x="36901" y="47188"/>
                </a:lnTo>
                <a:lnTo>
                  <a:pt x="47482" y="41648"/>
                </a:lnTo>
                <a:lnTo>
                  <a:pt x="54967" y="33726"/>
                </a:lnTo>
                <a:lnTo>
                  <a:pt x="58689" y="24471"/>
                </a:lnTo>
                <a:lnTo>
                  <a:pt x="57983" y="14930"/>
                </a:lnTo>
                <a:lnTo>
                  <a:pt x="52720" y="6905"/>
                </a:lnTo>
                <a:lnTo>
                  <a:pt x="44172" y="1785"/>
                </a:lnTo>
                <a:lnTo>
                  <a:pt x="3348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85572" y="39822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706" y="34234"/>
                </a:moveTo>
                <a:lnTo>
                  <a:pt x="0" y="24693"/>
                </a:lnTo>
                <a:lnTo>
                  <a:pt x="3722" y="15438"/>
                </a:lnTo>
                <a:lnTo>
                  <a:pt x="11207" y="7516"/>
                </a:lnTo>
                <a:lnTo>
                  <a:pt x="21788" y="1976"/>
                </a:lnTo>
                <a:lnTo>
                  <a:pt x="33480" y="0"/>
                </a:lnTo>
                <a:lnTo>
                  <a:pt x="44172" y="1785"/>
                </a:lnTo>
                <a:lnTo>
                  <a:pt x="52720" y="6905"/>
                </a:lnTo>
                <a:lnTo>
                  <a:pt x="57983" y="14930"/>
                </a:lnTo>
                <a:lnTo>
                  <a:pt x="58689" y="24471"/>
                </a:lnTo>
                <a:lnTo>
                  <a:pt x="54967" y="33726"/>
                </a:lnTo>
                <a:lnTo>
                  <a:pt x="47482" y="41648"/>
                </a:lnTo>
                <a:lnTo>
                  <a:pt x="36901" y="47188"/>
                </a:lnTo>
                <a:lnTo>
                  <a:pt x="25209" y="49164"/>
                </a:lnTo>
                <a:lnTo>
                  <a:pt x="14517" y="47378"/>
                </a:lnTo>
                <a:lnTo>
                  <a:pt x="5968" y="42259"/>
                </a:lnTo>
                <a:lnTo>
                  <a:pt x="706" y="34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4308" y="34038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4308" y="34038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04183" y="5588253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33909" y="0"/>
                </a:moveTo>
                <a:lnTo>
                  <a:pt x="45225" y="3855"/>
                </a:lnTo>
                <a:lnTo>
                  <a:pt x="53863" y="11128"/>
                </a:lnTo>
                <a:lnTo>
                  <a:pt x="59001" y="20806"/>
                </a:lnTo>
                <a:lnTo>
                  <a:pt x="59817" y="31877"/>
                </a:lnTo>
                <a:lnTo>
                  <a:pt x="55876" y="42203"/>
                </a:lnTo>
                <a:lnTo>
                  <a:pt x="48196" y="50006"/>
                </a:lnTo>
                <a:lnTo>
                  <a:pt x="37849" y="54522"/>
                </a:lnTo>
                <a:lnTo>
                  <a:pt x="25908" y="54991"/>
                </a:lnTo>
                <a:lnTo>
                  <a:pt x="14591" y="51137"/>
                </a:lnTo>
                <a:lnTo>
                  <a:pt x="5953" y="43878"/>
                </a:lnTo>
                <a:lnTo>
                  <a:pt x="815" y="34238"/>
                </a:lnTo>
                <a:lnTo>
                  <a:pt x="0" y="23241"/>
                </a:lnTo>
                <a:lnTo>
                  <a:pt x="3940" y="12840"/>
                </a:lnTo>
                <a:lnTo>
                  <a:pt x="11620" y="5000"/>
                </a:lnTo>
                <a:lnTo>
                  <a:pt x="21967" y="470"/>
                </a:lnTo>
                <a:lnTo>
                  <a:pt x="339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78659" y="44484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21431" y="156"/>
                </a:lnTo>
                <a:lnTo>
                  <a:pt x="11207" y="3825"/>
                </a:lnTo>
                <a:lnTo>
                  <a:pt x="3698" y="10376"/>
                </a:lnTo>
                <a:lnTo>
                  <a:pt x="0" y="19177"/>
                </a:lnTo>
                <a:lnTo>
                  <a:pt x="1075" y="28721"/>
                </a:lnTo>
                <a:lnTo>
                  <a:pt x="6413" y="37147"/>
                </a:lnTo>
                <a:lnTo>
                  <a:pt x="15180" y="43572"/>
                </a:lnTo>
                <a:lnTo>
                  <a:pt x="26543" y="47117"/>
                </a:lnTo>
                <a:lnTo>
                  <a:pt x="38385" y="46960"/>
                </a:lnTo>
                <a:lnTo>
                  <a:pt x="48609" y="43291"/>
                </a:lnTo>
                <a:lnTo>
                  <a:pt x="56118" y="36740"/>
                </a:lnTo>
                <a:lnTo>
                  <a:pt x="59816" y="27940"/>
                </a:lnTo>
                <a:lnTo>
                  <a:pt x="58741" y="18395"/>
                </a:lnTo>
                <a:lnTo>
                  <a:pt x="53403" y="9969"/>
                </a:lnTo>
                <a:lnTo>
                  <a:pt x="44636" y="3544"/>
                </a:lnTo>
                <a:lnTo>
                  <a:pt x="33273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78659" y="44484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44636" y="3544"/>
                </a:lnTo>
                <a:lnTo>
                  <a:pt x="53403" y="9969"/>
                </a:lnTo>
                <a:lnTo>
                  <a:pt x="58741" y="18395"/>
                </a:lnTo>
                <a:lnTo>
                  <a:pt x="59816" y="27940"/>
                </a:lnTo>
                <a:lnTo>
                  <a:pt x="56118" y="36740"/>
                </a:lnTo>
                <a:lnTo>
                  <a:pt x="48609" y="43291"/>
                </a:lnTo>
                <a:lnTo>
                  <a:pt x="38385" y="46960"/>
                </a:lnTo>
                <a:lnTo>
                  <a:pt x="26543" y="47117"/>
                </a:lnTo>
                <a:lnTo>
                  <a:pt x="15180" y="43572"/>
                </a:lnTo>
                <a:lnTo>
                  <a:pt x="6413" y="37147"/>
                </a:lnTo>
                <a:lnTo>
                  <a:pt x="1075" y="28721"/>
                </a:lnTo>
                <a:lnTo>
                  <a:pt x="0" y="19177"/>
                </a:lnTo>
                <a:lnTo>
                  <a:pt x="3698" y="10376"/>
                </a:lnTo>
                <a:lnTo>
                  <a:pt x="11207" y="3825"/>
                </a:lnTo>
                <a:lnTo>
                  <a:pt x="21431" y="156"/>
                </a:lnTo>
                <a:lnTo>
                  <a:pt x="332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0558" y="27402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0558" y="27402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74234" y="4488179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34036" y="0"/>
                </a:moveTo>
                <a:lnTo>
                  <a:pt x="45331" y="3968"/>
                </a:lnTo>
                <a:lnTo>
                  <a:pt x="53911" y="11557"/>
                </a:lnTo>
                <a:lnTo>
                  <a:pt x="58967" y="21717"/>
                </a:lnTo>
                <a:lnTo>
                  <a:pt x="59690" y="33401"/>
                </a:lnTo>
                <a:lnTo>
                  <a:pt x="55729" y="44342"/>
                </a:lnTo>
                <a:lnTo>
                  <a:pt x="48006" y="52641"/>
                </a:lnTo>
                <a:lnTo>
                  <a:pt x="37615" y="57511"/>
                </a:lnTo>
                <a:lnTo>
                  <a:pt x="25654" y="58166"/>
                </a:lnTo>
                <a:lnTo>
                  <a:pt x="14358" y="54179"/>
                </a:lnTo>
                <a:lnTo>
                  <a:pt x="5778" y="46561"/>
                </a:lnTo>
                <a:lnTo>
                  <a:pt x="722" y="36395"/>
                </a:lnTo>
                <a:lnTo>
                  <a:pt x="0" y="24765"/>
                </a:lnTo>
                <a:lnTo>
                  <a:pt x="3960" y="13751"/>
                </a:lnTo>
                <a:lnTo>
                  <a:pt x="11683" y="5429"/>
                </a:lnTo>
                <a:lnTo>
                  <a:pt x="22074" y="583"/>
                </a:lnTo>
                <a:lnTo>
                  <a:pt x="340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37609" y="4426203"/>
            <a:ext cx="53340" cy="47625"/>
          </a:xfrm>
          <a:custGeom>
            <a:avLst/>
            <a:gdLst/>
            <a:ahLst/>
            <a:cxnLst/>
            <a:rect l="l" t="t" r="r" b="b"/>
            <a:pathLst>
              <a:path w="53339" h="47625">
                <a:moveTo>
                  <a:pt x="30099" y="0"/>
                </a:moveTo>
                <a:lnTo>
                  <a:pt x="40213" y="3375"/>
                </a:lnTo>
                <a:lnTo>
                  <a:pt x="47958" y="9667"/>
                </a:lnTo>
                <a:lnTo>
                  <a:pt x="52583" y="17984"/>
                </a:lnTo>
                <a:lnTo>
                  <a:pt x="53340" y="27432"/>
                </a:lnTo>
                <a:lnTo>
                  <a:pt x="49905" y="36276"/>
                </a:lnTo>
                <a:lnTo>
                  <a:pt x="43100" y="42941"/>
                </a:lnTo>
                <a:lnTo>
                  <a:pt x="33891" y="46773"/>
                </a:lnTo>
                <a:lnTo>
                  <a:pt x="23241" y="47117"/>
                </a:lnTo>
                <a:lnTo>
                  <a:pt x="13126" y="43741"/>
                </a:lnTo>
                <a:lnTo>
                  <a:pt x="5381" y="37449"/>
                </a:lnTo>
                <a:lnTo>
                  <a:pt x="756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6908" y="371182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51734" y="26958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21377" y="156"/>
                </a:lnTo>
                <a:lnTo>
                  <a:pt x="11160" y="3825"/>
                </a:lnTo>
                <a:lnTo>
                  <a:pt x="3681" y="10376"/>
                </a:lnTo>
                <a:lnTo>
                  <a:pt x="0" y="19176"/>
                </a:lnTo>
                <a:lnTo>
                  <a:pt x="1002" y="28721"/>
                </a:lnTo>
                <a:lnTo>
                  <a:pt x="6302" y="37147"/>
                </a:lnTo>
                <a:lnTo>
                  <a:pt x="15055" y="43572"/>
                </a:lnTo>
                <a:lnTo>
                  <a:pt x="26415" y="47117"/>
                </a:lnTo>
                <a:lnTo>
                  <a:pt x="38312" y="46960"/>
                </a:lnTo>
                <a:lnTo>
                  <a:pt x="48529" y="43291"/>
                </a:lnTo>
                <a:lnTo>
                  <a:pt x="56008" y="36740"/>
                </a:lnTo>
                <a:lnTo>
                  <a:pt x="59689" y="27940"/>
                </a:lnTo>
                <a:lnTo>
                  <a:pt x="58687" y="18395"/>
                </a:lnTo>
                <a:lnTo>
                  <a:pt x="53387" y="9969"/>
                </a:lnTo>
                <a:lnTo>
                  <a:pt x="44634" y="3544"/>
                </a:lnTo>
                <a:lnTo>
                  <a:pt x="33274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51734" y="26958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44634" y="3544"/>
                </a:lnTo>
                <a:lnTo>
                  <a:pt x="53387" y="9969"/>
                </a:lnTo>
                <a:lnTo>
                  <a:pt x="58687" y="18395"/>
                </a:lnTo>
                <a:lnTo>
                  <a:pt x="59689" y="27940"/>
                </a:lnTo>
                <a:lnTo>
                  <a:pt x="56008" y="36740"/>
                </a:lnTo>
                <a:lnTo>
                  <a:pt x="48529" y="43291"/>
                </a:lnTo>
                <a:lnTo>
                  <a:pt x="38312" y="46960"/>
                </a:lnTo>
                <a:lnTo>
                  <a:pt x="26415" y="47117"/>
                </a:lnTo>
                <a:lnTo>
                  <a:pt x="15055" y="43572"/>
                </a:lnTo>
                <a:lnTo>
                  <a:pt x="6302" y="37147"/>
                </a:lnTo>
                <a:lnTo>
                  <a:pt x="1002" y="28721"/>
                </a:lnTo>
                <a:lnTo>
                  <a:pt x="0" y="19176"/>
                </a:lnTo>
                <a:lnTo>
                  <a:pt x="3681" y="10376"/>
                </a:lnTo>
                <a:lnTo>
                  <a:pt x="11160" y="3825"/>
                </a:lnTo>
                <a:lnTo>
                  <a:pt x="21377" y="156"/>
                </a:lnTo>
                <a:lnTo>
                  <a:pt x="332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8133" y="36197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90084" y="5059679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30861" y="0"/>
                </a:moveTo>
                <a:lnTo>
                  <a:pt x="40927" y="3800"/>
                </a:lnTo>
                <a:lnTo>
                  <a:pt x="48529" y="11255"/>
                </a:lnTo>
                <a:lnTo>
                  <a:pt x="52917" y="21306"/>
                </a:lnTo>
                <a:lnTo>
                  <a:pt x="53340" y="32893"/>
                </a:lnTo>
                <a:lnTo>
                  <a:pt x="49625" y="43932"/>
                </a:lnTo>
                <a:lnTo>
                  <a:pt x="42576" y="52339"/>
                </a:lnTo>
                <a:lnTo>
                  <a:pt x="33194" y="57342"/>
                </a:lnTo>
                <a:lnTo>
                  <a:pt x="22479" y="58166"/>
                </a:lnTo>
                <a:lnTo>
                  <a:pt x="12412" y="54363"/>
                </a:lnTo>
                <a:lnTo>
                  <a:pt x="4810" y="46894"/>
                </a:lnTo>
                <a:lnTo>
                  <a:pt x="422" y="36806"/>
                </a:lnTo>
                <a:lnTo>
                  <a:pt x="0" y="25146"/>
                </a:lnTo>
                <a:lnTo>
                  <a:pt x="3714" y="14162"/>
                </a:lnTo>
                <a:lnTo>
                  <a:pt x="10763" y="5762"/>
                </a:lnTo>
                <a:lnTo>
                  <a:pt x="20145" y="767"/>
                </a:lnTo>
                <a:lnTo>
                  <a:pt x="3086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67787" y="38787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13251" y="4413"/>
                </a:lnTo>
                <a:lnTo>
                  <a:pt x="4952" y="12350"/>
                </a:lnTo>
                <a:lnTo>
                  <a:pt x="273" y="22717"/>
                </a:lnTo>
                <a:lnTo>
                  <a:pt x="0" y="34416"/>
                </a:lnTo>
                <a:lnTo>
                  <a:pt x="4405" y="45194"/>
                </a:lnTo>
                <a:lnTo>
                  <a:pt x="12477" y="53197"/>
                </a:lnTo>
                <a:lnTo>
                  <a:pt x="23074" y="57652"/>
                </a:lnTo>
                <a:lnTo>
                  <a:pt x="35051" y="57784"/>
                </a:lnTo>
                <a:lnTo>
                  <a:pt x="46184" y="53445"/>
                </a:lnTo>
                <a:lnTo>
                  <a:pt x="54482" y="45545"/>
                </a:lnTo>
                <a:lnTo>
                  <a:pt x="59162" y="35192"/>
                </a:lnTo>
                <a:lnTo>
                  <a:pt x="59435" y="23494"/>
                </a:lnTo>
                <a:lnTo>
                  <a:pt x="55030" y="12662"/>
                </a:lnTo>
                <a:lnTo>
                  <a:pt x="46958" y="4651"/>
                </a:lnTo>
                <a:lnTo>
                  <a:pt x="36361" y="188"/>
                </a:lnTo>
                <a:lnTo>
                  <a:pt x="24383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7787" y="38787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36361" y="188"/>
                </a:lnTo>
                <a:lnTo>
                  <a:pt x="46958" y="4651"/>
                </a:lnTo>
                <a:lnTo>
                  <a:pt x="55030" y="12662"/>
                </a:lnTo>
                <a:lnTo>
                  <a:pt x="59435" y="23494"/>
                </a:lnTo>
                <a:lnTo>
                  <a:pt x="59162" y="35192"/>
                </a:lnTo>
                <a:lnTo>
                  <a:pt x="54482" y="45545"/>
                </a:lnTo>
                <a:lnTo>
                  <a:pt x="46184" y="53445"/>
                </a:lnTo>
                <a:lnTo>
                  <a:pt x="35051" y="57784"/>
                </a:lnTo>
                <a:lnTo>
                  <a:pt x="23074" y="57652"/>
                </a:lnTo>
                <a:lnTo>
                  <a:pt x="12477" y="53197"/>
                </a:lnTo>
                <a:lnTo>
                  <a:pt x="4405" y="45194"/>
                </a:lnTo>
                <a:lnTo>
                  <a:pt x="0" y="34416"/>
                </a:lnTo>
                <a:lnTo>
                  <a:pt x="273" y="22717"/>
                </a:lnTo>
                <a:lnTo>
                  <a:pt x="4952" y="12350"/>
                </a:lnTo>
                <a:lnTo>
                  <a:pt x="13251" y="4413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18660" y="56010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13860" y="52200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89860" y="40772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11376" y="4153"/>
                </a:lnTo>
                <a:lnTo>
                  <a:pt x="4048" y="11890"/>
                </a:lnTo>
                <a:lnTo>
                  <a:pt x="29" y="22127"/>
                </a:lnTo>
                <a:lnTo>
                  <a:pt x="0" y="33782"/>
                </a:lnTo>
                <a:lnTo>
                  <a:pt x="4159" y="44604"/>
                </a:lnTo>
                <a:lnTo>
                  <a:pt x="11556" y="52736"/>
                </a:lnTo>
                <a:lnTo>
                  <a:pt x="21145" y="57392"/>
                </a:lnTo>
                <a:lnTo>
                  <a:pt x="31876" y="57785"/>
                </a:lnTo>
                <a:lnTo>
                  <a:pt x="41836" y="53631"/>
                </a:lnTo>
                <a:lnTo>
                  <a:pt x="49164" y="45894"/>
                </a:lnTo>
                <a:lnTo>
                  <a:pt x="53183" y="35657"/>
                </a:lnTo>
                <a:lnTo>
                  <a:pt x="53212" y="24003"/>
                </a:lnTo>
                <a:lnTo>
                  <a:pt x="49053" y="13126"/>
                </a:lnTo>
                <a:lnTo>
                  <a:pt x="41656" y="5000"/>
                </a:lnTo>
                <a:lnTo>
                  <a:pt x="32067" y="375"/>
                </a:lnTo>
                <a:lnTo>
                  <a:pt x="21336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89860" y="40772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32067" y="375"/>
                </a:lnTo>
                <a:lnTo>
                  <a:pt x="41656" y="5000"/>
                </a:lnTo>
                <a:lnTo>
                  <a:pt x="49053" y="13126"/>
                </a:lnTo>
                <a:lnTo>
                  <a:pt x="53212" y="24003"/>
                </a:lnTo>
                <a:lnTo>
                  <a:pt x="53183" y="35657"/>
                </a:lnTo>
                <a:lnTo>
                  <a:pt x="49164" y="45894"/>
                </a:lnTo>
                <a:lnTo>
                  <a:pt x="41836" y="53631"/>
                </a:lnTo>
                <a:lnTo>
                  <a:pt x="31876" y="57785"/>
                </a:lnTo>
                <a:lnTo>
                  <a:pt x="21145" y="57392"/>
                </a:lnTo>
                <a:lnTo>
                  <a:pt x="11556" y="52736"/>
                </a:lnTo>
                <a:lnTo>
                  <a:pt x="4159" y="44604"/>
                </a:lnTo>
                <a:lnTo>
                  <a:pt x="0" y="33782"/>
                </a:lnTo>
                <a:lnTo>
                  <a:pt x="29" y="22127"/>
                </a:lnTo>
                <a:lnTo>
                  <a:pt x="4048" y="11890"/>
                </a:lnTo>
                <a:lnTo>
                  <a:pt x="11376" y="4153"/>
                </a:lnTo>
                <a:lnTo>
                  <a:pt x="2133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82035" y="31214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12037" y="3859"/>
                </a:lnTo>
                <a:lnTo>
                  <a:pt x="4603" y="10779"/>
                </a:lnTo>
                <a:lnTo>
                  <a:pt x="361" y="19770"/>
                </a:lnTo>
                <a:lnTo>
                  <a:pt x="0" y="29845"/>
                </a:lnTo>
                <a:lnTo>
                  <a:pt x="3881" y="39215"/>
                </a:lnTo>
                <a:lnTo>
                  <a:pt x="11049" y="46132"/>
                </a:lnTo>
                <a:lnTo>
                  <a:pt x="20502" y="49954"/>
                </a:lnTo>
                <a:lnTo>
                  <a:pt x="31242" y="50038"/>
                </a:lnTo>
                <a:lnTo>
                  <a:pt x="41175" y="46178"/>
                </a:lnTo>
                <a:lnTo>
                  <a:pt x="48609" y="39258"/>
                </a:lnTo>
                <a:lnTo>
                  <a:pt x="52851" y="30267"/>
                </a:lnTo>
                <a:lnTo>
                  <a:pt x="53213" y="20193"/>
                </a:lnTo>
                <a:lnTo>
                  <a:pt x="49331" y="10822"/>
                </a:lnTo>
                <a:lnTo>
                  <a:pt x="42163" y="3905"/>
                </a:lnTo>
                <a:lnTo>
                  <a:pt x="32710" y="83"/>
                </a:lnTo>
                <a:lnTo>
                  <a:pt x="21971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82035" y="31214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32710" y="83"/>
                </a:lnTo>
                <a:lnTo>
                  <a:pt x="42163" y="3905"/>
                </a:lnTo>
                <a:lnTo>
                  <a:pt x="49331" y="10822"/>
                </a:lnTo>
                <a:lnTo>
                  <a:pt x="53213" y="20193"/>
                </a:lnTo>
                <a:lnTo>
                  <a:pt x="52851" y="30267"/>
                </a:lnTo>
                <a:lnTo>
                  <a:pt x="48609" y="39258"/>
                </a:lnTo>
                <a:lnTo>
                  <a:pt x="41175" y="46178"/>
                </a:lnTo>
                <a:lnTo>
                  <a:pt x="31242" y="50038"/>
                </a:lnTo>
                <a:lnTo>
                  <a:pt x="20502" y="49954"/>
                </a:lnTo>
                <a:lnTo>
                  <a:pt x="11049" y="46132"/>
                </a:lnTo>
                <a:lnTo>
                  <a:pt x="3881" y="39215"/>
                </a:lnTo>
                <a:lnTo>
                  <a:pt x="0" y="29845"/>
                </a:lnTo>
                <a:lnTo>
                  <a:pt x="361" y="19770"/>
                </a:lnTo>
                <a:lnTo>
                  <a:pt x="4603" y="10779"/>
                </a:lnTo>
                <a:lnTo>
                  <a:pt x="12037" y="3859"/>
                </a:lnTo>
                <a:lnTo>
                  <a:pt x="219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21862" y="471197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145" y="105"/>
                </a:moveTo>
                <a:lnTo>
                  <a:pt x="37058" y="0"/>
                </a:lnTo>
                <a:lnTo>
                  <a:pt x="47482" y="3645"/>
                </a:lnTo>
                <a:lnTo>
                  <a:pt x="55310" y="10410"/>
                </a:lnTo>
                <a:lnTo>
                  <a:pt x="59435" y="19663"/>
                </a:lnTo>
                <a:lnTo>
                  <a:pt x="58882" y="29837"/>
                </a:lnTo>
                <a:lnTo>
                  <a:pt x="53959" y="38951"/>
                </a:lnTo>
                <a:lnTo>
                  <a:pt x="45487" y="46041"/>
                </a:lnTo>
                <a:lnTo>
                  <a:pt x="34289" y="50143"/>
                </a:lnTo>
                <a:lnTo>
                  <a:pt x="22377" y="50248"/>
                </a:lnTo>
                <a:lnTo>
                  <a:pt x="11953" y="46603"/>
                </a:lnTo>
                <a:lnTo>
                  <a:pt x="4125" y="39838"/>
                </a:lnTo>
                <a:lnTo>
                  <a:pt x="0" y="30585"/>
                </a:lnTo>
                <a:lnTo>
                  <a:pt x="553" y="20411"/>
                </a:lnTo>
                <a:lnTo>
                  <a:pt x="5476" y="11297"/>
                </a:lnTo>
                <a:lnTo>
                  <a:pt x="13948" y="4206"/>
                </a:lnTo>
                <a:lnTo>
                  <a:pt x="25145" y="1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74012" y="34263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13251" y="4339"/>
                </a:lnTo>
                <a:lnTo>
                  <a:pt x="4953" y="12239"/>
                </a:lnTo>
                <a:lnTo>
                  <a:pt x="273" y="22592"/>
                </a:lnTo>
                <a:lnTo>
                  <a:pt x="0" y="34289"/>
                </a:lnTo>
                <a:lnTo>
                  <a:pt x="4405" y="45122"/>
                </a:lnTo>
                <a:lnTo>
                  <a:pt x="12477" y="53133"/>
                </a:lnTo>
                <a:lnTo>
                  <a:pt x="23074" y="57596"/>
                </a:lnTo>
                <a:lnTo>
                  <a:pt x="35051" y="57784"/>
                </a:lnTo>
                <a:lnTo>
                  <a:pt x="46184" y="53371"/>
                </a:lnTo>
                <a:lnTo>
                  <a:pt x="54482" y="45434"/>
                </a:lnTo>
                <a:lnTo>
                  <a:pt x="59162" y="35067"/>
                </a:lnTo>
                <a:lnTo>
                  <a:pt x="59436" y="23367"/>
                </a:lnTo>
                <a:lnTo>
                  <a:pt x="55030" y="12590"/>
                </a:lnTo>
                <a:lnTo>
                  <a:pt x="46958" y="4587"/>
                </a:lnTo>
                <a:lnTo>
                  <a:pt x="36361" y="132"/>
                </a:lnTo>
                <a:lnTo>
                  <a:pt x="24384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74012" y="34263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36361" y="132"/>
                </a:lnTo>
                <a:lnTo>
                  <a:pt x="46958" y="4587"/>
                </a:lnTo>
                <a:lnTo>
                  <a:pt x="55030" y="12590"/>
                </a:lnTo>
                <a:lnTo>
                  <a:pt x="59436" y="23367"/>
                </a:lnTo>
                <a:lnTo>
                  <a:pt x="59162" y="35067"/>
                </a:lnTo>
                <a:lnTo>
                  <a:pt x="54482" y="45434"/>
                </a:lnTo>
                <a:lnTo>
                  <a:pt x="46184" y="53371"/>
                </a:lnTo>
                <a:lnTo>
                  <a:pt x="35051" y="57784"/>
                </a:lnTo>
                <a:lnTo>
                  <a:pt x="23074" y="57596"/>
                </a:lnTo>
                <a:lnTo>
                  <a:pt x="12477" y="53133"/>
                </a:lnTo>
                <a:lnTo>
                  <a:pt x="4405" y="45122"/>
                </a:lnTo>
                <a:lnTo>
                  <a:pt x="0" y="34289"/>
                </a:lnTo>
                <a:lnTo>
                  <a:pt x="273" y="22592"/>
                </a:lnTo>
                <a:lnTo>
                  <a:pt x="4953" y="12239"/>
                </a:lnTo>
                <a:lnTo>
                  <a:pt x="13251" y="4339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05937" y="5394833"/>
            <a:ext cx="59690" cy="54610"/>
          </a:xfrm>
          <a:custGeom>
            <a:avLst/>
            <a:gdLst/>
            <a:ahLst/>
            <a:cxnLst/>
            <a:rect l="l" t="t" r="r" b="b"/>
            <a:pathLst>
              <a:path w="59689" h="54610">
                <a:moveTo>
                  <a:pt x="24764" y="0"/>
                </a:moveTo>
                <a:lnTo>
                  <a:pt x="36701" y="1"/>
                </a:lnTo>
                <a:lnTo>
                  <a:pt x="47196" y="4111"/>
                </a:lnTo>
                <a:lnTo>
                  <a:pt x="55143" y="11626"/>
                </a:lnTo>
                <a:lnTo>
                  <a:pt x="59435" y="21844"/>
                </a:lnTo>
                <a:lnTo>
                  <a:pt x="58995" y="32910"/>
                </a:lnTo>
                <a:lnTo>
                  <a:pt x="54197" y="42751"/>
                </a:lnTo>
                <a:lnTo>
                  <a:pt x="45827" y="50329"/>
                </a:lnTo>
                <a:lnTo>
                  <a:pt x="34670" y="54610"/>
                </a:lnTo>
                <a:lnTo>
                  <a:pt x="22734" y="54590"/>
                </a:lnTo>
                <a:lnTo>
                  <a:pt x="12239" y="50450"/>
                </a:lnTo>
                <a:lnTo>
                  <a:pt x="4292" y="42929"/>
                </a:lnTo>
                <a:lnTo>
                  <a:pt x="0" y="32766"/>
                </a:lnTo>
                <a:lnTo>
                  <a:pt x="440" y="21681"/>
                </a:lnTo>
                <a:lnTo>
                  <a:pt x="5238" y="11811"/>
                </a:lnTo>
                <a:lnTo>
                  <a:pt x="13608" y="4226"/>
                </a:lnTo>
                <a:lnTo>
                  <a:pt x="2476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69663" y="510408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18" y="176"/>
                </a:moveTo>
                <a:lnTo>
                  <a:pt x="36931" y="0"/>
                </a:lnTo>
                <a:lnTo>
                  <a:pt x="47355" y="3621"/>
                </a:lnTo>
                <a:lnTo>
                  <a:pt x="55183" y="10410"/>
                </a:lnTo>
                <a:lnTo>
                  <a:pt x="59308" y="19734"/>
                </a:lnTo>
                <a:lnTo>
                  <a:pt x="58775" y="29852"/>
                </a:lnTo>
                <a:lnTo>
                  <a:pt x="53895" y="38959"/>
                </a:lnTo>
                <a:lnTo>
                  <a:pt x="45467" y="46041"/>
                </a:lnTo>
                <a:lnTo>
                  <a:pt x="34289" y="50087"/>
                </a:lnTo>
                <a:lnTo>
                  <a:pt x="22377" y="50264"/>
                </a:lnTo>
                <a:lnTo>
                  <a:pt x="11953" y="46642"/>
                </a:lnTo>
                <a:lnTo>
                  <a:pt x="4125" y="39854"/>
                </a:lnTo>
                <a:lnTo>
                  <a:pt x="0" y="30529"/>
                </a:lnTo>
                <a:lnTo>
                  <a:pt x="533" y="20411"/>
                </a:lnTo>
                <a:lnTo>
                  <a:pt x="5413" y="11304"/>
                </a:lnTo>
                <a:lnTo>
                  <a:pt x="13841" y="4222"/>
                </a:lnTo>
                <a:lnTo>
                  <a:pt x="25018" y="1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33400" y="1219200"/>
            <a:ext cx="7712075" cy="313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state-of-the-art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classifier</a:t>
            </a:r>
          </a:p>
          <a:p>
            <a:pPr marL="13970">
              <a:lnSpc>
                <a:spcPct val="100000"/>
              </a:lnSpc>
              <a:spcBef>
                <a:spcPts val="1914"/>
              </a:spcBef>
            </a:pPr>
            <a:r>
              <a:rPr sz="2400" spc="-5" dirty="0">
                <a:latin typeface="Arial"/>
                <a:cs typeface="Arial"/>
              </a:rPr>
              <a:t>Class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labels</a:t>
            </a:r>
          </a:p>
          <a:p>
            <a:pPr marL="38608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latin typeface="Tahoma"/>
                <a:cs typeface="Tahoma"/>
              </a:rPr>
              <a:t>denotes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+1</a:t>
            </a:r>
            <a:endParaRPr sz="2000" dirty="0">
              <a:latin typeface="Tahoma"/>
              <a:cs typeface="Tahoma"/>
            </a:endParaRPr>
          </a:p>
          <a:p>
            <a:pPr marL="4318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ahoma"/>
                <a:cs typeface="Tahoma"/>
              </a:rPr>
              <a:t>denotes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-1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R="250190" algn="r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How </a:t>
            </a:r>
            <a:r>
              <a:rPr sz="2000" spc="-5" dirty="0">
                <a:latin typeface="Tahoma"/>
                <a:cs typeface="Tahoma"/>
              </a:rPr>
              <a:t>would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you</a:t>
            </a:r>
            <a:endParaRPr sz="20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classify </a:t>
            </a:r>
            <a:r>
              <a:rPr sz="2000" spc="-5" dirty="0">
                <a:latin typeface="Tahoma"/>
                <a:cs typeface="Tahoma"/>
              </a:rPr>
              <a:t>this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data?</a:t>
            </a:r>
          </a:p>
        </p:txBody>
      </p:sp>
    </p:spTree>
    <p:extLst>
      <p:ext uri="{BB962C8B-B14F-4D97-AF65-F5344CB8AC3E}">
        <p14:creationId xmlns:p14="http://schemas.microsoft.com/office/powerpoint/2010/main" val="149958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244515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2845" algn="l">
              <a:lnSpc>
                <a:spcPct val="100000"/>
              </a:lnSpc>
            </a:pPr>
            <a:r>
              <a:rPr spc="-5" dirty="0"/>
              <a:t>Linear</a:t>
            </a:r>
            <a:r>
              <a:rPr spc="-60" dirty="0"/>
              <a:t> </a:t>
            </a:r>
            <a:r>
              <a:rPr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27900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If all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do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draw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straight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line</a:t>
            </a:r>
            <a:r>
              <a:rPr sz="2400" dirty="0">
                <a:latin typeface="Arial"/>
                <a:cs typeface="Arial"/>
              </a:rPr>
              <a:t>, 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‘linear</a:t>
            </a:r>
          </a:p>
          <a:p>
            <a:pPr marL="35433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decision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boundary’…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22098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55626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7925" y="50323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6025" y="39037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225" y="0"/>
                </a:moveTo>
                <a:lnTo>
                  <a:pt x="18430" y="1853"/>
                </a:lnTo>
                <a:lnTo>
                  <a:pt x="8826" y="6921"/>
                </a:lnTo>
                <a:lnTo>
                  <a:pt x="2365" y="14466"/>
                </a:lnTo>
                <a:lnTo>
                  <a:pt x="0" y="23749"/>
                </a:lnTo>
                <a:lnTo>
                  <a:pt x="2365" y="33051"/>
                </a:lnTo>
                <a:lnTo>
                  <a:pt x="8826" y="40639"/>
                </a:lnTo>
                <a:lnTo>
                  <a:pt x="18430" y="45751"/>
                </a:lnTo>
                <a:lnTo>
                  <a:pt x="30225" y="47625"/>
                </a:lnTo>
                <a:lnTo>
                  <a:pt x="41947" y="45751"/>
                </a:lnTo>
                <a:lnTo>
                  <a:pt x="51514" y="40639"/>
                </a:lnTo>
                <a:lnTo>
                  <a:pt x="57961" y="33051"/>
                </a:lnTo>
                <a:lnTo>
                  <a:pt x="60325" y="23749"/>
                </a:lnTo>
                <a:lnTo>
                  <a:pt x="57961" y="14466"/>
                </a:lnTo>
                <a:lnTo>
                  <a:pt x="51514" y="6921"/>
                </a:lnTo>
                <a:lnTo>
                  <a:pt x="41947" y="185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6025" y="39037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466"/>
                </a:lnTo>
                <a:lnTo>
                  <a:pt x="8826" y="6921"/>
                </a:lnTo>
                <a:lnTo>
                  <a:pt x="18430" y="1853"/>
                </a:lnTo>
                <a:lnTo>
                  <a:pt x="30225" y="0"/>
                </a:lnTo>
                <a:lnTo>
                  <a:pt x="41947" y="1853"/>
                </a:lnTo>
                <a:lnTo>
                  <a:pt x="51514" y="6921"/>
                </a:lnTo>
                <a:lnTo>
                  <a:pt x="57961" y="14466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0225" y="28145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4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7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7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4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0225" y="28145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4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4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7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7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3725" y="36353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75"/>
                </a:moveTo>
                <a:lnTo>
                  <a:pt x="2365" y="14573"/>
                </a:lnTo>
                <a:lnTo>
                  <a:pt x="8826" y="6985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5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05"/>
                </a:lnTo>
                <a:lnTo>
                  <a:pt x="51514" y="40655"/>
                </a:lnTo>
                <a:lnTo>
                  <a:pt x="41947" y="45753"/>
                </a:lnTo>
                <a:lnTo>
                  <a:pt x="30225" y="47625"/>
                </a:lnTo>
                <a:lnTo>
                  <a:pt x="18430" y="45753"/>
                </a:lnTo>
                <a:lnTo>
                  <a:pt x="8826" y="40655"/>
                </a:lnTo>
                <a:lnTo>
                  <a:pt x="2365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9950" y="26638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9950" y="26638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6200" y="37338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7050" y="0"/>
                </a:moveTo>
                <a:lnTo>
                  <a:pt x="16502" y="1873"/>
                </a:lnTo>
                <a:lnTo>
                  <a:pt x="7905" y="6985"/>
                </a:lnTo>
                <a:lnTo>
                  <a:pt x="2119" y="14573"/>
                </a:lnTo>
                <a:lnTo>
                  <a:pt x="0" y="23875"/>
                </a:lnTo>
                <a:lnTo>
                  <a:pt x="2119" y="33105"/>
                </a:lnTo>
                <a:lnTo>
                  <a:pt x="7905" y="40655"/>
                </a:lnTo>
                <a:lnTo>
                  <a:pt x="16502" y="45753"/>
                </a:lnTo>
                <a:lnTo>
                  <a:pt x="27050" y="47625"/>
                </a:lnTo>
                <a:lnTo>
                  <a:pt x="37526" y="45753"/>
                </a:lnTo>
                <a:lnTo>
                  <a:pt x="46085" y="40655"/>
                </a:lnTo>
                <a:lnTo>
                  <a:pt x="51857" y="33105"/>
                </a:lnTo>
                <a:lnTo>
                  <a:pt x="53975" y="23875"/>
                </a:lnTo>
                <a:lnTo>
                  <a:pt x="51857" y="14573"/>
                </a:lnTo>
                <a:lnTo>
                  <a:pt x="46085" y="6985"/>
                </a:lnTo>
                <a:lnTo>
                  <a:pt x="37526" y="1873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37338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875"/>
                </a:moveTo>
                <a:lnTo>
                  <a:pt x="2119" y="14573"/>
                </a:lnTo>
                <a:lnTo>
                  <a:pt x="7905" y="6985"/>
                </a:lnTo>
                <a:lnTo>
                  <a:pt x="16502" y="1873"/>
                </a:lnTo>
                <a:lnTo>
                  <a:pt x="27050" y="0"/>
                </a:lnTo>
                <a:lnTo>
                  <a:pt x="37526" y="1873"/>
                </a:lnTo>
                <a:lnTo>
                  <a:pt x="46085" y="6985"/>
                </a:lnTo>
                <a:lnTo>
                  <a:pt x="51857" y="14573"/>
                </a:lnTo>
                <a:lnTo>
                  <a:pt x="53975" y="23875"/>
                </a:lnTo>
                <a:lnTo>
                  <a:pt x="51857" y="33105"/>
                </a:lnTo>
                <a:lnTo>
                  <a:pt x="46085" y="40655"/>
                </a:lnTo>
                <a:lnTo>
                  <a:pt x="37526" y="45753"/>
                </a:lnTo>
                <a:lnTo>
                  <a:pt x="27050" y="47625"/>
                </a:lnTo>
                <a:lnTo>
                  <a:pt x="16502" y="45753"/>
                </a:lnTo>
                <a:lnTo>
                  <a:pt x="7905" y="40655"/>
                </a:lnTo>
                <a:lnTo>
                  <a:pt x="2119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0" y="31242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30225" y="0"/>
                </a:moveTo>
                <a:lnTo>
                  <a:pt x="18430" y="2315"/>
                </a:lnTo>
                <a:lnTo>
                  <a:pt x="8826" y="8620"/>
                </a:lnTo>
                <a:lnTo>
                  <a:pt x="2365" y="17948"/>
                </a:lnTo>
                <a:lnTo>
                  <a:pt x="0" y="29337"/>
                </a:lnTo>
                <a:lnTo>
                  <a:pt x="2365" y="40778"/>
                </a:lnTo>
                <a:lnTo>
                  <a:pt x="8826" y="50101"/>
                </a:lnTo>
                <a:lnTo>
                  <a:pt x="18430" y="56376"/>
                </a:lnTo>
                <a:lnTo>
                  <a:pt x="30225" y="58674"/>
                </a:lnTo>
                <a:lnTo>
                  <a:pt x="41947" y="56376"/>
                </a:lnTo>
                <a:lnTo>
                  <a:pt x="51514" y="50101"/>
                </a:lnTo>
                <a:lnTo>
                  <a:pt x="57961" y="40778"/>
                </a:lnTo>
                <a:lnTo>
                  <a:pt x="60325" y="29337"/>
                </a:lnTo>
                <a:lnTo>
                  <a:pt x="57961" y="17948"/>
                </a:lnTo>
                <a:lnTo>
                  <a:pt x="51514" y="8620"/>
                </a:lnTo>
                <a:lnTo>
                  <a:pt x="41947" y="2315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0" y="31242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0" y="29337"/>
                </a:moveTo>
                <a:lnTo>
                  <a:pt x="2365" y="17948"/>
                </a:lnTo>
                <a:lnTo>
                  <a:pt x="8826" y="8620"/>
                </a:lnTo>
                <a:lnTo>
                  <a:pt x="18430" y="2315"/>
                </a:lnTo>
                <a:lnTo>
                  <a:pt x="30225" y="0"/>
                </a:lnTo>
                <a:lnTo>
                  <a:pt x="41947" y="2315"/>
                </a:lnTo>
                <a:lnTo>
                  <a:pt x="51514" y="8620"/>
                </a:lnTo>
                <a:lnTo>
                  <a:pt x="57961" y="17948"/>
                </a:lnTo>
                <a:lnTo>
                  <a:pt x="60325" y="29337"/>
                </a:lnTo>
                <a:lnTo>
                  <a:pt x="57961" y="40778"/>
                </a:lnTo>
                <a:lnTo>
                  <a:pt x="51514" y="50101"/>
                </a:lnTo>
                <a:lnTo>
                  <a:pt x="41947" y="56376"/>
                </a:lnTo>
                <a:lnTo>
                  <a:pt x="30225" y="58674"/>
                </a:lnTo>
                <a:lnTo>
                  <a:pt x="18430" y="56376"/>
                </a:lnTo>
                <a:lnTo>
                  <a:pt x="8826" y="50101"/>
                </a:lnTo>
                <a:lnTo>
                  <a:pt x="2365" y="40778"/>
                </a:lnTo>
                <a:lnTo>
                  <a:pt x="0" y="29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5400" y="41148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8295" y="4443069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91"/>
                </a:moveTo>
                <a:lnTo>
                  <a:pt x="0" y="23338"/>
                </a:lnTo>
                <a:lnTo>
                  <a:pt x="3048" y="14313"/>
                </a:lnTo>
                <a:lnTo>
                  <a:pt x="9525" y="6717"/>
                </a:lnTo>
                <a:lnTo>
                  <a:pt x="18859" y="1549"/>
                </a:lnTo>
                <a:lnTo>
                  <a:pt x="29396" y="0"/>
                </a:lnTo>
                <a:lnTo>
                  <a:pt x="39147" y="2105"/>
                </a:lnTo>
                <a:lnTo>
                  <a:pt x="47041" y="7425"/>
                </a:lnTo>
                <a:lnTo>
                  <a:pt x="52006" y="15519"/>
                </a:lnTo>
                <a:lnTo>
                  <a:pt x="52958" y="24973"/>
                </a:lnTo>
                <a:lnTo>
                  <a:pt x="49910" y="33998"/>
                </a:lnTo>
                <a:lnTo>
                  <a:pt x="43433" y="41594"/>
                </a:lnTo>
                <a:lnTo>
                  <a:pt x="34099" y="46761"/>
                </a:lnTo>
                <a:lnTo>
                  <a:pt x="23562" y="48311"/>
                </a:lnTo>
                <a:lnTo>
                  <a:pt x="13811" y="46206"/>
                </a:lnTo>
                <a:lnTo>
                  <a:pt x="5917" y="40886"/>
                </a:lnTo>
                <a:lnTo>
                  <a:pt x="952" y="32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4555" y="32284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6530" y="454448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18"/>
                </a:moveTo>
                <a:lnTo>
                  <a:pt x="0" y="25437"/>
                </a:lnTo>
                <a:lnTo>
                  <a:pt x="3559" y="15738"/>
                </a:lnTo>
                <a:lnTo>
                  <a:pt x="10929" y="7514"/>
                </a:lnTo>
                <a:lnTo>
                  <a:pt x="21466" y="1863"/>
                </a:lnTo>
                <a:lnTo>
                  <a:pt x="33202" y="0"/>
                </a:lnTo>
                <a:lnTo>
                  <a:pt x="44009" y="2101"/>
                </a:lnTo>
                <a:lnTo>
                  <a:pt x="52720" y="7703"/>
                </a:lnTo>
                <a:lnTo>
                  <a:pt x="58169" y="16341"/>
                </a:lnTo>
                <a:lnTo>
                  <a:pt x="59062" y="26421"/>
                </a:lnTo>
                <a:lnTo>
                  <a:pt x="55502" y="36121"/>
                </a:lnTo>
                <a:lnTo>
                  <a:pt x="48133" y="44344"/>
                </a:lnTo>
                <a:lnTo>
                  <a:pt x="37595" y="49996"/>
                </a:lnTo>
                <a:lnTo>
                  <a:pt x="25860" y="51859"/>
                </a:lnTo>
                <a:lnTo>
                  <a:pt x="15053" y="49758"/>
                </a:lnTo>
                <a:lnTo>
                  <a:pt x="6342" y="44156"/>
                </a:lnTo>
                <a:lnTo>
                  <a:pt x="892" y="355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830" y="26664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2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830" y="26664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2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2330" y="35840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8217" y="4495075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125"/>
                </a:moveTo>
                <a:lnTo>
                  <a:pt x="0" y="24604"/>
                </a:lnTo>
                <a:lnTo>
                  <a:pt x="3722" y="15392"/>
                </a:lnTo>
                <a:lnTo>
                  <a:pt x="11207" y="7514"/>
                </a:lnTo>
                <a:lnTo>
                  <a:pt x="21788" y="1994"/>
                </a:lnTo>
                <a:lnTo>
                  <a:pt x="33480" y="0"/>
                </a:lnTo>
                <a:lnTo>
                  <a:pt x="44172" y="1756"/>
                </a:lnTo>
                <a:lnTo>
                  <a:pt x="52720" y="6869"/>
                </a:lnTo>
                <a:lnTo>
                  <a:pt x="57983" y="14948"/>
                </a:lnTo>
                <a:lnTo>
                  <a:pt x="58689" y="24469"/>
                </a:lnTo>
                <a:lnTo>
                  <a:pt x="54967" y="33680"/>
                </a:lnTo>
                <a:lnTo>
                  <a:pt x="47482" y="41558"/>
                </a:lnTo>
                <a:lnTo>
                  <a:pt x="36901" y="47079"/>
                </a:lnTo>
                <a:lnTo>
                  <a:pt x="25209" y="49073"/>
                </a:lnTo>
                <a:lnTo>
                  <a:pt x="14517" y="47317"/>
                </a:lnTo>
                <a:lnTo>
                  <a:pt x="5968" y="42203"/>
                </a:lnTo>
                <a:lnTo>
                  <a:pt x="706" y="34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5492" y="36393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33480" y="0"/>
                </a:moveTo>
                <a:lnTo>
                  <a:pt x="21788" y="1976"/>
                </a:lnTo>
                <a:lnTo>
                  <a:pt x="11207" y="7516"/>
                </a:lnTo>
                <a:lnTo>
                  <a:pt x="3722" y="15438"/>
                </a:lnTo>
                <a:lnTo>
                  <a:pt x="0" y="24693"/>
                </a:lnTo>
                <a:lnTo>
                  <a:pt x="706" y="34234"/>
                </a:lnTo>
                <a:lnTo>
                  <a:pt x="5968" y="42259"/>
                </a:lnTo>
                <a:lnTo>
                  <a:pt x="14517" y="47378"/>
                </a:lnTo>
                <a:lnTo>
                  <a:pt x="25209" y="49164"/>
                </a:lnTo>
                <a:lnTo>
                  <a:pt x="36901" y="47188"/>
                </a:lnTo>
                <a:lnTo>
                  <a:pt x="47482" y="41648"/>
                </a:lnTo>
                <a:lnTo>
                  <a:pt x="54967" y="33726"/>
                </a:lnTo>
                <a:lnTo>
                  <a:pt x="58689" y="24471"/>
                </a:lnTo>
                <a:lnTo>
                  <a:pt x="57983" y="14930"/>
                </a:lnTo>
                <a:lnTo>
                  <a:pt x="52720" y="6905"/>
                </a:lnTo>
                <a:lnTo>
                  <a:pt x="44172" y="1785"/>
                </a:lnTo>
                <a:lnTo>
                  <a:pt x="3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5492" y="36393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706" y="34234"/>
                </a:moveTo>
                <a:lnTo>
                  <a:pt x="0" y="24693"/>
                </a:lnTo>
                <a:lnTo>
                  <a:pt x="3722" y="15438"/>
                </a:lnTo>
                <a:lnTo>
                  <a:pt x="11207" y="7516"/>
                </a:lnTo>
                <a:lnTo>
                  <a:pt x="21788" y="1976"/>
                </a:lnTo>
                <a:lnTo>
                  <a:pt x="33480" y="0"/>
                </a:lnTo>
                <a:lnTo>
                  <a:pt x="44172" y="1785"/>
                </a:lnTo>
                <a:lnTo>
                  <a:pt x="52720" y="6905"/>
                </a:lnTo>
                <a:lnTo>
                  <a:pt x="57983" y="14930"/>
                </a:lnTo>
                <a:lnTo>
                  <a:pt x="58689" y="24471"/>
                </a:lnTo>
                <a:lnTo>
                  <a:pt x="54967" y="33726"/>
                </a:lnTo>
                <a:lnTo>
                  <a:pt x="47482" y="41648"/>
                </a:lnTo>
                <a:lnTo>
                  <a:pt x="36901" y="47188"/>
                </a:lnTo>
                <a:lnTo>
                  <a:pt x="25209" y="49164"/>
                </a:lnTo>
                <a:lnTo>
                  <a:pt x="14517" y="47378"/>
                </a:lnTo>
                <a:lnTo>
                  <a:pt x="5968" y="42259"/>
                </a:lnTo>
                <a:lnTo>
                  <a:pt x="706" y="34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4228" y="30609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4228" y="30609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34103" y="5245353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33909" y="0"/>
                </a:moveTo>
                <a:lnTo>
                  <a:pt x="45225" y="3855"/>
                </a:lnTo>
                <a:lnTo>
                  <a:pt x="53863" y="11128"/>
                </a:lnTo>
                <a:lnTo>
                  <a:pt x="59001" y="20806"/>
                </a:lnTo>
                <a:lnTo>
                  <a:pt x="59817" y="31877"/>
                </a:lnTo>
                <a:lnTo>
                  <a:pt x="55876" y="42203"/>
                </a:lnTo>
                <a:lnTo>
                  <a:pt x="48196" y="50006"/>
                </a:lnTo>
                <a:lnTo>
                  <a:pt x="37849" y="54522"/>
                </a:lnTo>
                <a:lnTo>
                  <a:pt x="25908" y="54991"/>
                </a:lnTo>
                <a:lnTo>
                  <a:pt x="14591" y="51137"/>
                </a:lnTo>
                <a:lnTo>
                  <a:pt x="5953" y="43878"/>
                </a:lnTo>
                <a:lnTo>
                  <a:pt x="815" y="34238"/>
                </a:lnTo>
                <a:lnTo>
                  <a:pt x="0" y="23241"/>
                </a:lnTo>
                <a:lnTo>
                  <a:pt x="3940" y="12840"/>
                </a:lnTo>
                <a:lnTo>
                  <a:pt x="11620" y="5000"/>
                </a:lnTo>
                <a:lnTo>
                  <a:pt x="21967" y="470"/>
                </a:lnTo>
                <a:lnTo>
                  <a:pt x="339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08579" y="41055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21431" y="156"/>
                </a:lnTo>
                <a:lnTo>
                  <a:pt x="11207" y="3825"/>
                </a:lnTo>
                <a:lnTo>
                  <a:pt x="3698" y="10376"/>
                </a:lnTo>
                <a:lnTo>
                  <a:pt x="0" y="19177"/>
                </a:lnTo>
                <a:lnTo>
                  <a:pt x="1075" y="28721"/>
                </a:lnTo>
                <a:lnTo>
                  <a:pt x="6413" y="37147"/>
                </a:lnTo>
                <a:lnTo>
                  <a:pt x="15180" y="43572"/>
                </a:lnTo>
                <a:lnTo>
                  <a:pt x="26543" y="47117"/>
                </a:lnTo>
                <a:lnTo>
                  <a:pt x="38385" y="46960"/>
                </a:lnTo>
                <a:lnTo>
                  <a:pt x="48609" y="43291"/>
                </a:lnTo>
                <a:lnTo>
                  <a:pt x="56118" y="36740"/>
                </a:lnTo>
                <a:lnTo>
                  <a:pt x="59816" y="27940"/>
                </a:lnTo>
                <a:lnTo>
                  <a:pt x="58741" y="18395"/>
                </a:lnTo>
                <a:lnTo>
                  <a:pt x="53403" y="9969"/>
                </a:lnTo>
                <a:lnTo>
                  <a:pt x="44636" y="3544"/>
                </a:lnTo>
                <a:lnTo>
                  <a:pt x="3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8579" y="41055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44636" y="3544"/>
                </a:lnTo>
                <a:lnTo>
                  <a:pt x="53403" y="9969"/>
                </a:lnTo>
                <a:lnTo>
                  <a:pt x="58741" y="18395"/>
                </a:lnTo>
                <a:lnTo>
                  <a:pt x="59816" y="27940"/>
                </a:lnTo>
                <a:lnTo>
                  <a:pt x="56118" y="36740"/>
                </a:lnTo>
                <a:lnTo>
                  <a:pt x="48609" y="43291"/>
                </a:lnTo>
                <a:lnTo>
                  <a:pt x="38385" y="46960"/>
                </a:lnTo>
                <a:lnTo>
                  <a:pt x="26543" y="47117"/>
                </a:lnTo>
                <a:lnTo>
                  <a:pt x="15180" y="43572"/>
                </a:lnTo>
                <a:lnTo>
                  <a:pt x="6413" y="37147"/>
                </a:lnTo>
                <a:lnTo>
                  <a:pt x="1075" y="28721"/>
                </a:lnTo>
                <a:lnTo>
                  <a:pt x="0" y="19177"/>
                </a:lnTo>
                <a:lnTo>
                  <a:pt x="3698" y="10376"/>
                </a:lnTo>
                <a:lnTo>
                  <a:pt x="11207" y="3825"/>
                </a:lnTo>
                <a:lnTo>
                  <a:pt x="21431" y="156"/>
                </a:lnTo>
                <a:lnTo>
                  <a:pt x="332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0478" y="23973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0478" y="23973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04154" y="4145279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34036" y="0"/>
                </a:moveTo>
                <a:lnTo>
                  <a:pt x="45331" y="3968"/>
                </a:lnTo>
                <a:lnTo>
                  <a:pt x="53911" y="11557"/>
                </a:lnTo>
                <a:lnTo>
                  <a:pt x="58967" y="21717"/>
                </a:lnTo>
                <a:lnTo>
                  <a:pt x="59690" y="33401"/>
                </a:lnTo>
                <a:lnTo>
                  <a:pt x="55729" y="44342"/>
                </a:lnTo>
                <a:lnTo>
                  <a:pt x="48006" y="52641"/>
                </a:lnTo>
                <a:lnTo>
                  <a:pt x="37615" y="57511"/>
                </a:lnTo>
                <a:lnTo>
                  <a:pt x="25654" y="58166"/>
                </a:lnTo>
                <a:lnTo>
                  <a:pt x="14358" y="54179"/>
                </a:lnTo>
                <a:lnTo>
                  <a:pt x="5778" y="46561"/>
                </a:lnTo>
                <a:lnTo>
                  <a:pt x="722" y="36395"/>
                </a:lnTo>
                <a:lnTo>
                  <a:pt x="0" y="24765"/>
                </a:lnTo>
                <a:lnTo>
                  <a:pt x="3960" y="13751"/>
                </a:lnTo>
                <a:lnTo>
                  <a:pt x="11683" y="5429"/>
                </a:lnTo>
                <a:lnTo>
                  <a:pt x="22074" y="583"/>
                </a:lnTo>
                <a:lnTo>
                  <a:pt x="340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67529" y="4083303"/>
            <a:ext cx="53340" cy="47625"/>
          </a:xfrm>
          <a:custGeom>
            <a:avLst/>
            <a:gdLst/>
            <a:ahLst/>
            <a:cxnLst/>
            <a:rect l="l" t="t" r="r" b="b"/>
            <a:pathLst>
              <a:path w="53339" h="47625">
                <a:moveTo>
                  <a:pt x="30099" y="0"/>
                </a:moveTo>
                <a:lnTo>
                  <a:pt x="40213" y="3375"/>
                </a:lnTo>
                <a:lnTo>
                  <a:pt x="47958" y="9667"/>
                </a:lnTo>
                <a:lnTo>
                  <a:pt x="52583" y="17984"/>
                </a:lnTo>
                <a:lnTo>
                  <a:pt x="53340" y="27432"/>
                </a:lnTo>
                <a:lnTo>
                  <a:pt x="49905" y="36276"/>
                </a:lnTo>
                <a:lnTo>
                  <a:pt x="43100" y="42941"/>
                </a:lnTo>
                <a:lnTo>
                  <a:pt x="33891" y="46773"/>
                </a:lnTo>
                <a:lnTo>
                  <a:pt x="23241" y="47117"/>
                </a:lnTo>
                <a:lnTo>
                  <a:pt x="13126" y="43741"/>
                </a:lnTo>
                <a:lnTo>
                  <a:pt x="5381" y="37449"/>
                </a:lnTo>
                <a:lnTo>
                  <a:pt x="756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6828" y="336892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81654" y="23529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21377" y="156"/>
                </a:lnTo>
                <a:lnTo>
                  <a:pt x="11160" y="3825"/>
                </a:lnTo>
                <a:lnTo>
                  <a:pt x="3681" y="10376"/>
                </a:lnTo>
                <a:lnTo>
                  <a:pt x="0" y="19176"/>
                </a:lnTo>
                <a:lnTo>
                  <a:pt x="1002" y="28721"/>
                </a:lnTo>
                <a:lnTo>
                  <a:pt x="6302" y="37147"/>
                </a:lnTo>
                <a:lnTo>
                  <a:pt x="15055" y="43572"/>
                </a:lnTo>
                <a:lnTo>
                  <a:pt x="26415" y="47117"/>
                </a:lnTo>
                <a:lnTo>
                  <a:pt x="38312" y="46960"/>
                </a:lnTo>
                <a:lnTo>
                  <a:pt x="48529" y="43291"/>
                </a:lnTo>
                <a:lnTo>
                  <a:pt x="56008" y="36740"/>
                </a:lnTo>
                <a:lnTo>
                  <a:pt x="59689" y="27940"/>
                </a:lnTo>
                <a:lnTo>
                  <a:pt x="58687" y="18395"/>
                </a:lnTo>
                <a:lnTo>
                  <a:pt x="53387" y="9969"/>
                </a:lnTo>
                <a:lnTo>
                  <a:pt x="44634" y="3544"/>
                </a:lnTo>
                <a:lnTo>
                  <a:pt x="3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81654" y="23529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44634" y="3544"/>
                </a:lnTo>
                <a:lnTo>
                  <a:pt x="53387" y="9969"/>
                </a:lnTo>
                <a:lnTo>
                  <a:pt x="58687" y="18395"/>
                </a:lnTo>
                <a:lnTo>
                  <a:pt x="59689" y="27940"/>
                </a:lnTo>
                <a:lnTo>
                  <a:pt x="56008" y="36740"/>
                </a:lnTo>
                <a:lnTo>
                  <a:pt x="48529" y="43291"/>
                </a:lnTo>
                <a:lnTo>
                  <a:pt x="38312" y="46960"/>
                </a:lnTo>
                <a:lnTo>
                  <a:pt x="26415" y="47117"/>
                </a:lnTo>
                <a:lnTo>
                  <a:pt x="15055" y="43572"/>
                </a:lnTo>
                <a:lnTo>
                  <a:pt x="6302" y="37147"/>
                </a:lnTo>
                <a:lnTo>
                  <a:pt x="1002" y="28721"/>
                </a:lnTo>
                <a:lnTo>
                  <a:pt x="0" y="19176"/>
                </a:lnTo>
                <a:lnTo>
                  <a:pt x="3681" y="10376"/>
                </a:lnTo>
                <a:lnTo>
                  <a:pt x="11160" y="3825"/>
                </a:lnTo>
                <a:lnTo>
                  <a:pt x="21377" y="156"/>
                </a:lnTo>
                <a:lnTo>
                  <a:pt x="332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58053" y="32768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0004" y="4716779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30861" y="0"/>
                </a:moveTo>
                <a:lnTo>
                  <a:pt x="40927" y="3800"/>
                </a:lnTo>
                <a:lnTo>
                  <a:pt x="48529" y="11255"/>
                </a:lnTo>
                <a:lnTo>
                  <a:pt x="52917" y="21306"/>
                </a:lnTo>
                <a:lnTo>
                  <a:pt x="53340" y="32893"/>
                </a:lnTo>
                <a:lnTo>
                  <a:pt x="49625" y="43932"/>
                </a:lnTo>
                <a:lnTo>
                  <a:pt x="42576" y="52339"/>
                </a:lnTo>
                <a:lnTo>
                  <a:pt x="33194" y="57342"/>
                </a:lnTo>
                <a:lnTo>
                  <a:pt x="22479" y="58166"/>
                </a:lnTo>
                <a:lnTo>
                  <a:pt x="12412" y="54363"/>
                </a:lnTo>
                <a:lnTo>
                  <a:pt x="4810" y="46894"/>
                </a:lnTo>
                <a:lnTo>
                  <a:pt x="422" y="36806"/>
                </a:lnTo>
                <a:lnTo>
                  <a:pt x="0" y="25146"/>
                </a:lnTo>
                <a:lnTo>
                  <a:pt x="3714" y="14162"/>
                </a:lnTo>
                <a:lnTo>
                  <a:pt x="10763" y="5762"/>
                </a:lnTo>
                <a:lnTo>
                  <a:pt x="20145" y="767"/>
                </a:lnTo>
                <a:lnTo>
                  <a:pt x="3086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7707" y="35358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13251" y="4413"/>
                </a:lnTo>
                <a:lnTo>
                  <a:pt x="4952" y="12350"/>
                </a:lnTo>
                <a:lnTo>
                  <a:pt x="273" y="22717"/>
                </a:lnTo>
                <a:lnTo>
                  <a:pt x="0" y="34416"/>
                </a:lnTo>
                <a:lnTo>
                  <a:pt x="4405" y="45194"/>
                </a:lnTo>
                <a:lnTo>
                  <a:pt x="12477" y="53197"/>
                </a:lnTo>
                <a:lnTo>
                  <a:pt x="23074" y="57652"/>
                </a:lnTo>
                <a:lnTo>
                  <a:pt x="35051" y="57784"/>
                </a:lnTo>
                <a:lnTo>
                  <a:pt x="46184" y="53445"/>
                </a:lnTo>
                <a:lnTo>
                  <a:pt x="54482" y="45545"/>
                </a:lnTo>
                <a:lnTo>
                  <a:pt x="59162" y="35192"/>
                </a:lnTo>
                <a:lnTo>
                  <a:pt x="59435" y="23494"/>
                </a:lnTo>
                <a:lnTo>
                  <a:pt x="55030" y="12662"/>
                </a:lnTo>
                <a:lnTo>
                  <a:pt x="46958" y="4651"/>
                </a:lnTo>
                <a:lnTo>
                  <a:pt x="36361" y="188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7707" y="35358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36361" y="188"/>
                </a:lnTo>
                <a:lnTo>
                  <a:pt x="46958" y="4651"/>
                </a:lnTo>
                <a:lnTo>
                  <a:pt x="55030" y="12662"/>
                </a:lnTo>
                <a:lnTo>
                  <a:pt x="59435" y="23494"/>
                </a:lnTo>
                <a:lnTo>
                  <a:pt x="59162" y="35192"/>
                </a:lnTo>
                <a:lnTo>
                  <a:pt x="54482" y="45545"/>
                </a:lnTo>
                <a:lnTo>
                  <a:pt x="46184" y="53445"/>
                </a:lnTo>
                <a:lnTo>
                  <a:pt x="35051" y="57784"/>
                </a:lnTo>
                <a:lnTo>
                  <a:pt x="23074" y="57652"/>
                </a:lnTo>
                <a:lnTo>
                  <a:pt x="12477" y="53197"/>
                </a:lnTo>
                <a:lnTo>
                  <a:pt x="4405" y="45194"/>
                </a:lnTo>
                <a:lnTo>
                  <a:pt x="0" y="34416"/>
                </a:lnTo>
                <a:lnTo>
                  <a:pt x="273" y="22717"/>
                </a:lnTo>
                <a:lnTo>
                  <a:pt x="4952" y="12350"/>
                </a:lnTo>
                <a:lnTo>
                  <a:pt x="13251" y="4413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48580" y="52581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43780" y="48771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19780" y="37343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11376" y="4153"/>
                </a:lnTo>
                <a:lnTo>
                  <a:pt x="4048" y="11890"/>
                </a:lnTo>
                <a:lnTo>
                  <a:pt x="29" y="22127"/>
                </a:lnTo>
                <a:lnTo>
                  <a:pt x="0" y="33782"/>
                </a:lnTo>
                <a:lnTo>
                  <a:pt x="4159" y="44604"/>
                </a:lnTo>
                <a:lnTo>
                  <a:pt x="11556" y="52736"/>
                </a:lnTo>
                <a:lnTo>
                  <a:pt x="21145" y="57392"/>
                </a:lnTo>
                <a:lnTo>
                  <a:pt x="31876" y="57785"/>
                </a:lnTo>
                <a:lnTo>
                  <a:pt x="41836" y="53631"/>
                </a:lnTo>
                <a:lnTo>
                  <a:pt x="49164" y="45894"/>
                </a:lnTo>
                <a:lnTo>
                  <a:pt x="53183" y="35657"/>
                </a:lnTo>
                <a:lnTo>
                  <a:pt x="53212" y="24003"/>
                </a:lnTo>
                <a:lnTo>
                  <a:pt x="49053" y="13126"/>
                </a:lnTo>
                <a:lnTo>
                  <a:pt x="41656" y="5000"/>
                </a:lnTo>
                <a:lnTo>
                  <a:pt x="32067" y="375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19780" y="37343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32067" y="375"/>
                </a:lnTo>
                <a:lnTo>
                  <a:pt x="41656" y="5000"/>
                </a:lnTo>
                <a:lnTo>
                  <a:pt x="49053" y="13126"/>
                </a:lnTo>
                <a:lnTo>
                  <a:pt x="53212" y="24003"/>
                </a:lnTo>
                <a:lnTo>
                  <a:pt x="53183" y="35657"/>
                </a:lnTo>
                <a:lnTo>
                  <a:pt x="49164" y="45894"/>
                </a:lnTo>
                <a:lnTo>
                  <a:pt x="41836" y="53631"/>
                </a:lnTo>
                <a:lnTo>
                  <a:pt x="31876" y="57785"/>
                </a:lnTo>
                <a:lnTo>
                  <a:pt x="21145" y="57392"/>
                </a:lnTo>
                <a:lnTo>
                  <a:pt x="11556" y="52736"/>
                </a:lnTo>
                <a:lnTo>
                  <a:pt x="4159" y="44604"/>
                </a:lnTo>
                <a:lnTo>
                  <a:pt x="0" y="33782"/>
                </a:lnTo>
                <a:lnTo>
                  <a:pt x="29" y="22127"/>
                </a:lnTo>
                <a:lnTo>
                  <a:pt x="4048" y="11890"/>
                </a:lnTo>
                <a:lnTo>
                  <a:pt x="11376" y="4153"/>
                </a:lnTo>
                <a:lnTo>
                  <a:pt x="2133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11955" y="27785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12037" y="3859"/>
                </a:lnTo>
                <a:lnTo>
                  <a:pt x="4603" y="10779"/>
                </a:lnTo>
                <a:lnTo>
                  <a:pt x="361" y="19770"/>
                </a:lnTo>
                <a:lnTo>
                  <a:pt x="0" y="29845"/>
                </a:lnTo>
                <a:lnTo>
                  <a:pt x="3881" y="39215"/>
                </a:lnTo>
                <a:lnTo>
                  <a:pt x="11049" y="46132"/>
                </a:lnTo>
                <a:lnTo>
                  <a:pt x="20502" y="49954"/>
                </a:lnTo>
                <a:lnTo>
                  <a:pt x="31242" y="50038"/>
                </a:lnTo>
                <a:lnTo>
                  <a:pt x="41175" y="46178"/>
                </a:lnTo>
                <a:lnTo>
                  <a:pt x="48609" y="39258"/>
                </a:lnTo>
                <a:lnTo>
                  <a:pt x="52851" y="30267"/>
                </a:lnTo>
                <a:lnTo>
                  <a:pt x="53213" y="20193"/>
                </a:lnTo>
                <a:lnTo>
                  <a:pt x="49331" y="10822"/>
                </a:lnTo>
                <a:lnTo>
                  <a:pt x="42163" y="3905"/>
                </a:lnTo>
                <a:lnTo>
                  <a:pt x="32710" y="83"/>
                </a:lnTo>
                <a:lnTo>
                  <a:pt x="21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11955" y="27785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32710" y="83"/>
                </a:lnTo>
                <a:lnTo>
                  <a:pt x="42163" y="3905"/>
                </a:lnTo>
                <a:lnTo>
                  <a:pt x="49331" y="10822"/>
                </a:lnTo>
                <a:lnTo>
                  <a:pt x="53213" y="20193"/>
                </a:lnTo>
                <a:lnTo>
                  <a:pt x="52851" y="30267"/>
                </a:lnTo>
                <a:lnTo>
                  <a:pt x="48609" y="39258"/>
                </a:lnTo>
                <a:lnTo>
                  <a:pt x="41175" y="46178"/>
                </a:lnTo>
                <a:lnTo>
                  <a:pt x="31242" y="50038"/>
                </a:lnTo>
                <a:lnTo>
                  <a:pt x="20502" y="49954"/>
                </a:lnTo>
                <a:lnTo>
                  <a:pt x="11049" y="46132"/>
                </a:lnTo>
                <a:lnTo>
                  <a:pt x="3881" y="39215"/>
                </a:lnTo>
                <a:lnTo>
                  <a:pt x="0" y="29845"/>
                </a:lnTo>
                <a:lnTo>
                  <a:pt x="361" y="19770"/>
                </a:lnTo>
                <a:lnTo>
                  <a:pt x="4603" y="10779"/>
                </a:lnTo>
                <a:lnTo>
                  <a:pt x="12037" y="3859"/>
                </a:lnTo>
                <a:lnTo>
                  <a:pt x="219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51782" y="436907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145" y="105"/>
                </a:moveTo>
                <a:lnTo>
                  <a:pt x="37058" y="0"/>
                </a:lnTo>
                <a:lnTo>
                  <a:pt x="47482" y="3645"/>
                </a:lnTo>
                <a:lnTo>
                  <a:pt x="55310" y="10410"/>
                </a:lnTo>
                <a:lnTo>
                  <a:pt x="59435" y="19663"/>
                </a:lnTo>
                <a:lnTo>
                  <a:pt x="58882" y="29837"/>
                </a:lnTo>
                <a:lnTo>
                  <a:pt x="53959" y="38951"/>
                </a:lnTo>
                <a:lnTo>
                  <a:pt x="45487" y="46041"/>
                </a:lnTo>
                <a:lnTo>
                  <a:pt x="34289" y="50143"/>
                </a:lnTo>
                <a:lnTo>
                  <a:pt x="22377" y="50248"/>
                </a:lnTo>
                <a:lnTo>
                  <a:pt x="11953" y="46603"/>
                </a:lnTo>
                <a:lnTo>
                  <a:pt x="4125" y="39838"/>
                </a:lnTo>
                <a:lnTo>
                  <a:pt x="0" y="30585"/>
                </a:lnTo>
                <a:lnTo>
                  <a:pt x="553" y="20411"/>
                </a:lnTo>
                <a:lnTo>
                  <a:pt x="5476" y="11297"/>
                </a:lnTo>
                <a:lnTo>
                  <a:pt x="13948" y="4206"/>
                </a:lnTo>
                <a:lnTo>
                  <a:pt x="25145" y="1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03932" y="30834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13251" y="4339"/>
                </a:lnTo>
                <a:lnTo>
                  <a:pt x="4953" y="12239"/>
                </a:lnTo>
                <a:lnTo>
                  <a:pt x="273" y="22592"/>
                </a:lnTo>
                <a:lnTo>
                  <a:pt x="0" y="34289"/>
                </a:lnTo>
                <a:lnTo>
                  <a:pt x="4405" y="45122"/>
                </a:lnTo>
                <a:lnTo>
                  <a:pt x="12477" y="53133"/>
                </a:lnTo>
                <a:lnTo>
                  <a:pt x="23074" y="57596"/>
                </a:lnTo>
                <a:lnTo>
                  <a:pt x="35051" y="57784"/>
                </a:lnTo>
                <a:lnTo>
                  <a:pt x="46184" y="53371"/>
                </a:lnTo>
                <a:lnTo>
                  <a:pt x="54482" y="45434"/>
                </a:lnTo>
                <a:lnTo>
                  <a:pt x="59162" y="35067"/>
                </a:lnTo>
                <a:lnTo>
                  <a:pt x="59436" y="23367"/>
                </a:lnTo>
                <a:lnTo>
                  <a:pt x="55030" y="12590"/>
                </a:lnTo>
                <a:lnTo>
                  <a:pt x="46958" y="4587"/>
                </a:lnTo>
                <a:lnTo>
                  <a:pt x="36361" y="132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3932" y="30834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36361" y="132"/>
                </a:lnTo>
                <a:lnTo>
                  <a:pt x="46958" y="4587"/>
                </a:lnTo>
                <a:lnTo>
                  <a:pt x="55030" y="12590"/>
                </a:lnTo>
                <a:lnTo>
                  <a:pt x="59436" y="23367"/>
                </a:lnTo>
                <a:lnTo>
                  <a:pt x="59162" y="35067"/>
                </a:lnTo>
                <a:lnTo>
                  <a:pt x="54482" y="45434"/>
                </a:lnTo>
                <a:lnTo>
                  <a:pt x="46184" y="53371"/>
                </a:lnTo>
                <a:lnTo>
                  <a:pt x="35051" y="57784"/>
                </a:lnTo>
                <a:lnTo>
                  <a:pt x="23074" y="57596"/>
                </a:lnTo>
                <a:lnTo>
                  <a:pt x="12477" y="53133"/>
                </a:lnTo>
                <a:lnTo>
                  <a:pt x="4405" y="45122"/>
                </a:lnTo>
                <a:lnTo>
                  <a:pt x="0" y="34289"/>
                </a:lnTo>
                <a:lnTo>
                  <a:pt x="273" y="22592"/>
                </a:lnTo>
                <a:lnTo>
                  <a:pt x="4953" y="12239"/>
                </a:lnTo>
                <a:lnTo>
                  <a:pt x="13251" y="4339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5857" y="5051933"/>
            <a:ext cx="59690" cy="54610"/>
          </a:xfrm>
          <a:custGeom>
            <a:avLst/>
            <a:gdLst/>
            <a:ahLst/>
            <a:cxnLst/>
            <a:rect l="l" t="t" r="r" b="b"/>
            <a:pathLst>
              <a:path w="59689" h="54610">
                <a:moveTo>
                  <a:pt x="24764" y="0"/>
                </a:moveTo>
                <a:lnTo>
                  <a:pt x="36701" y="1"/>
                </a:lnTo>
                <a:lnTo>
                  <a:pt x="47196" y="4111"/>
                </a:lnTo>
                <a:lnTo>
                  <a:pt x="55143" y="11626"/>
                </a:lnTo>
                <a:lnTo>
                  <a:pt x="59435" y="21844"/>
                </a:lnTo>
                <a:lnTo>
                  <a:pt x="58995" y="32910"/>
                </a:lnTo>
                <a:lnTo>
                  <a:pt x="54197" y="42751"/>
                </a:lnTo>
                <a:lnTo>
                  <a:pt x="45827" y="50329"/>
                </a:lnTo>
                <a:lnTo>
                  <a:pt x="34670" y="54610"/>
                </a:lnTo>
                <a:lnTo>
                  <a:pt x="22734" y="54590"/>
                </a:lnTo>
                <a:lnTo>
                  <a:pt x="12239" y="50450"/>
                </a:lnTo>
                <a:lnTo>
                  <a:pt x="4292" y="42929"/>
                </a:lnTo>
                <a:lnTo>
                  <a:pt x="0" y="32766"/>
                </a:lnTo>
                <a:lnTo>
                  <a:pt x="440" y="21681"/>
                </a:lnTo>
                <a:lnTo>
                  <a:pt x="5238" y="11811"/>
                </a:lnTo>
                <a:lnTo>
                  <a:pt x="13608" y="4226"/>
                </a:lnTo>
                <a:lnTo>
                  <a:pt x="2476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99583" y="476118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18" y="176"/>
                </a:moveTo>
                <a:lnTo>
                  <a:pt x="36931" y="0"/>
                </a:lnTo>
                <a:lnTo>
                  <a:pt x="47355" y="3621"/>
                </a:lnTo>
                <a:lnTo>
                  <a:pt x="55183" y="10410"/>
                </a:lnTo>
                <a:lnTo>
                  <a:pt x="59308" y="19734"/>
                </a:lnTo>
                <a:lnTo>
                  <a:pt x="58775" y="29852"/>
                </a:lnTo>
                <a:lnTo>
                  <a:pt x="53895" y="38959"/>
                </a:lnTo>
                <a:lnTo>
                  <a:pt x="45467" y="46041"/>
                </a:lnTo>
                <a:lnTo>
                  <a:pt x="34289" y="50087"/>
                </a:lnTo>
                <a:lnTo>
                  <a:pt x="22377" y="50264"/>
                </a:lnTo>
                <a:lnTo>
                  <a:pt x="11953" y="46642"/>
                </a:lnTo>
                <a:lnTo>
                  <a:pt x="4125" y="39854"/>
                </a:lnTo>
                <a:lnTo>
                  <a:pt x="0" y="30529"/>
                </a:lnTo>
                <a:lnTo>
                  <a:pt x="533" y="20411"/>
                </a:lnTo>
                <a:lnTo>
                  <a:pt x="5413" y="11304"/>
                </a:lnTo>
                <a:lnTo>
                  <a:pt x="13841" y="4222"/>
                </a:lnTo>
                <a:lnTo>
                  <a:pt x="25018" y="1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90800" y="2209800"/>
            <a:ext cx="3124200" cy="3048000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0"/>
                </a:moveTo>
                <a:lnTo>
                  <a:pt x="312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39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227827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2845" algn="l">
              <a:lnSpc>
                <a:spcPct val="100000"/>
              </a:lnSpc>
            </a:pPr>
            <a:r>
              <a:rPr spc="-5" dirty="0"/>
              <a:t>Linear</a:t>
            </a:r>
            <a:r>
              <a:rPr spc="-60" dirty="0"/>
              <a:t> </a:t>
            </a:r>
            <a:r>
              <a:rPr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465518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Another OK ‘decision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boundary’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22098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55626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7925" y="50323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6025" y="39037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225" y="0"/>
                </a:moveTo>
                <a:lnTo>
                  <a:pt x="18430" y="1853"/>
                </a:lnTo>
                <a:lnTo>
                  <a:pt x="8826" y="6921"/>
                </a:lnTo>
                <a:lnTo>
                  <a:pt x="2365" y="14466"/>
                </a:lnTo>
                <a:lnTo>
                  <a:pt x="0" y="23749"/>
                </a:lnTo>
                <a:lnTo>
                  <a:pt x="2365" y="33051"/>
                </a:lnTo>
                <a:lnTo>
                  <a:pt x="8826" y="40639"/>
                </a:lnTo>
                <a:lnTo>
                  <a:pt x="18430" y="45751"/>
                </a:lnTo>
                <a:lnTo>
                  <a:pt x="30225" y="47625"/>
                </a:lnTo>
                <a:lnTo>
                  <a:pt x="41947" y="45751"/>
                </a:lnTo>
                <a:lnTo>
                  <a:pt x="51514" y="40639"/>
                </a:lnTo>
                <a:lnTo>
                  <a:pt x="57961" y="33051"/>
                </a:lnTo>
                <a:lnTo>
                  <a:pt x="60325" y="23749"/>
                </a:lnTo>
                <a:lnTo>
                  <a:pt x="57961" y="14466"/>
                </a:lnTo>
                <a:lnTo>
                  <a:pt x="51514" y="6921"/>
                </a:lnTo>
                <a:lnTo>
                  <a:pt x="41947" y="185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6025" y="39037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466"/>
                </a:lnTo>
                <a:lnTo>
                  <a:pt x="8826" y="6921"/>
                </a:lnTo>
                <a:lnTo>
                  <a:pt x="18430" y="1853"/>
                </a:lnTo>
                <a:lnTo>
                  <a:pt x="30225" y="0"/>
                </a:lnTo>
                <a:lnTo>
                  <a:pt x="41947" y="1853"/>
                </a:lnTo>
                <a:lnTo>
                  <a:pt x="51514" y="6921"/>
                </a:lnTo>
                <a:lnTo>
                  <a:pt x="57961" y="14466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0225" y="28145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4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7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7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4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0225" y="28145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4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4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7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7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3725" y="36353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75"/>
                </a:moveTo>
                <a:lnTo>
                  <a:pt x="2365" y="14573"/>
                </a:lnTo>
                <a:lnTo>
                  <a:pt x="8826" y="6985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5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05"/>
                </a:lnTo>
                <a:lnTo>
                  <a:pt x="51514" y="40655"/>
                </a:lnTo>
                <a:lnTo>
                  <a:pt x="41947" y="45753"/>
                </a:lnTo>
                <a:lnTo>
                  <a:pt x="30225" y="47625"/>
                </a:lnTo>
                <a:lnTo>
                  <a:pt x="18430" y="45753"/>
                </a:lnTo>
                <a:lnTo>
                  <a:pt x="8826" y="40655"/>
                </a:lnTo>
                <a:lnTo>
                  <a:pt x="2365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9950" y="26638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9950" y="26638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6200" y="37338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7050" y="0"/>
                </a:moveTo>
                <a:lnTo>
                  <a:pt x="16502" y="1873"/>
                </a:lnTo>
                <a:lnTo>
                  <a:pt x="7905" y="6985"/>
                </a:lnTo>
                <a:lnTo>
                  <a:pt x="2119" y="14573"/>
                </a:lnTo>
                <a:lnTo>
                  <a:pt x="0" y="23875"/>
                </a:lnTo>
                <a:lnTo>
                  <a:pt x="2119" y="33105"/>
                </a:lnTo>
                <a:lnTo>
                  <a:pt x="7905" y="40655"/>
                </a:lnTo>
                <a:lnTo>
                  <a:pt x="16502" y="45753"/>
                </a:lnTo>
                <a:lnTo>
                  <a:pt x="27050" y="47625"/>
                </a:lnTo>
                <a:lnTo>
                  <a:pt x="37526" y="45753"/>
                </a:lnTo>
                <a:lnTo>
                  <a:pt x="46085" y="40655"/>
                </a:lnTo>
                <a:lnTo>
                  <a:pt x="51857" y="33105"/>
                </a:lnTo>
                <a:lnTo>
                  <a:pt x="53975" y="23875"/>
                </a:lnTo>
                <a:lnTo>
                  <a:pt x="51857" y="14573"/>
                </a:lnTo>
                <a:lnTo>
                  <a:pt x="46085" y="6985"/>
                </a:lnTo>
                <a:lnTo>
                  <a:pt x="37526" y="1873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37338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875"/>
                </a:moveTo>
                <a:lnTo>
                  <a:pt x="2119" y="14573"/>
                </a:lnTo>
                <a:lnTo>
                  <a:pt x="7905" y="6985"/>
                </a:lnTo>
                <a:lnTo>
                  <a:pt x="16502" y="1873"/>
                </a:lnTo>
                <a:lnTo>
                  <a:pt x="27050" y="0"/>
                </a:lnTo>
                <a:lnTo>
                  <a:pt x="37526" y="1873"/>
                </a:lnTo>
                <a:lnTo>
                  <a:pt x="46085" y="6985"/>
                </a:lnTo>
                <a:lnTo>
                  <a:pt x="51857" y="14573"/>
                </a:lnTo>
                <a:lnTo>
                  <a:pt x="53975" y="23875"/>
                </a:lnTo>
                <a:lnTo>
                  <a:pt x="51857" y="33105"/>
                </a:lnTo>
                <a:lnTo>
                  <a:pt x="46085" y="40655"/>
                </a:lnTo>
                <a:lnTo>
                  <a:pt x="37526" y="45753"/>
                </a:lnTo>
                <a:lnTo>
                  <a:pt x="27050" y="47625"/>
                </a:lnTo>
                <a:lnTo>
                  <a:pt x="16502" y="45753"/>
                </a:lnTo>
                <a:lnTo>
                  <a:pt x="7905" y="40655"/>
                </a:lnTo>
                <a:lnTo>
                  <a:pt x="2119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0" y="31242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30225" y="0"/>
                </a:moveTo>
                <a:lnTo>
                  <a:pt x="18430" y="2315"/>
                </a:lnTo>
                <a:lnTo>
                  <a:pt x="8826" y="8620"/>
                </a:lnTo>
                <a:lnTo>
                  <a:pt x="2365" y="17948"/>
                </a:lnTo>
                <a:lnTo>
                  <a:pt x="0" y="29337"/>
                </a:lnTo>
                <a:lnTo>
                  <a:pt x="2365" y="40778"/>
                </a:lnTo>
                <a:lnTo>
                  <a:pt x="8826" y="50101"/>
                </a:lnTo>
                <a:lnTo>
                  <a:pt x="18430" y="56376"/>
                </a:lnTo>
                <a:lnTo>
                  <a:pt x="30225" y="58674"/>
                </a:lnTo>
                <a:lnTo>
                  <a:pt x="41947" y="56376"/>
                </a:lnTo>
                <a:lnTo>
                  <a:pt x="51514" y="50101"/>
                </a:lnTo>
                <a:lnTo>
                  <a:pt x="57961" y="40778"/>
                </a:lnTo>
                <a:lnTo>
                  <a:pt x="60325" y="29337"/>
                </a:lnTo>
                <a:lnTo>
                  <a:pt x="57961" y="17948"/>
                </a:lnTo>
                <a:lnTo>
                  <a:pt x="51514" y="8620"/>
                </a:lnTo>
                <a:lnTo>
                  <a:pt x="41947" y="2315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0" y="31242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0" y="29337"/>
                </a:moveTo>
                <a:lnTo>
                  <a:pt x="2365" y="17948"/>
                </a:lnTo>
                <a:lnTo>
                  <a:pt x="8826" y="8620"/>
                </a:lnTo>
                <a:lnTo>
                  <a:pt x="18430" y="2315"/>
                </a:lnTo>
                <a:lnTo>
                  <a:pt x="30225" y="0"/>
                </a:lnTo>
                <a:lnTo>
                  <a:pt x="41947" y="2315"/>
                </a:lnTo>
                <a:lnTo>
                  <a:pt x="51514" y="8620"/>
                </a:lnTo>
                <a:lnTo>
                  <a:pt x="57961" y="17948"/>
                </a:lnTo>
                <a:lnTo>
                  <a:pt x="60325" y="29337"/>
                </a:lnTo>
                <a:lnTo>
                  <a:pt x="57961" y="40778"/>
                </a:lnTo>
                <a:lnTo>
                  <a:pt x="51514" y="50101"/>
                </a:lnTo>
                <a:lnTo>
                  <a:pt x="41947" y="56376"/>
                </a:lnTo>
                <a:lnTo>
                  <a:pt x="30225" y="58674"/>
                </a:lnTo>
                <a:lnTo>
                  <a:pt x="18430" y="56376"/>
                </a:lnTo>
                <a:lnTo>
                  <a:pt x="8826" y="50101"/>
                </a:lnTo>
                <a:lnTo>
                  <a:pt x="2365" y="40778"/>
                </a:lnTo>
                <a:lnTo>
                  <a:pt x="0" y="29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5400" y="41148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8295" y="4443069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91"/>
                </a:moveTo>
                <a:lnTo>
                  <a:pt x="0" y="23338"/>
                </a:lnTo>
                <a:lnTo>
                  <a:pt x="3048" y="14313"/>
                </a:lnTo>
                <a:lnTo>
                  <a:pt x="9525" y="6717"/>
                </a:lnTo>
                <a:lnTo>
                  <a:pt x="18859" y="1549"/>
                </a:lnTo>
                <a:lnTo>
                  <a:pt x="29396" y="0"/>
                </a:lnTo>
                <a:lnTo>
                  <a:pt x="39147" y="2105"/>
                </a:lnTo>
                <a:lnTo>
                  <a:pt x="47041" y="7425"/>
                </a:lnTo>
                <a:lnTo>
                  <a:pt x="52006" y="15519"/>
                </a:lnTo>
                <a:lnTo>
                  <a:pt x="52958" y="24973"/>
                </a:lnTo>
                <a:lnTo>
                  <a:pt x="49910" y="33998"/>
                </a:lnTo>
                <a:lnTo>
                  <a:pt x="43433" y="41594"/>
                </a:lnTo>
                <a:lnTo>
                  <a:pt x="34099" y="46761"/>
                </a:lnTo>
                <a:lnTo>
                  <a:pt x="23562" y="48311"/>
                </a:lnTo>
                <a:lnTo>
                  <a:pt x="13811" y="46206"/>
                </a:lnTo>
                <a:lnTo>
                  <a:pt x="5917" y="40886"/>
                </a:lnTo>
                <a:lnTo>
                  <a:pt x="952" y="32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4555" y="32284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6530" y="454448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18"/>
                </a:moveTo>
                <a:lnTo>
                  <a:pt x="0" y="25437"/>
                </a:lnTo>
                <a:lnTo>
                  <a:pt x="3559" y="15738"/>
                </a:lnTo>
                <a:lnTo>
                  <a:pt x="10929" y="7514"/>
                </a:lnTo>
                <a:lnTo>
                  <a:pt x="21466" y="1863"/>
                </a:lnTo>
                <a:lnTo>
                  <a:pt x="33202" y="0"/>
                </a:lnTo>
                <a:lnTo>
                  <a:pt x="44009" y="2101"/>
                </a:lnTo>
                <a:lnTo>
                  <a:pt x="52720" y="7703"/>
                </a:lnTo>
                <a:lnTo>
                  <a:pt x="58169" y="16341"/>
                </a:lnTo>
                <a:lnTo>
                  <a:pt x="59062" y="26421"/>
                </a:lnTo>
                <a:lnTo>
                  <a:pt x="55502" y="36121"/>
                </a:lnTo>
                <a:lnTo>
                  <a:pt x="48133" y="44344"/>
                </a:lnTo>
                <a:lnTo>
                  <a:pt x="37595" y="49996"/>
                </a:lnTo>
                <a:lnTo>
                  <a:pt x="25860" y="51859"/>
                </a:lnTo>
                <a:lnTo>
                  <a:pt x="15053" y="49758"/>
                </a:lnTo>
                <a:lnTo>
                  <a:pt x="6342" y="44156"/>
                </a:lnTo>
                <a:lnTo>
                  <a:pt x="892" y="355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830" y="26664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2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830" y="26664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2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2330" y="35840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8217" y="4495075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125"/>
                </a:moveTo>
                <a:lnTo>
                  <a:pt x="0" y="24604"/>
                </a:lnTo>
                <a:lnTo>
                  <a:pt x="3722" y="15392"/>
                </a:lnTo>
                <a:lnTo>
                  <a:pt x="11207" y="7514"/>
                </a:lnTo>
                <a:lnTo>
                  <a:pt x="21788" y="1994"/>
                </a:lnTo>
                <a:lnTo>
                  <a:pt x="33480" y="0"/>
                </a:lnTo>
                <a:lnTo>
                  <a:pt x="44172" y="1756"/>
                </a:lnTo>
                <a:lnTo>
                  <a:pt x="52720" y="6869"/>
                </a:lnTo>
                <a:lnTo>
                  <a:pt x="57983" y="14948"/>
                </a:lnTo>
                <a:lnTo>
                  <a:pt x="58689" y="24469"/>
                </a:lnTo>
                <a:lnTo>
                  <a:pt x="54967" y="33680"/>
                </a:lnTo>
                <a:lnTo>
                  <a:pt x="47482" y="41558"/>
                </a:lnTo>
                <a:lnTo>
                  <a:pt x="36901" y="47079"/>
                </a:lnTo>
                <a:lnTo>
                  <a:pt x="25209" y="49073"/>
                </a:lnTo>
                <a:lnTo>
                  <a:pt x="14517" y="47317"/>
                </a:lnTo>
                <a:lnTo>
                  <a:pt x="5968" y="42203"/>
                </a:lnTo>
                <a:lnTo>
                  <a:pt x="706" y="34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5492" y="36393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33480" y="0"/>
                </a:moveTo>
                <a:lnTo>
                  <a:pt x="21788" y="1976"/>
                </a:lnTo>
                <a:lnTo>
                  <a:pt x="11207" y="7516"/>
                </a:lnTo>
                <a:lnTo>
                  <a:pt x="3722" y="15438"/>
                </a:lnTo>
                <a:lnTo>
                  <a:pt x="0" y="24693"/>
                </a:lnTo>
                <a:lnTo>
                  <a:pt x="706" y="34234"/>
                </a:lnTo>
                <a:lnTo>
                  <a:pt x="5968" y="42259"/>
                </a:lnTo>
                <a:lnTo>
                  <a:pt x="14517" y="47378"/>
                </a:lnTo>
                <a:lnTo>
                  <a:pt x="25209" y="49164"/>
                </a:lnTo>
                <a:lnTo>
                  <a:pt x="36901" y="47188"/>
                </a:lnTo>
                <a:lnTo>
                  <a:pt x="47482" y="41648"/>
                </a:lnTo>
                <a:lnTo>
                  <a:pt x="54967" y="33726"/>
                </a:lnTo>
                <a:lnTo>
                  <a:pt x="58689" y="24471"/>
                </a:lnTo>
                <a:lnTo>
                  <a:pt x="57983" y="14930"/>
                </a:lnTo>
                <a:lnTo>
                  <a:pt x="52720" y="6905"/>
                </a:lnTo>
                <a:lnTo>
                  <a:pt x="44172" y="1785"/>
                </a:lnTo>
                <a:lnTo>
                  <a:pt x="3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5492" y="36393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706" y="34234"/>
                </a:moveTo>
                <a:lnTo>
                  <a:pt x="0" y="24693"/>
                </a:lnTo>
                <a:lnTo>
                  <a:pt x="3722" y="15438"/>
                </a:lnTo>
                <a:lnTo>
                  <a:pt x="11207" y="7516"/>
                </a:lnTo>
                <a:lnTo>
                  <a:pt x="21788" y="1976"/>
                </a:lnTo>
                <a:lnTo>
                  <a:pt x="33480" y="0"/>
                </a:lnTo>
                <a:lnTo>
                  <a:pt x="44172" y="1785"/>
                </a:lnTo>
                <a:lnTo>
                  <a:pt x="52720" y="6905"/>
                </a:lnTo>
                <a:lnTo>
                  <a:pt x="57983" y="14930"/>
                </a:lnTo>
                <a:lnTo>
                  <a:pt x="58689" y="24471"/>
                </a:lnTo>
                <a:lnTo>
                  <a:pt x="54967" y="33726"/>
                </a:lnTo>
                <a:lnTo>
                  <a:pt x="47482" y="41648"/>
                </a:lnTo>
                <a:lnTo>
                  <a:pt x="36901" y="47188"/>
                </a:lnTo>
                <a:lnTo>
                  <a:pt x="25209" y="49164"/>
                </a:lnTo>
                <a:lnTo>
                  <a:pt x="14517" y="47378"/>
                </a:lnTo>
                <a:lnTo>
                  <a:pt x="5968" y="42259"/>
                </a:lnTo>
                <a:lnTo>
                  <a:pt x="706" y="34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4228" y="30609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4228" y="30609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34103" y="5245353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33909" y="0"/>
                </a:moveTo>
                <a:lnTo>
                  <a:pt x="45225" y="3855"/>
                </a:lnTo>
                <a:lnTo>
                  <a:pt x="53863" y="11128"/>
                </a:lnTo>
                <a:lnTo>
                  <a:pt x="59001" y="20806"/>
                </a:lnTo>
                <a:lnTo>
                  <a:pt x="59817" y="31877"/>
                </a:lnTo>
                <a:lnTo>
                  <a:pt x="55876" y="42203"/>
                </a:lnTo>
                <a:lnTo>
                  <a:pt x="48196" y="50006"/>
                </a:lnTo>
                <a:lnTo>
                  <a:pt x="37849" y="54522"/>
                </a:lnTo>
                <a:lnTo>
                  <a:pt x="25908" y="54991"/>
                </a:lnTo>
                <a:lnTo>
                  <a:pt x="14591" y="51137"/>
                </a:lnTo>
                <a:lnTo>
                  <a:pt x="5953" y="43878"/>
                </a:lnTo>
                <a:lnTo>
                  <a:pt x="815" y="34238"/>
                </a:lnTo>
                <a:lnTo>
                  <a:pt x="0" y="23241"/>
                </a:lnTo>
                <a:lnTo>
                  <a:pt x="3940" y="12840"/>
                </a:lnTo>
                <a:lnTo>
                  <a:pt x="11620" y="5000"/>
                </a:lnTo>
                <a:lnTo>
                  <a:pt x="21967" y="470"/>
                </a:lnTo>
                <a:lnTo>
                  <a:pt x="339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08579" y="41055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21431" y="156"/>
                </a:lnTo>
                <a:lnTo>
                  <a:pt x="11207" y="3825"/>
                </a:lnTo>
                <a:lnTo>
                  <a:pt x="3698" y="10376"/>
                </a:lnTo>
                <a:lnTo>
                  <a:pt x="0" y="19177"/>
                </a:lnTo>
                <a:lnTo>
                  <a:pt x="1075" y="28721"/>
                </a:lnTo>
                <a:lnTo>
                  <a:pt x="6413" y="37147"/>
                </a:lnTo>
                <a:lnTo>
                  <a:pt x="15180" y="43572"/>
                </a:lnTo>
                <a:lnTo>
                  <a:pt x="26543" y="47117"/>
                </a:lnTo>
                <a:lnTo>
                  <a:pt x="38385" y="46960"/>
                </a:lnTo>
                <a:lnTo>
                  <a:pt x="48609" y="43291"/>
                </a:lnTo>
                <a:lnTo>
                  <a:pt x="56118" y="36740"/>
                </a:lnTo>
                <a:lnTo>
                  <a:pt x="59816" y="27940"/>
                </a:lnTo>
                <a:lnTo>
                  <a:pt x="58741" y="18395"/>
                </a:lnTo>
                <a:lnTo>
                  <a:pt x="53403" y="9969"/>
                </a:lnTo>
                <a:lnTo>
                  <a:pt x="44636" y="3544"/>
                </a:lnTo>
                <a:lnTo>
                  <a:pt x="3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8579" y="41055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44636" y="3544"/>
                </a:lnTo>
                <a:lnTo>
                  <a:pt x="53403" y="9969"/>
                </a:lnTo>
                <a:lnTo>
                  <a:pt x="58741" y="18395"/>
                </a:lnTo>
                <a:lnTo>
                  <a:pt x="59816" y="27940"/>
                </a:lnTo>
                <a:lnTo>
                  <a:pt x="56118" y="36740"/>
                </a:lnTo>
                <a:lnTo>
                  <a:pt x="48609" y="43291"/>
                </a:lnTo>
                <a:lnTo>
                  <a:pt x="38385" y="46960"/>
                </a:lnTo>
                <a:lnTo>
                  <a:pt x="26543" y="47117"/>
                </a:lnTo>
                <a:lnTo>
                  <a:pt x="15180" y="43572"/>
                </a:lnTo>
                <a:lnTo>
                  <a:pt x="6413" y="37147"/>
                </a:lnTo>
                <a:lnTo>
                  <a:pt x="1075" y="28721"/>
                </a:lnTo>
                <a:lnTo>
                  <a:pt x="0" y="19177"/>
                </a:lnTo>
                <a:lnTo>
                  <a:pt x="3698" y="10376"/>
                </a:lnTo>
                <a:lnTo>
                  <a:pt x="11207" y="3825"/>
                </a:lnTo>
                <a:lnTo>
                  <a:pt x="21431" y="156"/>
                </a:lnTo>
                <a:lnTo>
                  <a:pt x="332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0478" y="23973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0478" y="23973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04154" y="4145279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34036" y="0"/>
                </a:moveTo>
                <a:lnTo>
                  <a:pt x="45331" y="3968"/>
                </a:lnTo>
                <a:lnTo>
                  <a:pt x="53911" y="11557"/>
                </a:lnTo>
                <a:lnTo>
                  <a:pt x="58967" y="21717"/>
                </a:lnTo>
                <a:lnTo>
                  <a:pt x="59690" y="33401"/>
                </a:lnTo>
                <a:lnTo>
                  <a:pt x="55729" y="44342"/>
                </a:lnTo>
                <a:lnTo>
                  <a:pt x="48006" y="52641"/>
                </a:lnTo>
                <a:lnTo>
                  <a:pt x="37615" y="57511"/>
                </a:lnTo>
                <a:lnTo>
                  <a:pt x="25654" y="58166"/>
                </a:lnTo>
                <a:lnTo>
                  <a:pt x="14358" y="54179"/>
                </a:lnTo>
                <a:lnTo>
                  <a:pt x="5778" y="46561"/>
                </a:lnTo>
                <a:lnTo>
                  <a:pt x="722" y="36395"/>
                </a:lnTo>
                <a:lnTo>
                  <a:pt x="0" y="24765"/>
                </a:lnTo>
                <a:lnTo>
                  <a:pt x="3960" y="13751"/>
                </a:lnTo>
                <a:lnTo>
                  <a:pt x="11683" y="5429"/>
                </a:lnTo>
                <a:lnTo>
                  <a:pt x="22074" y="583"/>
                </a:lnTo>
                <a:lnTo>
                  <a:pt x="340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67529" y="4083303"/>
            <a:ext cx="53340" cy="47625"/>
          </a:xfrm>
          <a:custGeom>
            <a:avLst/>
            <a:gdLst/>
            <a:ahLst/>
            <a:cxnLst/>
            <a:rect l="l" t="t" r="r" b="b"/>
            <a:pathLst>
              <a:path w="53339" h="47625">
                <a:moveTo>
                  <a:pt x="30099" y="0"/>
                </a:moveTo>
                <a:lnTo>
                  <a:pt x="40213" y="3375"/>
                </a:lnTo>
                <a:lnTo>
                  <a:pt x="47958" y="9667"/>
                </a:lnTo>
                <a:lnTo>
                  <a:pt x="52583" y="17984"/>
                </a:lnTo>
                <a:lnTo>
                  <a:pt x="53340" y="27432"/>
                </a:lnTo>
                <a:lnTo>
                  <a:pt x="49905" y="36276"/>
                </a:lnTo>
                <a:lnTo>
                  <a:pt x="43100" y="42941"/>
                </a:lnTo>
                <a:lnTo>
                  <a:pt x="33891" y="46773"/>
                </a:lnTo>
                <a:lnTo>
                  <a:pt x="23241" y="47117"/>
                </a:lnTo>
                <a:lnTo>
                  <a:pt x="13126" y="43741"/>
                </a:lnTo>
                <a:lnTo>
                  <a:pt x="5381" y="37449"/>
                </a:lnTo>
                <a:lnTo>
                  <a:pt x="756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16828" y="336892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81654" y="23529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21377" y="156"/>
                </a:lnTo>
                <a:lnTo>
                  <a:pt x="11160" y="3825"/>
                </a:lnTo>
                <a:lnTo>
                  <a:pt x="3681" y="10376"/>
                </a:lnTo>
                <a:lnTo>
                  <a:pt x="0" y="19176"/>
                </a:lnTo>
                <a:lnTo>
                  <a:pt x="1002" y="28721"/>
                </a:lnTo>
                <a:lnTo>
                  <a:pt x="6302" y="37147"/>
                </a:lnTo>
                <a:lnTo>
                  <a:pt x="15055" y="43572"/>
                </a:lnTo>
                <a:lnTo>
                  <a:pt x="26415" y="47117"/>
                </a:lnTo>
                <a:lnTo>
                  <a:pt x="38312" y="46960"/>
                </a:lnTo>
                <a:lnTo>
                  <a:pt x="48529" y="43291"/>
                </a:lnTo>
                <a:lnTo>
                  <a:pt x="56008" y="36740"/>
                </a:lnTo>
                <a:lnTo>
                  <a:pt x="59689" y="27940"/>
                </a:lnTo>
                <a:lnTo>
                  <a:pt x="58687" y="18395"/>
                </a:lnTo>
                <a:lnTo>
                  <a:pt x="53387" y="9969"/>
                </a:lnTo>
                <a:lnTo>
                  <a:pt x="44634" y="3544"/>
                </a:lnTo>
                <a:lnTo>
                  <a:pt x="3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81654" y="23529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44634" y="3544"/>
                </a:lnTo>
                <a:lnTo>
                  <a:pt x="53387" y="9969"/>
                </a:lnTo>
                <a:lnTo>
                  <a:pt x="58687" y="18395"/>
                </a:lnTo>
                <a:lnTo>
                  <a:pt x="59689" y="27940"/>
                </a:lnTo>
                <a:lnTo>
                  <a:pt x="56008" y="36740"/>
                </a:lnTo>
                <a:lnTo>
                  <a:pt x="48529" y="43291"/>
                </a:lnTo>
                <a:lnTo>
                  <a:pt x="38312" y="46960"/>
                </a:lnTo>
                <a:lnTo>
                  <a:pt x="26415" y="47117"/>
                </a:lnTo>
                <a:lnTo>
                  <a:pt x="15055" y="43572"/>
                </a:lnTo>
                <a:lnTo>
                  <a:pt x="6302" y="37147"/>
                </a:lnTo>
                <a:lnTo>
                  <a:pt x="1002" y="28721"/>
                </a:lnTo>
                <a:lnTo>
                  <a:pt x="0" y="19176"/>
                </a:lnTo>
                <a:lnTo>
                  <a:pt x="3681" y="10376"/>
                </a:lnTo>
                <a:lnTo>
                  <a:pt x="11160" y="3825"/>
                </a:lnTo>
                <a:lnTo>
                  <a:pt x="21377" y="156"/>
                </a:lnTo>
                <a:lnTo>
                  <a:pt x="332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58053" y="32768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0004" y="4716779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30861" y="0"/>
                </a:moveTo>
                <a:lnTo>
                  <a:pt x="40927" y="3800"/>
                </a:lnTo>
                <a:lnTo>
                  <a:pt x="48529" y="11255"/>
                </a:lnTo>
                <a:lnTo>
                  <a:pt x="52917" y="21306"/>
                </a:lnTo>
                <a:lnTo>
                  <a:pt x="53340" y="32893"/>
                </a:lnTo>
                <a:lnTo>
                  <a:pt x="49625" y="43932"/>
                </a:lnTo>
                <a:lnTo>
                  <a:pt x="42576" y="52339"/>
                </a:lnTo>
                <a:lnTo>
                  <a:pt x="33194" y="57342"/>
                </a:lnTo>
                <a:lnTo>
                  <a:pt x="22479" y="58166"/>
                </a:lnTo>
                <a:lnTo>
                  <a:pt x="12412" y="54363"/>
                </a:lnTo>
                <a:lnTo>
                  <a:pt x="4810" y="46894"/>
                </a:lnTo>
                <a:lnTo>
                  <a:pt x="422" y="36806"/>
                </a:lnTo>
                <a:lnTo>
                  <a:pt x="0" y="25146"/>
                </a:lnTo>
                <a:lnTo>
                  <a:pt x="3714" y="14162"/>
                </a:lnTo>
                <a:lnTo>
                  <a:pt x="10763" y="5762"/>
                </a:lnTo>
                <a:lnTo>
                  <a:pt x="20145" y="767"/>
                </a:lnTo>
                <a:lnTo>
                  <a:pt x="3086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7707" y="35358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13251" y="4413"/>
                </a:lnTo>
                <a:lnTo>
                  <a:pt x="4952" y="12350"/>
                </a:lnTo>
                <a:lnTo>
                  <a:pt x="273" y="22717"/>
                </a:lnTo>
                <a:lnTo>
                  <a:pt x="0" y="34416"/>
                </a:lnTo>
                <a:lnTo>
                  <a:pt x="4405" y="45194"/>
                </a:lnTo>
                <a:lnTo>
                  <a:pt x="12477" y="53197"/>
                </a:lnTo>
                <a:lnTo>
                  <a:pt x="23074" y="57652"/>
                </a:lnTo>
                <a:lnTo>
                  <a:pt x="35051" y="57784"/>
                </a:lnTo>
                <a:lnTo>
                  <a:pt x="46184" y="53445"/>
                </a:lnTo>
                <a:lnTo>
                  <a:pt x="54482" y="45545"/>
                </a:lnTo>
                <a:lnTo>
                  <a:pt x="59162" y="35192"/>
                </a:lnTo>
                <a:lnTo>
                  <a:pt x="59435" y="23494"/>
                </a:lnTo>
                <a:lnTo>
                  <a:pt x="55030" y="12662"/>
                </a:lnTo>
                <a:lnTo>
                  <a:pt x="46958" y="4651"/>
                </a:lnTo>
                <a:lnTo>
                  <a:pt x="36361" y="188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7707" y="35358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36361" y="188"/>
                </a:lnTo>
                <a:lnTo>
                  <a:pt x="46958" y="4651"/>
                </a:lnTo>
                <a:lnTo>
                  <a:pt x="55030" y="12662"/>
                </a:lnTo>
                <a:lnTo>
                  <a:pt x="59435" y="23494"/>
                </a:lnTo>
                <a:lnTo>
                  <a:pt x="59162" y="35192"/>
                </a:lnTo>
                <a:lnTo>
                  <a:pt x="54482" y="45545"/>
                </a:lnTo>
                <a:lnTo>
                  <a:pt x="46184" y="53445"/>
                </a:lnTo>
                <a:lnTo>
                  <a:pt x="35051" y="57784"/>
                </a:lnTo>
                <a:lnTo>
                  <a:pt x="23074" y="57652"/>
                </a:lnTo>
                <a:lnTo>
                  <a:pt x="12477" y="53197"/>
                </a:lnTo>
                <a:lnTo>
                  <a:pt x="4405" y="45194"/>
                </a:lnTo>
                <a:lnTo>
                  <a:pt x="0" y="34416"/>
                </a:lnTo>
                <a:lnTo>
                  <a:pt x="273" y="22717"/>
                </a:lnTo>
                <a:lnTo>
                  <a:pt x="4952" y="12350"/>
                </a:lnTo>
                <a:lnTo>
                  <a:pt x="13251" y="4413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48580" y="52581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43780" y="48771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19780" y="37343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11376" y="4153"/>
                </a:lnTo>
                <a:lnTo>
                  <a:pt x="4048" y="11890"/>
                </a:lnTo>
                <a:lnTo>
                  <a:pt x="29" y="22127"/>
                </a:lnTo>
                <a:lnTo>
                  <a:pt x="0" y="33782"/>
                </a:lnTo>
                <a:lnTo>
                  <a:pt x="4159" y="44604"/>
                </a:lnTo>
                <a:lnTo>
                  <a:pt x="11556" y="52736"/>
                </a:lnTo>
                <a:lnTo>
                  <a:pt x="21145" y="57392"/>
                </a:lnTo>
                <a:lnTo>
                  <a:pt x="31876" y="57785"/>
                </a:lnTo>
                <a:lnTo>
                  <a:pt x="41836" y="53631"/>
                </a:lnTo>
                <a:lnTo>
                  <a:pt x="49164" y="45894"/>
                </a:lnTo>
                <a:lnTo>
                  <a:pt x="53183" y="35657"/>
                </a:lnTo>
                <a:lnTo>
                  <a:pt x="53212" y="24003"/>
                </a:lnTo>
                <a:lnTo>
                  <a:pt x="49053" y="13126"/>
                </a:lnTo>
                <a:lnTo>
                  <a:pt x="41656" y="5000"/>
                </a:lnTo>
                <a:lnTo>
                  <a:pt x="32067" y="375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19780" y="37343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32067" y="375"/>
                </a:lnTo>
                <a:lnTo>
                  <a:pt x="41656" y="5000"/>
                </a:lnTo>
                <a:lnTo>
                  <a:pt x="49053" y="13126"/>
                </a:lnTo>
                <a:lnTo>
                  <a:pt x="53212" y="24003"/>
                </a:lnTo>
                <a:lnTo>
                  <a:pt x="53183" y="35657"/>
                </a:lnTo>
                <a:lnTo>
                  <a:pt x="49164" y="45894"/>
                </a:lnTo>
                <a:lnTo>
                  <a:pt x="41836" y="53631"/>
                </a:lnTo>
                <a:lnTo>
                  <a:pt x="31876" y="57785"/>
                </a:lnTo>
                <a:lnTo>
                  <a:pt x="21145" y="57392"/>
                </a:lnTo>
                <a:lnTo>
                  <a:pt x="11556" y="52736"/>
                </a:lnTo>
                <a:lnTo>
                  <a:pt x="4159" y="44604"/>
                </a:lnTo>
                <a:lnTo>
                  <a:pt x="0" y="33782"/>
                </a:lnTo>
                <a:lnTo>
                  <a:pt x="29" y="22127"/>
                </a:lnTo>
                <a:lnTo>
                  <a:pt x="4048" y="11890"/>
                </a:lnTo>
                <a:lnTo>
                  <a:pt x="11376" y="4153"/>
                </a:lnTo>
                <a:lnTo>
                  <a:pt x="2133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11955" y="27785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12037" y="3859"/>
                </a:lnTo>
                <a:lnTo>
                  <a:pt x="4603" y="10779"/>
                </a:lnTo>
                <a:lnTo>
                  <a:pt x="361" y="19770"/>
                </a:lnTo>
                <a:lnTo>
                  <a:pt x="0" y="29845"/>
                </a:lnTo>
                <a:lnTo>
                  <a:pt x="3881" y="39215"/>
                </a:lnTo>
                <a:lnTo>
                  <a:pt x="11049" y="46132"/>
                </a:lnTo>
                <a:lnTo>
                  <a:pt x="20502" y="49954"/>
                </a:lnTo>
                <a:lnTo>
                  <a:pt x="31242" y="50038"/>
                </a:lnTo>
                <a:lnTo>
                  <a:pt x="41175" y="46178"/>
                </a:lnTo>
                <a:lnTo>
                  <a:pt x="48609" y="39258"/>
                </a:lnTo>
                <a:lnTo>
                  <a:pt x="52851" y="30267"/>
                </a:lnTo>
                <a:lnTo>
                  <a:pt x="53213" y="20193"/>
                </a:lnTo>
                <a:lnTo>
                  <a:pt x="49331" y="10822"/>
                </a:lnTo>
                <a:lnTo>
                  <a:pt x="42163" y="3905"/>
                </a:lnTo>
                <a:lnTo>
                  <a:pt x="32710" y="83"/>
                </a:lnTo>
                <a:lnTo>
                  <a:pt x="21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11955" y="27785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32710" y="83"/>
                </a:lnTo>
                <a:lnTo>
                  <a:pt x="42163" y="3905"/>
                </a:lnTo>
                <a:lnTo>
                  <a:pt x="49331" y="10822"/>
                </a:lnTo>
                <a:lnTo>
                  <a:pt x="53213" y="20193"/>
                </a:lnTo>
                <a:lnTo>
                  <a:pt x="52851" y="30267"/>
                </a:lnTo>
                <a:lnTo>
                  <a:pt x="48609" y="39258"/>
                </a:lnTo>
                <a:lnTo>
                  <a:pt x="41175" y="46178"/>
                </a:lnTo>
                <a:lnTo>
                  <a:pt x="31242" y="50038"/>
                </a:lnTo>
                <a:lnTo>
                  <a:pt x="20502" y="49954"/>
                </a:lnTo>
                <a:lnTo>
                  <a:pt x="11049" y="46132"/>
                </a:lnTo>
                <a:lnTo>
                  <a:pt x="3881" y="39215"/>
                </a:lnTo>
                <a:lnTo>
                  <a:pt x="0" y="29845"/>
                </a:lnTo>
                <a:lnTo>
                  <a:pt x="361" y="19770"/>
                </a:lnTo>
                <a:lnTo>
                  <a:pt x="4603" y="10779"/>
                </a:lnTo>
                <a:lnTo>
                  <a:pt x="12037" y="3859"/>
                </a:lnTo>
                <a:lnTo>
                  <a:pt x="219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51782" y="436907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145" y="105"/>
                </a:moveTo>
                <a:lnTo>
                  <a:pt x="37058" y="0"/>
                </a:lnTo>
                <a:lnTo>
                  <a:pt x="47482" y="3645"/>
                </a:lnTo>
                <a:lnTo>
                  <a:pt x="55310" y="10410"/>
                </a:lnTo>
                <a:lnTo>
                  <a:pt x="59435" y="19663"/>
                </a:lnTo>
                <a:lnTo>
                  <a:pt x="58882" y="29837"/>
                </a:lnTo>
                <a:lnTo>
                  <a:pt x="53959" y="38951"/>
                </a:lnTo>
                <a:lnTo>
                  <a:pt x="45487" y="46041"/>
                </a:lnTo>
                <a:lnTo>
                  <a:pt x="34289" y="50143"/>
                </a:lnTo>
                <a:lnTo>
                  <a:pt x="22377" y="50248"/>
                </a:lnTo>
                <a:lnTo>
                  <a:pt x="11953" y="46603"/>
                </a:lnTo>
                <a:lnTo>
                  <a:pt x="4125" y="39838"/>
                </a:lnTo>
                <a:lnTo>
                  <a:pt x="0" y="30585"/>
                </a:lnTo>
                <a:lnTo>
                  <a:pt x="553" y="20411"/>
                </a:lnTo>
                <a:lnTo>
                  <a:pt x="5476" y="11297"/>
                </a:lnTo>
                <a:lnTo>
                  <a:pt x="13948" y="4206"/>
                </a:lnTo>
                <a:lnTo>
                  <a:pt x="25145" y="1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03932" y="30834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13251" y="4339"/>
                </a:lnTo>
                <a:lnTo>
                  <a:pt x="4953" y="12239"/>
                </a:lnTo>
                <a:lnTo>
                  <a:pt x="273" y="22592"/>
                </a:lnTo>
                <a:lnTo>
                  <a:pt x="0" y="34289"/>
                </a:lnTo>
                <a:lnTo>
                  <a:pt x="4405" y="45122"/>
                </a:lnTo>
                <a:lnTo>
                  <a:pt x="12477" y="53133"/>
                </a:lnTo>
                <a:lnTo>
                  <a:pt x="23074" y="57596"/>
                </a:lnTo>
                <a:lnTo>
                  <a:pt x="35051" y="57784"/>
                </a:lnTo>
                <a:lnTo>
                  <a:pt x="46184" y="53371"/>
                </a:lnTo>
                <a:lnTo>
                  <a:pt x="54482" y="45434"/>
                </a:lnTo>
                <a:lnTo>
                  <a:pt x="59162" y="35067"/>
                </a:lnTo>
                <a:lnTo>
                  <a:pt x="59436" y="23367"/>
                </a:lnTo>
                <a:lnTo>
                  <a:pt x="55030" y="12590"/>
                </a:lnTo>
                <a:lnTo>
                  <a:pt x="46958" y="4587"/>
                </a:lnTo>
                <a:lnTo>
                  <a:pt x="36361" y="132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3932" y="30834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36361" y="132"/>
                </a:lnTo>
                <a:lnTo>
                  <a:pt x="46958" y="4587"/>
                </a:lnTo>
                <a:lnTo>
                  <a:pt x="55030" y="12590"/>
                </a:lnTo>
                <a:lnTo>
                  <a:pt x="59436" y="23367"/>
                </a:lnTo>
                <a:lnTo>
                  <a:pt x="59162" y="35067"/>
                </a:lnTo>
                <a:lnTo>
                  <a:pt x="54482" y="45434"/>
                </a:lnTo>
                <a:lnTo>
                  <a:pt x="46184" y="53371"/>
                </a:lnTo>
                <a:lnTo>
                  <a:pt x="35051" y="57784"/>
                </a:lnTo>
                <a:lnTo>
                  <a:pt x="23074" y="57596"/>
                </a:lnTo>
                <a:lnTo>
                  <a:pt x="12477" y="53133"/>
                </a:lnTo>
                <a:lnTo>
                  <a:pt x="4405" y="45122"/>
                </a:lnTo>
                <a:lnTo>
                  <a:pt x="0" y="34289"/>
                </a:lnTo>
                <a:lnTo>
                  <a:pt x="273" y="22592"/>
                </a:lnTo>
                <a:lnTo>
                  <a:pt x="4953" y="12239"/>
                </a:lnTo>
                <a:lnTo>
                  <a:pt x="13251" y="4339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5857" y="5051933"/>
            <a:ext cx="59690" cy="54610"/>
          </a:xfrm>
          <a:custGeom>
            <a:avLst/>
            <a:gdLst/>
            <a:ahLst/>
            <a:cxnLst/>
            <a:rect l="l" t="t" r="r" b="b"/>
            <a:pathLst>
              <a:path w="59689" h="54610">
                <a:moveTo>
                  <a:pt x="24764" y="0"/>
                </a:moveTo>
                <a:lnTo>
                  <a:pt x="36701" y="1"/>
                </a:lnTo>
                <a:lnTo>
                  <a:pt x="47196" y="4111"/>
                </a:lnTo>
                <a:lnTo>
                  <a:pt x="55143" y="11626"/>
                </a:lnTo>
                <a:lnTo>
                  <a:pt x="59435" y="21844"/>
                </a:lnTo>
                <a:lnTo>
                  <a:pt x="58995" y="32910"/>
                </a:lnTo>
                <a:lnTo>
                  <a:pt x="54197" y="42751"/>
                </a:lnTo>
                <a:lnTo>
                  <a:pt x="45827" y="50329"/>
                </a:lnTo>
                <a:lnTo>
                  <a:pt x="34670" y="54610"/>
                </a:lnTo>
                <a:lnTo>
                  <a:pt x="22734" y="54590"/>
                </a:lnTo>
                <a:lnTo>
                  <a:pt x="12239" y="50450"/>
                </a:lnTo>
                <a:lnTo>
                  <a:pt x="4292" y="42929"/>
                </a:lnTo>
                <a:lnTo>
                  <a:pt x="0" y="32766"/>
                </a:lnTo>
                <a:lnTo>
                  <a:pt x="440" y="21681"/>
                </a:lnTo>
                <a:lnTo>
                  <a:pt x="5238" y="11811"/>
                </a:lnTo>
                <a:lnTo>
                  <a:pt x="13608" y="4226"/>
                </a:lnTo>
                <a:lnTo>
                  <a:pt x="2476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99583" y="476118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18" y="176"/>
                </a:moveTo>
                <a:lnTo>
                  <a:pt x="36931" y="0"/>
                </a:lnTo>
                <a:lnTo>
                  <a:pt x="47355" y="3621"/>
                </a:lnTo>
                <a:lnTo>
                  <a:pt x="55183" y="10410"/>
                </a:lnTo>
                <a:lnTo>
                  <a:pt x="59308" y="19734"/>
                </a:lnTo>
                <a:lnTo>
                  <a:pt x="58775" y="29852"/>
                </a:lnTo>
                <a:lnTo>
                  <a:pt x="53895" y="38959"/>
                </a:lnTo>
                <a:lnTo>
                  <a:pt x="45467" y="46041"/>
                </a:lnTo>
                <a:lnTo>
                  <a:pt x="34289" y="50087"/>
                </a:lnTo>
                <a:lnTo>
                  <a:pt x="22377" y="50264"/>
                </a:lnTo>
                <a:lnTo>
                  <a:pt x="11953" y="46642"/>
                </a:lnTo>
                <a:lnTo>
                  <a:pt x="4125" y="39854"/>
                </a:lnTo>
                <a:lnTo>
                  <a:pt x="0" y="30529"/>
                </a:lnTo>
                <a:lnTo>
                  <a:pt x="533" y="20411"/>
                </a:lnTo>
                <a:lnTo>
                  <a:pt x="5413" y="11304"/>
                </a:lnTo>
                <a:lnTo>
                  <a:pt x="13841" y="4222"/>
                </a:lnTo>
                <a:lnTo>
                  <a:pt x="25018" y="1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000" y="2362200"/>
            <a:ext cx="4038600" cy="2590800"/>
          </a:xfrm>
          <a:custGeom>
            <a:avLst/>
            <a:gdLst/>
            <a:ahLst/>
            <a:cxnLst/>
            <a:rect l="l" t="t" r="r" b="b"/>
            <a:pathLst>
              <a:path w="4038600" h="2590800">
                <a:moveTo>
                  <a:pt x="0" y="2590800"/>
                </a:moveTo>
                <a:lnTo>
                  <a:pt x="403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45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1698" y="3399282"/>
            <a:ext cx="1959610" cy="183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Tahoma"/>
                <a:cs typeface="Tahoma"/>
              </a:rPr>
              <a:t>Any </a:t>
            </a:r>
            <a:r>
              <a:rPr sz="2000" spc="-5" dirty="0">
                <a:latin typeface="Tahoma"/>
                <a:cs typeface="Tahoma"/>
              </a:rPr>
              <a:t>of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these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would be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fine..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..but which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Tahoma"/>
                <a:cs typeface="Tahoma"/>
              </a:rPr>
              <a:t>best</a:t>
            </a:r>
            <a:r>
              <a:rPr sz="2000" spc="-5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2362200"/>
            <a:ext cx="4038600" cy="2590800"/>
          </a:xfrm>
          <a:custGeom>
            <a:avLst/>
            <a:gdLst/>
            <a:ahLst/>
            <a:cxnLst/>
            <a:rect l="l" t="t" r="r" b="b"/>
            <a:pathLst>
              <a:path w="4038600" h="2590800">
                <a:moveTo>
                  <a:pt x="0" y="2590800"/>
                </a:moveTo>
                <a:lnTo>
                  <a:pt x="403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2209800"/>
            <a:ext cx="3124200" cy="3048000"/>
          </a:xfrm>
          <a:custGeom>
            <a:avLst/>
            <a:gdLst/>
            <a:ahLst/>
            <a:cxnLst/>
            <a:rect l="l" t="t" r="r" b="b"/>
            <a:pathLst>
              <a:path w="3124200" h="3048000">
                <a:moveTo>
                  <a:pt x="0" y="3048000"/>
                </a:moveTo>
                <a:lnTo>
                  <a:pt x="312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2438400"/>
            <a:ext cx="4800600" cy="2209800"/>
          </a:xfrm>
          <a:custGeom>
            <a:avLst/>
            <a:gdLst/>
            <a:ahLst/>
            <a:cxnLst/>
            <a:rect l="l" t="t" r="r" b="b"/>
            <a:pathLst>
              <a:path w="4800600" h="2209800">
                <a:moveTo>
                  <a:pt x="0" y="2209800"/>
                </a:moveTo>
                <a:lnTo>
                  <a:pt x="4800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2209800"/>
            <a:ext cx="3810000" cy="2819400"/>
          </a:xfrm>
          <a:custGeom>
            <a:avLst/>
            <a:gdLst/>
            <a:ahLst/>
            <a:cxnLst/>
            <a:rect l="l" t="t" r="r" b="b"/>
            <a:pathLst>
              <a:path w="3810000" h="2819400">
                <a:moveTo>
                  <a:pt x="0" y="2819400"/>
                </a:moveTo>
                <a:lnTo>
                  <a:pt x="3810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1905000"/>
            <a:ext cx="3886200" cy="3352800"/>
          </a:xfrm>
          <a:custGeom>
            <a:avLst/>
            <a:gdLst/>
            <a:ahLst/>
            <a:cxnLst/>
            <a:rect l="l" t="t" r="r" b="b"/>
            <a:pathLst>
              <a:path w="3886200" h="3352800">
                <a:moveTo>
                  <a:pt x="0" y="335280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1752600"/>
            <a:ext cx="3429000" cy="3352800"/>
          </a:xfrm>
          <a:custGeom>
            <a:avLst/>
            <a:gdLst/>
            <a:ahLst/>
            <a:cxnLst/>
            <a:rect l="l" t="t" r="r" b="b"/>
            <a:pathLst>
              <a:path w="3429000" h="3352800">
                <a:moveTo>
                  <a:pt x="0" y="3352800"/>
                </a:moveTo>
                <a:lnTo>
                  <a:pt x="3429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2133600"/>
            <a:ext cx="2743200" cy="3505200"/>
          </a:xfrm>
          <a:custGeom>
            <a:avLst/>
            <a:gdLst/>
            <a:ahLst/>
            <a:cxnLst/>
            <a:rect l="l" t="t" r="r" b="b"/>
            <a:pathLst>
              <a:path w="2743200" h="3505200">
                <a:moveTo>
                  <a:pt x="0" y="3505200"/>
                </a:moveTo>
                <a:lnTo>
                  <a:pt x="2743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200" y="2209800"/>
            <a:ext cx="4114800" cy="2819400"/>
          </a:xfrm>
          <a:custGeom>
            <a:avLst/>
            <a:gdLst/>
            <a:ahLst/>
            <a:cxnLst/>
            <a:rect l="l" t="t" r="r" b="b"/>
            <a:pathLst>
              <a:path w="4114800" h="2819400">
                <a:moveTo>
                  <a:pt x="0" y="281940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/>
          <p:nvPr/>
        </p:nvSpPr>
        <p:spPr>
          <a:xfrm>
            <a:off x="2743200" y="23622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/>
          <p:cNvSpPr/>
          <p:nvPr/>
        </p:nvSpPr>
        <p:spPr>
          <a:xfrm>
            <a:off x="2590800" y="57150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/>
          <p:cNvSpPr/>
          <p:nvPr/>
        </p:nvSpPr>
        <p:spPr>
          <a:xfrm>
            <a:off x="3870325" y="51847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/>
          <p:cNvSpPr/>
          <p:nvPr/>
        </p:nvSpPr>
        <p:spPr>
          <a:xfrm>
            <a:off x="2638425" y="40561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225" y="0"/>
                </a:moveTo>
                <a:lnTo>
                  <a:pt x="18430" y="1853"/>
                </a:lnTo>
                <a:lnTo>
                  <a:pt x="8826" y="6921"/>
                </a:lnTo>
                <a:lnTo>
                  <a:pt x="2365" y="14466"/>
                </a:lnTo>
                <a:lnTo>
                  <a:pt x="0" y="23749"/>
                </a:lnTo>
                <a:lnTo>
                  <a:pt x="2365" y="33051"/>
                </a:lnTo>
                <a:lnTo>
                  <a:pt x="8826" y="40639"/>
                </a:lnTo>
                <a:lnTo>
                  <a:pt x="18430" y="45751"/>
                </a:lnTo>
                <a:lnTo>
                  <a:pt x="30225" y="47625"/>
                </a:lnTo>
                <a:lnTo>
                  <a:pt x="41947" y="45751"/>
                </a:lnTo>
                <a:lnTo>
                  <a:pt x="51514" y="40639"/>
                </a:lnTo>
                <a:lnTo>
                  <a:pt x="57961" y="33051"/>
                </a:lnTo>
                <a:lnTo>
                  <a:pt x="60325" y="23749"/>
                </a:lnTo>
                <a:lnTo>
                  <a:pt x="57961" y="14466"/>
                </a:lnTo>
                <a:lnTo>
                  <a:pt x="51514" y="6921"/>
                </a:lnTo>
                <a:lnTo>
                  <a:pt x="41947" y="185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/>
          <p:cNvSpPr/>
          <p:nvPr/>
        </p:nvSpPr>
        <p:spPr>
          <a:xfrm>
            <a:off x="2638425" y="40561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466"/>
                </a:lnTo>
                <a:lnTo>
                  <a:pt x="8826" y="6921"/>
                </a:lnTo>
                <a:lnTo>
                  <a:pt x="18430" y="1853"/>
                </a:lnTo>
                <a:lnTo>
                  <a:pt x="30225" y="0"/>
                </a:lnTo>
                <a:lnTo>
                  <a:pt x="41947" y="1853"/>
                </a:lnTo>
                <a:lnTo>
                  <a:pt x="51514" y="6921"/>
                </a:lnTo>
                <a:lnTo>
                  <a:pt x="57961" y="14466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/>
          <p:cNvSpPr/>
          <p:nvPr/>
        </p:nvSpPr>
        <p:spPr>
          <a:xfrm>
            <a:off x="4492625" y="29669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4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7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7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4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"/>
          <p:cNvSpPr/>
          <p:nvPr/>
        </p:nvSpPr>
        <p:spPr>
          <a:xfrm>
            <a:off x="4492625" y="29669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4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4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7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7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4556125" y="37877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75"/>
                </a:moveTo>
                <a:lnTo>
                  <a:pt x="2365" y="14573"/>
                </a:lnTo>
                <a:lnTo>
                  <a:pt x="8826" y="6985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5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05"/>
                </a:lnTo>
                <a:lnTo>
                  <a:pt x="51514" y="40655"/>
                </a:lnTo>
                <a:lnTo>
                  <a:pt x="41947" y="45753"/>
                </a:lnTo>
                <a:lnTo>
                  <a:pt x="30225" y="47625"/>
                </a:lnTo>
                <a:lnTo>
                  <a:pt x="18430" y="45753"/>
                </a:lnTo>
                <a:lnTo>
                  <a:pt x="8826" y="40655"/>
                </a:lnTo>
                <a:lnTo>
                  <a:pt x="2365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/>
          <p:cNvSpPr/>
          <p:nvPr/>
        </p:nvSpPr>
        <p:spPr>
          <a:xfrm>
            <a:off x="3562350" y="28162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/>
          <p:cNvSpPr/>
          <p:nvPr/>
        </p:nvSpPr>
        <p:spPr>
          <a:xfrm>
            <a:off x="3562350" y="28162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/>
          <p:cNvSpPr/>
          <p:nvPr/>
        </p:nvSpPr>
        <p:spPr>
          <a:xfrm>
            <a:off x="4038600" y="38862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7050" y="0"/>
                </a:moveTo>
                <a:lnTo>
                  <a:pt x="16502" y="1873"/>
                </a:lnTo>
                <a:lnTo>
                  <a:pt x="7905" y="6985"/>
                </a:lnTo>
                <a:lnTo>
                  <a:pt x="2119" y="14573"/>
                </a:lnTo>
                <a:lnTo>
                  <a:pt x="0" y="23875"/>
                </a:lnTo>
                <a:lnTo>
                  <a:pt x="2119" y="33105"/>
                </a:lnTo>
                <a:lnTo>
                  <a:pt x="7905" y="40655"/>
                </a:lnTo>
                <a:lnTo>
                  <a:pt x="16502" y="45753"/>
                </a:lnTo>
                <a:lnTo>
                  <a:pt x="27050" y="47625"/>
                </a:lnTo>
                <a:lnTo>
                  <a:pt x="37526" y="45753"/>
                </a:lnTo>
                <a:lnTo>
                  <a:pt x="46085" y="40655"/>
                </a:lnTo>
                <a:lnTo>
                  <a:pt x="51857" y="33105"/>
                </a:lnTo>
                <a:lnTo>
                  <a:pt x="53975" y="23875"/>
                </a:lnTo>
                <a:lnTo>
                  <a:pt x="51857" y="14573"/>
                </a:lnTo>
                <a:lnTo>
                  <a:pt x="46085" y="6985"/>
                </a:lnTo>
                <a:lnTo>
                  <a:pt x="37526" y="1873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5"/>
          <p:cNvSpPr/>
          <p:nvPr/>
        </p:nvSpPr>
        <p:spPr>
          <a:xfrm>
            <a:off x="4038600" y="38862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875"/>
                </a:moveTo>
                <a:lnTo>
                  <a:pt x="2119" y="14573"/>
                </a:lnTo>
                <a:lnTo>
                  <a:pt x="7905" y="6985"/>
                </a:lnTo>
                <a:lnTo>
                  <a:pt x="16502" y="1873"/>
                </a:lnTo>
                <a:lnTo>
                  <a:pt x="27050" y="0"/>
                </a:lnTo>
                <a:lnTo>
                  <a:pt x="37526" y="1873"/>
                </a:lnTo>
                <a:lnTo>
                  <a:pt x="46085" y="6985"/>
                </a:lnTo>
                <a:lnTo>
                  <a:pt x="51857" y="14573"/>
                </a:lnTo>
                <a:lnTo>
                  <a:pt x="53975" y="23875"/>
                </a:lnTo>
                <a:lnTo>
                  <a:pt x="51857" y="33105"/>
                </a:lnTo>
                <a:lnTo>
                  <a:pt x="46085" y="40655"/>
                </a:lnTo>
                <a:lnTo>
                  <a:pt x="37526" y="45753"/>
                </a:lnTo>
                <a:lnTo>
                  <a:pt x="27050" y="47625"/>
                </a:lnTo>
                <a:lnTo>
                  <a:pt x="16502" y="45753"/>
                </a:lnTo>
                <a:lnTo>
                  <a:pt x="7905" y="40655"/>
                </a:lnTo>
                <a:lnTo>
                  <a:pt x="2119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6"/>
          <p:cNvSpPr/>
          <p:nvPr/>
        </p:nvSpPr>
        <p:spPr>
          <a:xfrm>
            <a:off x="3200400" y="32766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30225" y="0"/>
                </a:moveTo>
                <a:lnTo>
                  <a:pt x="18430" y="2315"/>
                </a:lnTo>
                <a:lnTo>
                  <a:pt x="8826" y="8620"/>
                </a:lnTo>
                <a:lnTo>
                  <a:pt x="2365" y="17948"/>
                </a:lnTo>
                <a:lnTo>
                  <a:pt x="0" y="29337"/>
                </a:lnTo>
                <a:lnTo>
                  <a:pt x="2365" y="40778"/>
                </a:lnTo>
                <a:lnTo>
                  <a:pt x="8826" y="50101"/>
                </a:lnTo>
                <a:lnTo>
                  <a:pt x="18430" y="56376"/>
                </a:lnTo>
                <a:lnTo>
                  <a:pt x="30225" y="58674"/>
                </a:lnTo>
                <a:lnTo>
                  <a:pt x="41947" y="56376"/>
                </a:lnTo>
                <a:lnTo>
                  <a:pt x="51514" y="50101"/>
                </a:lnTo>
                <a:lnTo>
                  <a:pt x="57961" y="40778"/>
                </a:lnTo>
                <a:lnTo>
                  <a:pt x="60325" y="29337"/>
                </a:lnTo>
                <a:lnTo>
                  <a:pt x="57961" y="17948"/>
                </a:lnTo>
                <a:lnTo>
                  <a:pt x="51514" y="8620"/>
                </a:lnTo>
                <a:lnTo>
                  <a:pt x="41947" y="2315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7"/>
          <p:cNvSpPr/>
          <p:nvPr/>
        </p:nvSpPr>
        <p:spPr>
          <a:xfrm>
            <a:off x="3200400" y="32766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0" y="29337"/>
                </a:moveTo>
                <a:lnTo>
                  <a:pt x="2365" y="17948"/>
                </a:lnTo>
                <a:lnTo>
                  <a:pt x="8826" y="8620"/>
                </a:lnTo>
                <a:lnTo>
                  <a:pt x="18430" y="2315"/>
                </a:lnTo>
                <a:lnTo>
                  <a:pt x="30225" y="0"/>
                </a:lnTo>
                <a:lnTo>
                  <a:pt x="41947" y="2315"/>
                </a:lnTo>
                <a:lnTo>
                  <a:pt x="51514" y="8620"/>
                </a:lnTo>
                <a:lnTo>
                  <a:pt x="57961" y="17948"/>
                </a:lnTo>
                <a:lnTo>
                  <a:pt x="60325" y="29337"/>
                </a:lnTo>
                <a:lnTo>
                  <a:pt x="57961" y="40778"/>
                </a:lnTo>
                <a:lnTo>
                  <a:pt x="51514" y="50101"/>
                </a:lnTo>
                <a:lnTo>
                  <a:pt x="41947" y="56376"/>
                </a:lnTo>
                <a:lnTo>
                  <a:pt x="30225" y="58674"/>
                </a:lnTo>
                <a:lnTo>
                  <a:pt x="18430" y="56376"/>
                </a:lnTo>
                <a:lnTo>
                  <a:pt x="8826" y="50101"/>
                </a:lnTo>
                <a:lnTo>
                  <a:pt x="2365" y="40778"/>
                </a:lnTo>
                <a:lnTo>
                  <a:pt x="0" y="29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8"/>
          <p:cNvSpPr/>
          <p:nvPr/>
        </p:nvSpPr>
        <p:spPr>
          <a:xfrm>
            <a:off x="5257800" y="42672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9"/>
          <p:cNvSpPr/>
          <p:nvPr/>
        </p:nvSpPr>
        <p:spPr>
          <a:xfrm>
            <a:off x="4040695" y="4595469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91"/>
                </a:moveTo>
                <a:lnTo>
                  <a:pt x="0" y="23338"/>
                </a:lnTo>
                <a:lnTo>
                  <a:pt x="3048" y="14313"/>
                </a:lnTo>
                <a:lnTo>
                  <a:pt x="9525" y="6717"/>
                </a:lnTo>
                <a:lnTo>
                  <a:pt x="18859" y="1549"/>
                </a:lnTo>
                <a:lnTo>
                  <a:pt x="29396" y="0"/>
                </a:lnTo>
                <a:lnTo>
                  <a:pt x="39147" y="2105"/>
                </a:lnTo>
                <a:lnTo>
                  <a:pt x="47041" y="7425"/>
                </a:lnTo>
                <a:lnTo>
                  <a:pt x="52006" y="15519"/>
                </a:lnTo>
                <a:lnTo>
                  <a:pt x="52958" y="24973"/>
                </a:lnTo>
                <a:lnTo>
                  <a:pt x="49910" y="33998"/>
                </a:lnTo>
                <a:lnTo>
                  <a:pt x="43433" y="41594"/>
                </a:lnTo>
                <a:lnTo>
                  <a:pt x="34099" y="46761"/>
                </a:lnTo>
                <a:lnTo>
                  <a:pt x="23562" y="48311"/>
                </a:lnTo>
                <a:lnTo>
                  <a:pt x="13811" y="46206"/>
                </a:lnTo>
                <a:lnTo>
                  <a:pt x="5917" y="40886"/>
                </a:lnTo>
                <a:lnTo>
                  <a:pt x="952" y="32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/>
          <p:cNvSpPr/>
          <p:nvPr/>
        </p:nvSpPr>
        <p:spPr>
          <a:xfrm>
            <a:off x="6156955" y="33808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1"/>
          <p:cNvSpPr/>
          <p:nvPr/>
        </p:nvSpPr>
        <p:spPr>
          <a:xfrm>
            <a:off x="5448930" y="469688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18"/>
                </a:moveTo>
                <a:lnTo>
                  <a:pt x="0" y="25437"/>
                </a:lnTo>
                <a:lnTo>
                  <a:pt x="3559" y="15738"/>
                </a:lnTo>
                <a:lnTo>
                  <a:pt x="10929" y="7514"/>
                </a:lnTo>
                <a:lnTo>
                  <a:pt x="21466" y="1863"/>
                </a:lnTo>
                <a:lnTo>
                  <a:pt x="33202" y="0"/>
                </a:lnTo>
                <a:lnTo>
                  <a:pt x="44009" y="2101"/>
                </a:lnTo>
                <a:lnTo>
                  <a:pt x="52720" y="7703"/>
                </a:lnTo>
                <a:lnTo>
                  <a:pt x="58169" y="16341"/>
                </a:lnTo>
                <a:lnTo>
                  <a:pt x="59062" y="26421"/>
                </a:lnTo>
                <a:lnTo>
                  <a:pt x="55502" y="36121"/>
                </a:lnTo>
                <a:lnTo>
                  <a:pt x="48133" y="44344"/>
                </a:lnTo>
                <a:lnTo>
                  <a:pt x="37595" y="49996"/>
                </a:lnTo>
                <a:lnTo>
                  <a:pt x="25860" y="51859"/>
                </a:lnTo>
                <a:lnTo>
                  <a:pt x="15053" y="49758"/>
                </a:lnTo>
                <a:lnTo>
                  <a:pt x="6342" y="44156"/>
                </a:lnTo>
                <a:lnTo>
                  <a:pt x="892" y="355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2"/>
          <p:cNvSpPr/>
          <p:nvPr/>
        </p:nvSpPr>
        <p:spPr>
          <a:xfrm>
            <a:off x="3277230" y="28188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2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3"/>
          <p:cNvSpPr/>
          <p:nvPr/>
        </p:nvSpPr>
        <p:spPr>
          <a:xfrm>
            <a:off x="3277230" y="28188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2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4"/>
          <p:cNvSpPr/>
          <p:nvPr/>
        </p:nvSpPr>
        <p:spPr>
          <a:xfrm>
            <a:off x="4864730" y="37364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5"/>
          <p:cNvSpPr/>
          <p:nvPr/>
        </p:nvSpPr>
        <p:spPr>
          <a:xfrm>
            <a:off x="6020617" y="4647475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125"/>
                </a:moveTo>
                <a:lnTo>
                  <a:pt x="0" y="24604"/>
                </a:lnTo>
                <a:lnTo>
                  <a:pt x="3722" y="15392"/>
                </a:lnTo>
                <a:lnTo>
                  <a:pt x="11207" y="7514"/>
                </a:lnTo>
                <a:lnTo>
                  <a:pt x="21788" y="1994"/>
                </a:lnTo>
                <a:lnTo>
                  <a:pt x="33480" y="0"/>
                </a:lnTo>
                <a:lnTo>
                  <a:pt x="44172" y="1756"/>
                </a:lnTo>
                <a:lnTo>
                  <a:pt x="52720" y="6869"/>
                </a:lnTo>
                <a:lnTo>
                  <a:pt x="57983" y="14948"/>
                </a:lnTo>
                <a:lnTo>
                  <a:pt x="58689" y="24469"/>
                </a:lnTo>
                <a:lnTo>
                  <a:pt x="54967" y="33680"/>
                </a:lnTo>
                <a:lnTo>
                  <a:pt x="47482" y="41558"/>
                </a:lnTo>
                <a:lnTo>
                  <a:pt x="36901" y="47079"/>
                </a:lnTo>
                <a:lnTo>
                  <a:pt x="25209" y="49073"/>
                </a:lnTo>
                <a:lnTo>
                  <a:pt x="14517" y="47317"/>
                </a:lnTo>
                <a:lnTo>
                  <a:pt x="5968" y="42203"/>
                </a:lnTo>
                <a:lnTo>
                  <a:pt x="706" y="34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/>
          <p:cNvSpPr/>
          <p:nvPr/>
        </p:nvSpPr>
        <p:spPr>
          <a:xfrm>
            <a:off x="3267892" y="37917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33480" y="0"/>
                </a:moveTo>
                <a:lnTo>
                  <a:pt x="21788" y="1976"/>
                </a:lnTo>
                <a:lnTo>
                  <a:pt x="11207" y="7516"/>
                </a:lnTo>
                <a:lnTo>
                  <a:pt x="3722" y="15438"/>
                </a:lnTo>
                <a:lnTo>
                  <a:pt x="0" y="24693"/>
                </a:lnTo>
                <a:lnTo>
                  <a:pt x="706" y="34234"/>
                </a:lnTo>
                <a:lnTo>
                  <a:pt x="5968" y="42259"/>
                </a:lnTo>
                <a:lnTo>
                  <a:pt x="14517" y="47378"/>
                </a:lnTo>
                <a:lnTo>
                  <a:pt x="25209" y="49164"/>
                </a:lnTo>
                <a:lnTo>
                  <a:pt x="36901" y="47188"/>
                </a:lnTo>
                <a:lnTo>
                  <a:pt x="47482" y="41648"/>
                </a:lnTo>
                <a:lnTo>
                  <a:pt x="54967" y="33726"/>
                </a:lnTo>
                <a:lnTo>
                  <a:pt x="58689" y="24471"/>
                </a:lnTo>
                <a:lnTo>
                  <a:pt x="57983" y="14930"/>
                </a:lnTo>
                <a:lnTo>
                  <a:pt x="52720" y="6905"/>
                </a:lnTo>
                <a:lnTo>
                  <a:pt x="44172" y="1785"/>
                </a:lnTo>
                <a:lnTo>
                  <a:pt x="3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/>
          <p:cNvSpPr/>
          <p:nvPr/>
        </p:nvSpPr>
        <p:spPr>
          <a:xfrm>
            <a:off x="3267892" y="37917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706" y="34234"/>
                </a:moveTo>
                <a:lnTo>
                  <a:pt x="0" y="24693"/>
                </a:lnTo>
                <a:lnTo>
                  <a:pt x="3722" y="15438"/>
                </a:lnTo>
                <a:lnTo>
                  <a:pt x="11207" y="7516"/>
                </a:lnTo>
                <a:lnTo>
                  <a:pt x="21788" y="1976"/>
                </a:lnTo>
                <a:lnTo>
                  <a:pt x="33480" y="0"/>
                </a:lnTo>
                <a:lnTo>
                  <a:pt x="44172" y="1785"/>
                </a:lnTo>
                <a:lnTo>
                  <a:pt x="52720" y="6905"/>
                </a:lnTo>
                <a:lnTo>
                  <a:pt x="57983" y="14930"/>
                </a:lnTo>
                <a:lnTo>
                  <a:pt x="58689" y="24471"/>
                </a:lnTo>
                <a:lnTo>
                  <a:pt x="54967" y="33726"/>
                </a:lnTo>
                <a:lnTo>
                  <a:pt x="47482" y="41648"/>
                </a:lnTo>
                <a:lnTo>
                  <a:pt x="36901" y="47188"/>
                </a:lnTo>
                <a:lnTo>
                  <a:pt x="25209" y="49164"/>
                </a:lnTo>
                <a:lnTo>
                  <a:pt x="14517" y="47378"/>
                </a:lnTo>
                <a:lnTo>
                  <a:pt x="5968" y="42259"/>
                </a:lnTo>
                <a:lnTo>
                  <a:pt x="706" y="34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/>
          <p:cNvSpPr/>
          <p:nvPr/>
        </p:nvSpPr>
        <p:spPr>
          <a:xfrm>
            <a:off x="4016628" y="32133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9"/>
          <p:cNvSpPr/>
          <p:nvPr/>
        </p:nvSpPr>
        <p:spPr>
          <a:xfrm>
            <a:off x="4016628" y="32133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/>
          <p:cNvSpPr/>
          <p:nvPr/>
        </p:nvSpPr>
        <p:spPr>
          <a:xfrm>
            <a:off x="4286503" y="5397753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33909" y="0"/>
                </a:moveTo>
                <a:lnTo>
                  <a:pt x="45225" y="3855"/>
                </a:lnTo>
                <a:lnTo>
                  <a:pt x="53863" y="11128"/>
                </a:lnTo>
                <a:lnTo>
                  <a:pt x="59001" y="20806"/>
                </a:lnTo>
                <a:lnTo>
                  <a:pt x="59817" y="31877"/>
                </a:lnTo>
                <a:lnTo>
                  <a:pt x="55876" y="42203"/>
                </a:lnTo>
                <a:lnTo>
                  <a:pt x="48196" y="50006"/>
                </a:lnTo>
                <a:lnTo>
                  <a:pt x="37849" y="54522"/>
                </a:lnTo>
                <a:lnTo>
                  <a:pt x="25908" y="54991"/>
                </a:lnTo>
                <a:lnTo>
                  <a:pt x="14591" y="51137"/>
                </a:lnTo>
                <a:lnTo>
                  <a:pt x="5953" y="43878"/>
                </a:lnTo>
                <a:lnTo>
                  <a:pt x="815" y="34238"/>
                </a:lnTo>
                <a:lnTo>
                  <a:pt x="0" y="23241"/>
                </a:lnTo>
                <a:lnTo>
                  <a:pt x="3940" y="12840"/>
                </a:lnTo>
                <a:lnTo>
                  <a:pt x="11620" y="5000"/>
                </a:lnTo>
                <a:lnTo>
                  <a:pt x="21967" y="470"/>
                </a:lnTo>
                <a:lnTo>
                  <a:pt x="339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/>
          <p:cNvSpPr/>
          <p:nvPr/>
        </p:nvSpPr>
        <p:spPr>
          <a:xfrm>
            <a:off x="3260979" y="42579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21431" y="156"/>
                </a:lnTo>
                <a:lnTo>
                  <a:pt x="11207" y="3825"/>
                </a:lnTo>
                <a:lnTo>
                  <a:pt x="3698" y="10376"/>
                </a:lnTo>
                <a:lnTo>
                  <a:pt x="0" y="19177"/>
                </a:lnTo>
                <a:lnTo>
                  <a:pt x="1075" y="28721"/>
                </a:lnTo>
                <a:lnTo>
                  <a:pt x="6413" y="37147"/>
                </a:lnTo>
                <a:lnTo>
                  <a:pt x="15180" y="43572"/>
                </a:lnTo>
                <a:lnTo>
                  <a:pt x="26543" y="47117"/>
                </a:lnTo>
                <a:lnTo>
                  <a:pt x="38385" y="46960"/>
                </a:lnTo>
                <a:lnTo>
                  <a:pt x="48609" y="43291"/>
                </a:lnTo>
                <a:lnTo>
                  <a:pt x="56118" y="36740"/>
                </a:lnTo>
                <a:lnTo>
                  <a:pt x="59816" y="27940"/>
                </a:lnTo>
                <a:lnTo>
                  <a:pt x="58741" y="18395"/>
                </a:lnTo>
                <a:lnTo>
                  <a:pt x="53403" y="9969"/>
                </a:lnTo>
                <a:lnTo>
                  <a:pt x="44636" y="3544"/>
                </a:lnTo>
                <a:lnTo>
                  <a:pt x="3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2"/>
          <p:cNvSpPr/>
          <p:nvPr/>
        </p:nvSpPr>
        <p:spPr>
          <a:xfrm>
            <a:off x="3260979" y="42579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44636" y="3544"/>
                </a:lnTo>
                <a:lnTo>
                  <a:pt x="53403" y="9969"/>
                </a:lnTo>
                <a:lnTo>
                  <a:pt x="58741" y="18395"/>
                </a:lnTo>
                <a:lnTo>
                  <a:pt x="59816" y="27940"/>
                </a:lnTo>
                <a:lnTo>
                  <a:pt x="56118" y="36740"/>
                </a:lnTo>
                <a:lnTo>
                  <a:pt x="48609" y="43291"/>
                </a:lnTo>
                <a:lnTo>
                  <a:pt x="38385" y="46960"/>
                </a:lnTo>
                <a:lnTo>
                  <a:pt x="26543" y="47117"/>
                </a:lnTo>
                <a:lnTo>
                  <a:pt x="15180" y="43572"/>
                </a:lnTo>
                <a:lnTo>
                  <a:pt x="6413" y="37147"/>
                </a:lnTo>
                <a:lnTo>
                  <a:pt x="1075" y="28721"/>
                </a:lnTo>
                <a:lnTo>
                  <a:pt x="0" y="19177"/>
                </a:lnTo>
                <a:lnTo>
                  <a:pt x="3698" y="10376"/>
                </a:lnTo>
                <a:lnTo>
                  <a:pt x="11207" y="3825"/>
                </a:lnTo>
                <a:lnTo>
                  <a:pt x="21431" y="156"/>
                </a:lnTo>
                <a:lnTo>
                  <a:pt x="332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/>
          <p:cNvSpPr/>
          <p:nvPr/>
        </p:nvSpPr>
        <p:spPr>
          <a:xfrm>
            <a:off x="4492878" y="25497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/>
          <p:cNvSpPr/>
          <p:nvPr/>
        </p:nvSpPr>
        <p:spPr>
          <a:xfrm>
            <a:off x="4492878" y="25497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5"/>
          <p:cNvSpPr/>
          <p:nvPr/>
        </p:nvSpPr>
        <p:spPr>
          <a:xfrm>
            <a:off x="5456554" y="4297679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34036" y="0"/>
                </a:moveTo>
                <a:lnTo>
                  <a:pt x="45331" y="3968"/>
                </a:lnTo>
                <a:lnTo>
                  <a:pt x="53911" y="11557"/>
                </a:lnTo>
                <a:lnTo>
                  <a:pt x="58967" y="21717"/>
                </a:lnTo>
                <a:lnTo>
                  <a:pt x="59690" y="33401"/>
                </a:lnTo>
                <a:lnTo>
                  <a:pt x="55729" y="44342"/>
                </a:lnTo>
                <a:lnTo>
                  <a:pt x="48006" y="52641"/>
                </a:lnTo>
                <a:lnTo>
                  <a:pt x="37615" y="57511"/>
                </a:lnTo>
                <a:lnTo>
                  <a:pt x="25654" y="58166"/>
                </a:lnTo>
                <a:lnTo>
                  <a:pt x="14358" y="54179"/>
                </a:lnTo>
                <a:lnTo>
                  <a:pt x="5778" y="46561"/>
                </a:lnTo>
                <a:lnTo>
                  <a:pt x="722" y="36395"/>
                </a:lnTo>
                <a:lnTo>
                  <a:pt x="0" y="24765"/>
                </a:lnTo>
                <a:lnTo>
                  <a:pt x="3960" y="13751"/>
                </a:lnTo>
                <a:lnTo>
                  <a:pt x="11683" y="5429"/>
                </a:lnTo>
                <a:lnTo>
                  <a:pt x="22074" y="583"/>
                </a:lnTo>
                <a:lnTo>
                  <a:pt x="340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/>
          <p:cNvSpPr/>
          <p:nvPr/>
        </p:nvSpPr>
        <p:spPr>
          <a:xfrm>
            <a:off x="4519929" y="4235703"/>
            <a:ext cx="53340" cy="47625"/>
          </a:xfrm>
          <a:custGeom>
            <a:avLst/>
            <a:gdLst/>
            <a:ahLst/>
            <a:cxnLst/>
            <a:rect l="l" t="t" r="r" b="b"/>
            <a:pathLst>
              <a:path w="53339" h="47625">
                <a:moveTo>
                  <a:pt x="30099" y="0"/>
                </a:moveTo>
                <a:lnTo>
                  <a:pt x="40213" y="3375"/>
                </a:lnTo>
                <a:lnTo>
                  <a:pt x="47958" y="9667"/>
                </a:lnTo>
                <a:lnTo>
                  <a:pt x="52583" y="17984"/>
                </a:lnTo>
                <a:lnTo>
                  <a:pt x="53340" y="27432"/>
                </a:lnTo>
                <a:lnTo>
                  <a:pt x="49905" y="36276"/>
                </a:lnTo>
                <a:lnTo>
                  <a:pt x="43100" y="42941"/>
                </a:lnTo>
                <a:lnTo>
                  <a:pt x="33891" y="46773"/>
                </a:lnTo>
                <a:lnTo>
                  <a:pt x="23241" y="47117"/>
                </a:lnTo>
                <a:lnTo>
                  <a:pt x="13126" y="43741"/>
                </a:lnTo>
                <a:lnTo>
                  <a:pt x="5381" y="37449"/>
                </a:lnTo>
                <a:lnTo>
                  <a:pt x="756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/>
          <p:cNvSpPr/>
          <p:nvPr/>
        </p:nvSpPr>
        <p:spPr>
          <a:xfrm>
            <a:off x="5769228" y="352132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8"/>
          <p:cNvSpPr/>
          <p:nvPr/>
        </p:nvSpPr>
        <p:spPr>
          <a:xfrm>
            <a:off x="3234054" y="25053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21377" y="156"/>
                </a:lnTo>
                <a:lnTo>
                  <a:pt x="11160" y="3825"/>
                </a:lnTo>
                <a:lnTo>
                  <a:pt x="3681" y="10376"/>
                </a:lnTo>
                <a:lnTo>
                  <a:pt x="0" y="19176"/>
                </a:lnTo>
                <a:lnTo>
                  <a:pt x="1002" y="28721"/>
                </a:lnTo>
                <a:lnTo>
                  <a:pt x="6302" y="37147"/>
                </a:lnTo>
                <a:lnTo>
                  <a:pt x="15055" y="43572"/>
                </a:lnTo>
                <a:lnTo>
                  <a:pt x="26415" y="47117"/>
                </a:lnTo>
                <a:lnTo>
                  <a:pt x="38312" y="46960"/>
                </a:lnTo>
                <a:lnTo>
                  <a:pt x="48529" y="43291"/>
                </a:lnTo>
                <a:lnTo>
                  <a:pt x="56008" y="36740"/>
                </a:lnTo>
                <a:lnTo>
                  <a:pt x="59689" y="27940"/>
                </a:lnTo>
                <a:lnTo>
                  <a:pt x="58687" y="18395"/>
                </a:lnTo>
                <a:lnTo>
                  <a:pt x="53387" y="9969"/>
                </a:lnTo>
                <a:lnTo>
                  <a:pt x="44634" y="3544"/>
                </a:lnTo>
                <a:lnTo>
                  <a:pt x="3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/>
          <p:cNvSpPr/>
          <p:nvPr/>
        </p:nvSpPr>
        <p:spPr>
          <a:xfrm>
            <a:off x="3234054" y="25053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44634" y="3544"/>
                </a:lnTo>
                <a:lnTo>
                  <a:pt x="53387" y="9969"/>
                </a:lnTo>
                <a:lnTo>
                  <a:pt x="58687" y="18395"/>
                </a:lnTo>
                <a:lnTo>
                  <a:pt x="59689" y="27940"/>
                </a:lnTo>
                <a:lnTo>
                  <a:pt x="56008" y="36740"/>
                </a:lnTo>
                <a:lnTo>
                  <a:pt x="48529" y="43291"/>
                </a:lnTo>
                <a:lnTo>
                  <a:pt x="38312" y="46960"/>
                </a:lnTo>
                <a:lnTo>
                  <a:pt x="26415" y="47117"/>
                </a:lnTo>
                <a:lnTo>
                  <a:pt x="15055" y="43572"/>
                </a:lnTo>
                <a:lnTo>
                  <a:pt x="6302" y="37147"/>
                </a:lnTo>
                <a:lnTo>
                  <a:pt x="1002" y="28721"/>
                </a:lnTo>
                <a:lnTo>
                  <a:pt x="0" y="19176"/>
                </a:lnTo>
                <a:lnTo>
                  <a:pt x="3681" y="10376"/>
                </a:lnTo>
                <a:lnTo>
                  <a:pt x="11160" y="3825"/>
                </a:lnTo>
                <a:lnTo>
                  <a:pt x="21377" y="156"/>
                </a:lnTo>
                <a:lnTo>
                  <a:pt x="332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/>
          <p:cNvSpPr/>
          <p:nvPr/>
        </p:nvSpPr>
        <p:spPr>
          <a:xfrm>
            <a:off x="5410453" y="34292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1"/>
          <p:cNvSpPr/>
          <p:nvPr/>
        </p:nvSpPr>
        <p:spPr>
          <a:xfrm>
            <a:off x="5272404" y="4869179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30861" y="0"/>
                </a:moveTo>
                <a:lnTo>
                  <a:pt x="40927" y="3800"/>
                </a:lnTo>
                <a:lnTo>
                  <a:pt x="48529" y="11255"/>
                </a:lnTo>
                <a:lnTo>
                  <a:pt x="52917" y="21306"/>
                </a:lnTo>
                <a:lnTo>
                  <a:pt x="53340" y="32893"/>
                </a:lnTo>
                <a:lnTo>
                  <a:pt x="49625" y="43932"/>
                </a:lnTo>
                <a:lnTo>
                  <a:pt x="42576" y="52339"/>
                </a:lnTo>
                <a:lnTo>
                  <a:pt x="33194" y="57342"/>
                </a:lnTo>
                <a:lnTo>
                  <a:pt x="22479" y="58166"/>
                </a:lnTo>
                <a:lnTo>
                  <a:pt x="12412" y="54363"/>
                </a:lnTo>
                <a:lnTo>
                  <a:pt x="4810" y="46894"/>
                </a:lnTo>
                <a:lnTo>
                  <a:pt x="422" y="36806"/>
                </a:lnTo>
                <a:lnTo>
                  <a:pt x="0" y="25146"/>
                </a:lnTo>
                <a:lnTo>
                  <a:pt x="3714" y="14162"/>
                </a:lnTo>
                <a:lnTo>
                  <a:pt x="10763" y="5762"/>
                </a:lnTo>
                <a:lnTo>
                  <a:pt x="20145" y="767"/>
                </a:lnTo>
                <a:lnTo>
                  <a:pt x="3086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/>
          <p:cNvSpPr/>
          <p:nvPr/>
        </p:nvSpPr>
        <p:spPr>
          <a:xfrm>
            <a:off x="3650107" y="36882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13251" y="4413"/>
                </a:lnTo>
                <a:lnTo>
                  <a:pt x="4952" y="12350"/>
                </a:lnTo>
                <a:lnTo>
                  <a:pt x="273" y="22717"/>
                </a:lnTo>
                <a:lnTo>
                  <a:pt x="0" y="34416"/>
                </a:lnTo>
                <a:lnTo>
                  <a:pt x="4405" y="45194"/>
                </a:lnTo>
                <a:lnTo>
                  <a:pt x="12477" y="53197"/>
                </a:lnTo>
                <a:lnTo>
                  <a:pt x="23074" y="57652"/>
                </a:lnTo>
                <a:lnTo>
                  <a:pt x="35051" y="57784"/>
                </a:lnTo>
                <a:lnTo>
                  <a:pt x="46184" y="53445"/>
                </a:lnTo>
                <a:lnTo>
                  <a:pt x="54482" y="45545"/>
                </a:lnTo>
                <a:lnTo>
                  <a:pt x="59162" y="35192"/>
                </a:lnTo>
                <a:lnTo>
                  <a:pt x="59435" y="23494"/>
                </a:lnTo>
                <a:lnTo>
                  <a:pt x="55030" y="12662"/>
                </a:lnTo>
                <a:lnTo>
                  <a:pt x="46958" y="4651"/>
                </a:lnTo>
                <a:lnTo>
                  <a:pt x="36361" y="188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3"/>
          <p:cNvSpPr/>
          <p:nvPr/>
        </p:nvSpPr>
        <p:spPr>
          <a:xfrm>
            <a:off x="3650107" y="36882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36361" y="188"/>
                </a:lnTo>
                <a:lnTo>
                  <a:pt x="46958" y="4651"/>
                </a:lnTo>
                <a:lnTo>
                  <a:pt x="55030" y="12662"/>
                </a:lnTo>
                <a:lnTo>
                  <a:pt x="59435" y="23494"/>
                </a:lnTo>
                <a:lnTo>
                  <a:pt x="59162" y="35192"/>
                </a:lnTo>
                <a:lnTo>
                  <a:pt x="54482" y="45545"/>
                </a:lnTo>
                <a:lnTo>
                  <a:pt x="46184" y="53445"/>
                </a:lnTo>
                <a:lnTo>
                  <a:pt x="35051" y="57784"/>
                </a:lnTo>
                <a:lnTo>
                  <a:pt x="23074" y="57652"/>
                </a:lnTo>
                <a:lnTo>
                  <a:pt x="12477" y="53197"/>
                </a:lnTo>
                <a:lnTo>
                  <a:pt x="4405" y="45194"/>
                </a:lnTo>
                <a:lnTo>
                  <a:pt x="0" y="34416"/>
                </a:lnTo>
                <a:lnTo>
                  <a:pt x="273" y="22717"/>
                </a:lnTo>
                <a:lnTo>
                  <a:pt x="4952" y="12350"/>
                </a:lnTo>
                <a:lnTo>
                  <a:pt x="13251" y="4413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4"/>
          <p:cNvSpPr/>
          <p:nvPr/>
        </p:nvSpPr>
        <p:spPr>
          <a:xfrm>
            <a:off x="4800980" y="54105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5"/>
          <p:cNvSpPr/>
          <p:nvPr/>
        </p:nvSpPr>
        <p:spPr>
          <a:xfrm>
            <a:off x="4496180" y="50295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6"/>
          <p:cNvSpPr/>
          <p:nvPr/>
        </p:nvSpPr>
        <p:spPr>
          <a:xfrm>
            <a:off x="2972180" y="38867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11376" y="4153"/>
                </a:lnTo>
                <a:lnTo>
                  <a:pt x="4048" y="11890"/>
                </a:lnTo>
                <a:lnTo>
                  <a:pt x="29" y="22127"/>
                </a:lnTo>
                <a:lnTo>
                  <a:pt x="0" y="33782"/>
                </a:lnTo>
                <a:lnTo>
                  <a:pt x="4159" y="44604"/>
                </a:lnTo>
                <a:lnTo>
                  <a:pt x="11556" y="52736"/>
                </a:lnTo>
                <a:lnTo>
                  <a:pt x="21145" y="57392"/>
                </a:lnTo>
                <a:lnTo>
                  <a:pt x="31876" y="57785"/>
                </a:lnTo>
                <a:lnTo>
                  <a:pt x="41836" y="53631"/>
                </a:lnTo>
                <a:lnTo>
                  <a:pt x="49164" y="45894"/>
                </a:lnTo>
                <a:lnTo>
                  <a:pt x="53183" y="35657"/>
                </a:lnTo>
                <a:lnTo>
                  <a:pt x="53212" y="24003"/>
                </a:lnTo>
                <a:lnTo>
                  <a:pt x="49053" y="13126"/>
                </a:lnTo>
                <a:lnTo>
                  <a:pt x="41656" y="5000"/>
                </a:lnTo>
                <a:lnTo>
                  <a:pt x="32067" y="375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7"/>
          <p:cNvSpPr/>
          <p:nvPr/>
        </p:nvSpPr>
        <p:spPr>
          <a:xfrm>
            <a:off x="2972180" y="38867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32067" y="375"/>
                </a:lnTo>
                <a:lnTo>
                  <a:pt x="41656" y="5000"/>
                </a:lnTo>
                <a:lnTo>
                  <a:pt x="49053" y="13126"/>
                </a:lnTo>
                <a:lnTo>
                  <a:pt x="53212" y="24003"/>
                </a:lnTo>
                <a:lnTo>
                  <a:pt x="53183" y="35657"/>
                </a:lnTo>
                <a:lnTo>
                  <a:pt x="49164" y="45894"/>
                </a:lnTo>
                <a:lnTo>
                  <a:pt x="41836" y="53631"/>
                </a:lnTo>
                <a:lnTo>
                  <a:pt x="31876" y="57785"/>
                </a:lnTo>
                <a:lnTo>
                  <a:pt x="21145" y="57392"/>
                </a:lnTo>
                <a:lnTo>
                  <a:pt x="11556" y="52736"/>
                </a:lnTo>
                <a:lnTo>
                  <a:pt x="4159" y="44604"/>
                </a:lnTo>
                <a:lnTo>
                  <a:pt x="0" y="33782"/>
                </a:lnTo>
                <a:lnTo>
                  <a:pt x="29" y="22127"/>
                </a:lnTo>
                <a:lnTo>
                  <a:pt x="4048" y="11890"/>
                </a:lnTo>
                <a:lnTo>
                  <a:pt x="11376" y="4153"/>
                </a:lnTo>
                <a:lnTo>
                  <a:pt x="2133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8"/>
          <p:cNvSpPr/>
          <p:nvPr/>
        </p:nvSpPr>
        <p:spPr>
          <a:xfrm>
            <a:off x="3864355" y="29309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12037" y="3859"/>
                </a:lnTo>
                <a:lnTo>
                  <a:pt x="4603" y="10779"/>
                </a:lnTo>
                <a:lnTo>
                  <a:pt x="361" y="19770"/>
                </a:lnTo>
                <a:lnTo>
                  <a:pt x="0" y="29845"/>
                </a:lnTo>
                <a:lnTo>
                  <a:pt x="3881" y="39215"/>
                </a:lnTo>
                <a:lnTo>
                  <a:pt x="11049" y="46132"/>
                </a:lnTo>
                <a:lnTo>
                  <a:pt x="20502" y="49954"/>
                </a:lnTo>
                <a:lnTo>
                  <a:pt x="31242" y="50038"/>
                </a:lnTo>
                <a:lnTo>
                  <a:pt x="41175" y="46178"/>
                </a:lnTo>
                <a:lnTo>
                  <a:pt x="48609" y="39258"/>
                </a:lnTo>
                <a:lnTo>
                  <a:pt x="52851" y="30267"/>
                </a:lnTo>
                <a:lnTo>
                  <a:pt x="53213" y="20193"/>
                </a:lnTo>
                <a:lnTo>
                  <a:pt x="49331" y="10822"/>
                </a:lnTo>
                <a:lnTo>
                  <a:pt x="42163" y="3905"/>
                </a:lnTo>
                <a:lnTo>
                  <a:pt x="32710" y="83"/>
                </a:lnTo>
                <a:lnTo>
                  <a:pt x="21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9"/>
          <p:cNvSpPr/>
          <p:nvPr/>
        </p:nvSpPr>
        <p:spPr>
          <a:xfrm>
            <a:off x="3864355" y="29309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32710" y="83"/>
                </a:lnTo>
                <a:lnTo>
                  <a:pt x="42163" y="3905"/>
                </a:lnTo>
                <a:lnTo>
                  <a:pt x="49331" y="10822"/>
                </a:lnTo>
                <a:lnTo>
                  <a:pt x="53213" y="20193"/>
                </a:lnTo>
                <a:lnTo>
                  <a:pt x="52851" y="30267"/>
                </a:lnTo>
                <a:lnTo>
                  <a:pt x="48609" y="39258"/>
                </a:lnTo>
                <a:lnTo>
                  <a:pt x="41175" y="46178"/>
                </a:lnTo>
                <a:lnTo>
                  <a:pt x="31242" y="50038"/>
                </a:lnTo>
                <a:lnTo>
                  <a:pt x="20502" y="49954"/>
                </a:lnTo>
                <a:lnTo>
                  <a:pt x="11049" y="46132"/>
                </a:lnTo>
                <a:lnTo>
                  <a:pt x="3881" y="39215"/>
                </a:lnTo>
                <a:lnTo>
                  <a:pt x="0" y="29845"/>
                </a:lnTo>
                <a:lnTo>
                  <a:pt x="361" y="19770"/>
                </a:lnTo>
                <a:lnTo>
                  <a:pt x="4603" y="10779"/>
                </a:lnTo>
                <a:lnTo>
                  <a:pt x="12037" y="3859"/>
                </a:lnTo>
                <a:lnTo>
                  <a:pt x="219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0"/>
          <p:cNvSpPr/>
          <p:nvPr/>
        </p:nvSpPr>
        <p:spPr>
          <a:xfrm>
            <a:off x="4504182" y="452147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145" y="105"/>
                </a:moveTo>
                <a:lnTo>
                  <a:pt x="37058" y="0"/>
                </a:lnTo>
                <a:lnTo>
                  <a:pt x="47482" y="3645"/>
                </a:lnTo>
                <a:lnTo>
                  <a:pt x="55310" y="10410"/>
                </a:lnTo>
                <a:lnTo>
                  <a:pt x="59435" y="19663"/>
                </a:lnTo>
                <a:lnTo>
                  <a:pt x="58882" y="29837"/>
                </a:lnTo>
                <a:lnTo>
                  <a:pt x="53959" y="38951"/>
                </a:lnTo>
                <a:lnTo>
                  <a:pt x="45487" y="46041"/>
                </a:lnTo>
                <a:lnTo>
                  <a:pt x="34289" y="50143"/>
                </a:lnTo>
                <a:lnTo>
                  <a:pt x="22377" y="50248"/>
                </a:lnTo>
                <a:lnTo>
                  <a:pt x="11953" y="46603"/>
                </a:lnTo>
                <a:lnTo>
                  <a:pt x="4125" y="39838"/>
                </a:lnTo>
                <a:lnTo>
                  <a:pt x="0" y="30585"/>
                </a:lnTo>
                <a:lnTo>
                  <a:pt x="553" y="20411"/>
                </a:lnTo>
                <a:lnTo>
                  <a:pt x="5476" y="11297"/>
                </a:lnTo>
                <a:lnTo>
                  <a:pt x="13948" y="4206"/>
                </a:lnTo>
                <a:lnTo>
                  <a:pt x="25145" y="1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1"/>
          <p:cNvSpPr/>
          <p:nvPr/>
        </p:nvSpPr>
        <p:spPr>
          <a:xfrm>
            <a:off x="2656332" y="32358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13251" y="4339"/>
                </a:lnTo>
                <a:lnTo>
                  <a:pt x="4953" y="12239"/>
                </a:lnTo>
                <a:lnTo>
                  <a:pt x="273" y="22592"/>
                </a:lnTo>
                <a:lnTo>
                  <a:pt x="0" y="34289"/>
                </a:lnTo>
                <a:lnTo>
                  <a:pt x="4405" y="45122"/>
                </a:lnTo>
                <a:lnTo>
                  <a:pt x="12477" y="53133"/>
                </a:lnTo>
                <a:lnTo>
                  <a:pt x="23074" y="57596"/>
                </a:lnTo>
                <a:lnTo>
                  <a:pt x="35051" y="57784"/>
                </a:lnTo>
                <a:lnTo>
                  <a:pt x="46184" y="53371"/>
                </a:lnTo>
                <a:lnTo>
                  <a:pt x="54482" y="45434"/>
                </a:lnTo>
                <a:lnTo>
                  <a:pt x="59162" y="35067"/>
                </a:lnTo>
                <a:lnTo>
                  <a:pt x="59436" y="23367"/>
                </a:lnTo>
                <a:lnTo>
                  <a:pt x="55030" y="12590"/>
                </a:lnTo>
                <a:lnTo>
                  <a:pt x="46958" y="4587"/>
                </a:lnTo>
                <a:lnTo>
                  <a:pt x="36361" y="132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2"/>
          <p:cNvSpPr/>
          <p:nvPr/>
        </p:nvSpPr>
        <p:spPr>
          <a:xfrm>
            <a:off x="2656332" y="32358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36361" y="132"/>
                </a:lnTo>
                <a:lnTo>
                  <a:pt x="46958" y="4587"/>
                </a:lnTo>
                <a:lnTo>
                  <a:pt x="55030" y="12590"/>
                </a:lnTo>
                <a:lnTo>
                  <a:pt x="59436" y="23367"/>
                </a:lnTo>
                <a:lnTo>
                  <a:pt x="59162" y="35067"/>
                </a:lnTo>
                <a:lnTo>
                  <a:pt x="54482" y="45434"/>
                </a:lnTo>
                <a:lnTo>
                  <a:pt x="46184" y="53371"/>
                </a:lnTo>
                <a:lnTo>
                  <a:pt x="35051" y="57784"/>
                </a:lnTo>
                <a:lnTo>
                  <a:pt x="23074" y="57596"/>
                </a:lnTo>
                <a:lnTo>
                  <a:pt x="12477" y="53133"/>
                </a:lnTo>
                <a:lnTo>
                  <a:pt x="4405" y="45122"/>
                </a:lnTo>
                <a:lnTo>
                  <a:pt x="0" y="34289"/>
                </a:lnTo>
                <a:lnTo>
                  <a:pt x="273" y="22592"/>
                </a:lnTo>
                <a:lnTo>
                  <a:pt x="4953" y="12239"/>
                </a:lnTo>
                <a:lnTo>
                  <a:pt x="13251" y="4339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3"/>
          <p:cNvSpPr/>
          <p:nvPr/>
        </p:nvSpPr>
        <p:spPr>
          <a:xfrm>
            <a:off x="4088257" y="5204333"/>
            <a:ext cx="59690" cy="54610"/>
          </a:xfrm>
          <a:custGeom>
            <a:avLst/>
            <a:gdLst/>
            <a:ahLst/>
            <a:cxnLst/>
            <a:rect l="l" t="t" r="r" b="b"/>
            <a:pathLst>
              <a:path w="59689" h="54610">
                <a:moveTo>
                  <a:pt x="24764" y="0"/>
                </a:moveTo>
                <a:lnTo>
                  <a:pt x="36701" y="1"/>
                </a:lnTo>
                <a:lnTo>
                  <a:pt x="47196" y="4111"/>
                </a:lnTo>
                <a:lnTo>
                  <a:pt x="55143" y="11626"/>
                </a:lnTo>
                <a:lnTo>
                  <a:pt x="59435" y="21844"/>
                </a:lnTo>
                <a:lnTo>
                  <a:pt x="58995" y="32910"/>
                </a:lnTo>
                <a:lnTo>
                  <a:pt x="54197" y="42751"/>
                </a:lnTo>
                <a:lnTo>
                  <a:pt x="45827" y="50329"/>
                </a:lnTo>
                <a:lnTo>
                  <a:pt x="34670" y="54610"/>
                </a:lnTo>
                <a:lnTo>
                  <a:pt x="22734" y="54590"/>
                </a:lnTo>
                <a:lnTo>
                  <a:pt x="12239" y="50450"/>
                </a:lnTo>
                <a:lnTo>
                  <a:pt x="4292" y="42929"/>
                </a:lnTo>
                <a:lnTo>
                  <a:pt x="0" y="32766"/>
                </a:lnTo>
                <a:lnTo>
                  <a:pt x="440" y="21681"/>
                </a:lnTo>
                <a:lnTo>
                  <a:pt x="5238" y="11811"/>
                </a:lnTo>
                <a:lnTo>
                  <a:pt x="13608" y="4226"/>
                </a:lnTo>
                <a:lnTo>
                  <a:pt x="2476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4"/>
          <p:cNvSpPr/>
          <p:nvPr/>
        </p:nvSpPr>
        <p:spPr>
          <a:xfrm>
            <a:off x="5451983" y="491358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18" y="176"/>
                </a:moveTo>
                <a:lnTo>
                  <a:pt x="36931" y="0"/>
                </a:lnTo>
                <a:lnTo>
                  <a:pt x="47355" y="3621"/>
                </a:lnTo>
                <a:lnTo>
                  <a:pt x="55183" y="10410"/>
                </a:lnTo>
                <a:lnTo>
                  <a:pt x="59308" y="19734"/>
                </a:lnTo>
                <a:lnTo>
                  <a:pt x="58775" y="29852"/>
                </a:lnTo>
                <a:lnTo>
                  <a:pt x="53895" y="38959"/>
                </a:lnTo>
                <a:lnTo>
                  <a:pt x="45467" y="46041"/>
                </a:lnTo>
                <a:lnTo>
                  <a:pt x="34289" y="50087"/>
                </a:lnTo>
                <a:lnTo>
                  <a:pt x="22377" y="50264"/>
                </a:lnTo>
                <a:lnTo>
                  <a:pt x="11953" y="46642"/>
                </a:lnTo>
                <a:lnTo>
                  <a:pt x="4125" y="39854"/>
                </a:lnTo>
                <a:lnTo>
                  <a:pt x="0" y="30529"/>
                </a:lnTo>
                <a:lnTo>
                  <a:pt x="533" y="20411"/>
                </a:lnTo>
                <a:lnTo>
                  <a:pt x="5413" y="11304"/>
                </a:lnTo>
                <a:lnTo>
                  <a:pt x="13841" y="4222"/>
                </a:lnTo>
                <a:lnTo>
                  <a:pt x="25018" y="1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5"/>
          <p:cNvSpPr/>
          <p:nvPr/>
        </p:nvSpPr>
        <p:spPr>
          <a:xfrm>
            <a:off x="2438400" y="2514600"/>
            <a:ext cx="4038600" cy="2590800"/>
          </a:xfrm>
          <a:custGeom>
            <a:avLst/>
            <a:gdLst/>
            <a:ahLst/>
            <a:cxnLst/>
            <a:rect l="l" t="t" r="r" b="b"/>
            <a:pathLst>
              <a:path w="4038600" h="2590800">
                <a:moveTo>
                  <a:pt x="0" y="2590800"/>
                </a:moveTo>
                <a:lnTo>
                  <a:pt x="4038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25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650" y="207228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1625" algn="l">
              <a:lnSpc>
                <a:spcPct val="100000"/>
              </a:lnSpc>
            </a:pPr>
            <a:r>
              <a:rPr spc="-10" dirty="0"/>
              <a:t>The</a:t>
            </a:r>
            <a:r>
              <a:rPr spc="-85" dirty="0"/>
              <a:t> </a:t>
            </a:r>
            <a:r>
              <a:rPr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546975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Margin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width </a:t>
            </a:r>
            <a:r>
              <a:rPr sz="2400" dirty="0">
                <a:latin typeface="Arial"/>
                <a:cs typeface="Arial"/>
              </a:rPr>
              <a:t>that the boundary can be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increased</a:t>
            </a:r>
            <a:endParaRPr sz="24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before hitting a data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6689" y="1682114"/>
            <a:ext cx="1824355" cy="5093970"/>
          </a:xfrm>
          <a:custGeom>
            <a:avLst/>
            <a:gdLst/>
            <a:ahLst/>
            <a:cxnLst/>
            <a:rect l="l" t="t" r="r" b="b"/>
            <a:pathLst>
              <a:path w="1824354" h="5093970">
                <a:moveTo>
                  <a:pt x="0" y="5093477"/>
                </a:moveTo>
                <a:lnTo>
                  <a:pt x="1823847" y="0"/>
                </a:lnTo>
              </a:path>
            </a:pathLst>
          </a:custGeom>
          <a:ln w="1047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1035" y="1610360"/>
            <a:ext cx="1875789" cy="5237480"/>
          </a:xfrm>
          <a:custGeom>
            <a:avLst/>
            <a:gdLst/>
            <a:ahLst/>
            <a:cxnLst/>
            <a:rect l="l" t="t" r="r" b="b"/>
            <a:pathLst>
              <a:path w="1875789" h="5237480">
                <a:moveTo>
                  <a:pt x="0" y="5236971"/>
                </a:moveTo>
                <a:lnTo>
                  <a:pt x="18752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23622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57150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0325" y="51847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8425" y="4055998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5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6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6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5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8425" y="4055998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5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5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6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6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2625" y="29669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4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7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7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4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2625" y="29669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4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4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7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7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6125" y="37877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75"/>
                </a:moveTo>
                <a:lnTo>
                  <a:pt x="2365" y="14573"/>
                </a:lnTo>
                <a:lnTo>
                  <a:pt x="8826" y="6985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5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05"/>
                </a:lnTo>
                <a:lnTo>
                  <a:pt x="51514" y="40655"/>
                </a:lnTo>
                <a:lnTo>
                  <a:pt x="41947" y="45753"/>
                </a:lnTo>
                <a:lnTo>
                  <a:pt x="30225" y="47625"/>
                </a:lnTo>
                <a:lnTo>
                  <a:pt x="18430" y="45753"/>
                </a:lnTo>
                <a:lnTo>
                  <a:pt x="8826" y="40655"/>
                </a:lnTo>
                <a:lnTo>
                  <a:pt x="2365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2350" y="28162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2350" y="28162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600" y="38862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7050" y="0"/>
                </a:moveTo>
                <a:lnTo>
                  <a:pt x="16502" y="1873"/>
                </a:lnTo>
                <a:lnTo>
                  <a:pt x="7905" y="6985"/>
                </a:lnTo>
                <a:lnTo>
                  <a:pt x="2119" y="14573"/>
                </a:lnTo>
                <a:lnTo>
                  <a:pt x="0" y="23875"/>
                </a:lnTo>
                <a:lnTo>
                  <a:pt x="2119" y="33105"/>
                </a:lnTo>
                <a:lnTo>
                  <a:pt x="7905" y="40655"/>
                </a:lnTo>
                <a:lnTo>
                  <a:pt x="16502" y="45753"/>
                </a:lnTo>
                <a:lnTo>
                  <a:pt x="27050" y="47625"/>
                </a:lnTo>
                <a:lnTo>
                  <a:pt x="37526" y="45753"/>
                </a:lnTo>
                <a:lnTo>
                  <a:pt x="46085" y="40655"/>
                </a:lnTo>
                <a:lnTo>
                  <a:pt x="51857" y="33105"/>
                </a:lnTo>
                <a:lnTo>
                  <a:pt x="53975" y="23875"/>
                </a:lnTo>
                <a:lnTo>
                  <a:pt x="51857" y="14573"/>
                </a:lnTo>
                <a:lnTo>
                  <a:pt x="46085" y="6985"/>
                </a:lnTo>
                <a:lnTo>
                  <a:pt x="37526" y="1873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600" y="38862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875"/>
                </a:moveTo>
                <a:lnTo>
                  <a:pt x="2119" y="14573"/>
                </a:lnTo>
                <a:lnTo>
                  <a:pt x="7905" y="6985"/>
                </a:lnTo>
                <a:lnTo>
                  <a:pt x="16502" y="1873"/>
                </a:lnTo>
                <a:lnTo>
                  <a:pt x="27050" y="0"/>
                </a:lnTo>
                <a:lnTo>
                  <a:pt x="37526" y="1873"/>
                </a:lnTo>
                <a:lnTo>
                  <a:pt x="46085" y="6985"/>
                </a:lnTo>
                <a:lnTo>
                  <a:pt x="51857" y="14573"/>
                </a:lnTo>
                <a:lnTo>
                  <a:pt x="53975" y="23875"/>
                </a:lnTo>
                <a:lnTo>
                  <a:pt x="51857" y="33105"/>
                </a:lnTo>
                <a:lnTo>
                  <a:pt x="46085" y="40655"/>
                </a:lnTo>
                <a:lnTo>
                  <a:pt x="37526" y="45753"/>
                </a:lnTo>
                <a:lnTo>
                  <a:pt x="27050" y="47625"/>
                </a:lnTo>
                <a:lnTo>
                  <a:pt x="16502" y="45753"/>
                </a:lnTo>
                <a:lnTo>
                  <a:pt x="7905" y="40655"/>
                </a:lnTo>
                <a:lnTo>
                  <a:pt x="2119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400" y="32766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4">
                <a:moveTo>
                  <a:pt x="30225" y="0"/>
                </a:moveTo>
                <a:lnTo>
                  <a:pt x="18430" y="2315"/>
                </a:lnTo>
                <a:lnTo>
                  <a:pt x="8826" y="8620"/>
                </a:lnTo>
                <a:lnTo>
                  <a:pt x="2365" y="17948"/>
                </a:lnTo>
                <a:lnTo>
                  <a:pt x="0" y="29337"/>
                </a:lnTo>
                <a:lnTo>
                  <a:pt x="2365" y="40798"/>
                </a:lnTo>
                <a:lnTo>
                  <a:pt x="8826" y="50164"/>
                </a:lnTo>
                <a:lnTo>
                  <a:pt x="18430" y="56483"/>
                </a:lnTo>
                <a:lnTo>
                  <a:pt x="30225" y="58800"/>
                </a:lnTo>
                <a:lnTo>
                  <a:pt x="41947" y="56483"/>
                </a:lnTo>
                <a:lnTo>
                  <a:pt x="51514" y="50164"/>
                </a:lnTo>
                <a:lnTo>
                  <a:pt x="57961" y="40798"/>
                </a:lnTo>
                <a:lnTo>
                  <a:pt x="60325" y="29337"/>
                </a:lnTo>
                <a:lnTo>
                  <a:pt x="57961" y="17948"/>
                </a:lnTo>
                <a:lnTo>
                  <a:pt x="51514" y="8620"/>
                </a:lnTo>
                <a:lnTo>
                  <a:pt x="41947" y="2315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0400" y="32766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4">
                <a:moveTo>
                  <a:pt x="0" y="29337"/>
                </a:moveTo>
                <a:lnTo>
                  <a:pt x="2365" y="17948"/>
                </a:lnTo>
                <a:lnTo>
                  <a:pt x="8826" y="8620"/>
                </a:lnTo>
                <a:lnTo>
                  <a:pt x="18430" y="2315"/>
                </a:lnTo>
                <a:lnTo>
                  <a:pt x="30225" y="0"/>
                </a:lnTo>
                <a:lnTo>
                  <a:pt x="41947" y="2315"/>
                </a:lnTo>
                <a:lnTo>
                  <a:pt x="51514" y="8620"/>
                </a:lnTo>
                <a:lnTo>
                  <a:pt x="57961" y="17948"/>
                </a:lnTo>
                <a:lnTo>
                  <a:pt x="60325" y="29337"/>
                </a:lnTo>
                <a:lnTo>
                  <a:pt x="57961" y="40798"/>
                </a:lnTo>
                <a:lnTo>
                  <a:pt x="51514" y="50164"/>
                </a:lnTo>
                <a:lnTo>
                  <a:pt x="41947" y="56483"/>
                </a:lnTo>
                <a:lnTo>
                  <a:pt x="30225" y="58800"/>
                </a:lnTo>
                <a:lnTo>
                  <a:pt x="18430" y="56483"/>
                </a:lnTo>
                <a:lnTo>
                  <a:pt x="8826" y="50164"/>
                </a:lnTo>
                <a:lnTo>
                  <a:pt x="2365" y="40798"/>
                </a:lnTo>
                <a:lnTo>
                  <a:pt x="0" y="29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7800" y="42672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0695" y="4595469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91"/>
                </a:moveTo>
                <a:lnTo>
                  <a:pt x="0" y="23338"/>
                </a:lnTo>
                <a:lnTo>
                  <a:pt x="3048" y="14313"/>
                </a:lnTo>
                <a:lnTo>
                  <a:pt x="9525" y="6717"/>
                </a:lnTo>
                <a:lnTo>
                  <a:pt x="18859" y="1549"/>
                </a:lnTo>
                <a:lnTo>
                  <a:pt x="29396" y="0"/>
                </a:lnTo>
                <a:lnTo>
                  <a:pt x="39147" y="2105"/>
                </a:lnTo>
                <a:lnTo>
                  <a:pt x="47041" y="7425"/>
                </a:lnTo>
                <a:lnTo>
                  <a:pt x="52006" y="15519"/>
                </a:lnTo>
                <a:lnTo>
                  <a:pt x="52958" y="24973"/>
                </a:lnTo>
                <a:lnTo>
                  <a:pt x="49910" y="33998"/>
                </a:lnTo>
                <a:lnTo>
                  <a:pt x="43433" y="41594"/>
                </a:lnTo>
                <a:lnTo>
                  <a:pt x="34099" y="46761"/>
                </a:lnTo>
                <a:lnTo>
                  <a:pt x="23562" y="48311"/>
                </a:lnTo>
                <a:lnTo>
                  <a:pt x="13811" y="46206"/>
                </a:lnTo>
                <a:lnTo>
                  <a:pt x="5917" y="40886"/>
                </a:lnTo>
                <a:lnTo>
                  <a:pt x="952" y="32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56955" y="33808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8930" y="469688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18"/>
                </a:moveTo>
                <a:lnTo>
                  <a:pt x="0" y="25437"/>
                </a:lnTo>
                <a:lnTo>
                  <a:pt x="3559" y="15738"/>
                </a:lnTo>
                <a:lnTo>
                  <a:pt x="10929" y="7514"/>
                </a:lnTo>
                <a:lnTo>
                  <a:pt x="21466" y="1863"/>
                </a:lnTo>
                <a:lnTo>
                  <a:pt x="33202" y="0"/>
                </a:lnTo>
                <a:lnTo>
                  <a:pt x="44009" y="2101"/>
                </a:lnTo>
                <a:lnTo>
                  <a:pt x="52720" y="7703"/>
                </a:lnTo>
                <a:lnTo>
                  <a:pt x="58169" y="16341"/>
                </a:lnTo>
                <a:lnTo>
                  <a:pt x="59062" y="26421"/>
                </a:lnTo>
                <a:lnTo>
                  <a:pt x="55502" y="36121"/>
                </a:lnTo>
                <a:lnTo>
                  <a:pt x="48133" y="44344"/>
                </a:lnTo>
                <a:lnTo>
                  <a:pt x="37595" y="49996"/>
                </a:lnTo>
                <a:lnTo>
                  <a:pt x="25860" y="51859"/>
                </a:lnTo>
                <a:lnTo>
                  <a:pt x="15053" y="49758"/>
                </a:lnTo>
                <a:lnTo>
                  <a:pt x="6342" y="44156"/>
                </a:lnTo>
                <a:lnTo>
                  <a:pt x="892" y="355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7230" y="28188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3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7230" y="28188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64730" y="37364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20617" y="4647475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125"/>
                </a:moveTo>
                <a:lnTo>
                  <a:pt x="0" y="24604"/>
                </a:lnTo>
                <a:lnTo>
                  <a:pt x="3722" y="15392"/>
                </a:lnTo>
                <a:lnTo>
                  <a:pt x="11207" y="7514"/>
                </a:lnTo>
                <a:lnTo>
                  <a:pt x="21788" y="1994"/>
                </a:lnTo>
                <a:lnTo>
                  <a:pt x="33480" y="0"/>
                </a:lnTo>
                <a:lnTo>
                  <a:pt x="44172" y="1756"/>
                </a:lnTo>
                <a:lnTo>
                  <a:pt x="52720" y="6869"/>
                </a:lnTo>
                <a:lnTo>
                  <a:pt x="57983" y="14948"/>
                </a:lnTo>
                <a:lnTo>
                  <a:pt x="58689" y="24469"/>
                </a:lnTo>
                <a:lnTo>
                  <a:pt x="54967" y="33680"/>
                </a:lnTo>
                <a:lnTo>
                  <a:pt x="47482" y="41558"/>
                </a:lnTo>
                <a:lnTo>
                  <a:pt x="36901" y="47079"/>
                </a:lnTo>
                <a:lnTo>
                  <a:pt x="25209" y="49073"/>
                </a:lnTo>
                <a:lnTo>
                  <a:pt x="14517" y="47317"/>
                </a:lnTo>
                <a:lnTo>
                  <a:pt x="5968" y="42203"/>
                </a:lnTo>
                <a:lnTo>
                  <a:pt x="706" y="34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892" y="37917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33480" y="0"/>
                </a:moveTo>
                <a:lnTo>
                  <a:pt x="21788" y="1976"/>
                </a:lnTo>
                <a:lnTo>
                  <a:pt x="11207" y="7516"/>
                </a:lnTo>
                <a:lnTo>
                  <a:pt x="3722" y="15438"/>
                </a:lnTo>
                <a:lnTo>
                  <a:pt x="0" y="24693"/>
                </a:lnTo>
                <a:lnTo>
                  <a:pt x="706" y="34234"/>
                </a:lnTo>
                <a:lnTo>
                  <a:pt x="5968" y="42259"/>
                </a:lnTo>
                <a:lnTo>
                  <a:pt x="14517" y="47378"/>
                </a:lnTo>
                <a:lnTo>
                  <a:pt x="25209" y="49164"/>
                </a:lnTo>
                <a:lnTo>
                  <a:pt x="36901" y="47188"/>
                </a:lnTo>
                <a:lnTo>
                  <a:pt x="47482" y="41648"/>
                </a:lnTo>
                <a:lnTo>
                  <a:pt x="54967" y="33726"/>
                </a:lnTo>
                <a:lnTo>
                  <a:pt x="58689" y="24471"/>
                </a:lnTo>
                <a:lnTo>
                  <a:pt x="57983" y="14930"/>
                </a:lnTo>
                <a:lnTo>
                  <a:pt x="52720" y="6905"/>
                </a:lnTo>
                <a:lnTo>
                  <a:pt x="44172" y="1785"/>
                </a:lnTo>
                <a:lnTo>
                  <a:pt x="3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892" y="37917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234"/>
                </a:moveTo>
                <a:lnTo>
                  <a:pt x="0" y="24693"/>
                </a:lnTo>
                <a:lnTo>
                  <a:pt x="3722" y="15438"/>
                </a:lnTo>
                <a:lnTo>
                  <a:pt x="11207" y="7516"/>
                </a:lnTo>
                <a:lnTo>
                  <a:pt x="21788" y="1976"/>
                </a:lnTo>
                <a:lnTo>
                  <a:pt x="33480" y="0"/>
                </a:lnTo>
                <a:lnTo>
                  <a:pt x="44172" y="1785"/>
                </a:lnTo>
                <a:lnTo>
                  <a:pt x="52720" y="6905"/>
                </a:lnTo>
                <a:lnTo>
                  <a:pt x="57983" y="14930"/>
                </a:lnTo>
                <a:lnTo>
                  <a:pt x="58689" y="24471"/>
                </a:lnTo>
                <a:lnTo>
                  <a:pt x="54967" y="33726"/>
                </a:lnTo>
                <a:lnTo>
                  <a:pt x="47482" y="41648"/>
                </a:lnTo>
                <a:lnTo>
                  <a:pt x="36901" y="47188"/>
                </a:lnTo>
                <a:lnTo>
                  <a:pt x="25209" y="49164"/>
                </a:lnTo>
                <a:lnTo>
                  <a:pt x="14517" y="47378"/>
                </a:lnTo>
                <a:lnTo>
                  <a:pt x="5968" y="42259"/>
                </a:lnTo>
                <a:lnTo>
                  <a:pt x="706" y="34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16628" y="32133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73"/>
                </a:lnTo>
                <a:lnTo>
                  <a:pt x="43227" y="42941"/>
                </a:lnTo>
                <a:lnTo>
                  <a:pt x="50032" y="36276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6628" y="32133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86503" y="5397753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33909" y="0"/>
                </a:moveTo>
                <a:lnTo>
                  <a:pt x="45225" y="3855"/>
                </a:lnTo>
                <a:lnTo>
                  <a:pt x="53863" y="11128"/>
                </a:lnTo>
                <a:lnTo>
                  <a:pt x="59001" y="20806"/>
                </a:lnTo>
                <a:lnTo>
                  <a:pt x="59817" y="31877"/>
                </a:lnTo>
                <a:lnTo>
                  <a:pt x="55876" y="42203"/>
                </a:lnTo>
                <a:lnTo>
                  <a:pt x="48196" y="50006"/>
                </a:lnTo>
                <a:lnTo>
                  <a:pt x="37849" y="54522"/>
                </a:lnTo>
                <a:lnTo>
                  <a:pt x="25908" y="54991"/>
                </a:lnTo>
                <a:lnTo>
                  <a:pt x="14591" y="51137"/>
                </a:lnTo>
                <a:lnTo>
                  <a:pt x="5953" y="43878"/>
                </a:lnTo>
                <a:lnTo>
                  <a:pt x="815" y="34238"/>
                </a:lnTo>
                <a:lnTo>
                  <a:pt x="0" y="23241"/>
                </a:lnTo>
                <a:lnTo>
                  <a:pt x="3940" y="12840"/>
                </a:lnTo>
                <a:lnTo>
                  <a:pt x="11620" y="5000"/>
                </a:lnTo>
                <a:lnTo>
                  <a:pt x="21967" y="470"/>
                </a:lnTo>
                <a:lnTo>
                  <a:pt x="339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60978" y="42579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4" y="0"/>
                </a:moveTo>
                <a:lnTo>
                  <a:pt x="21431" y="156"/>
                </a:lnTo>
                <a:lnTo>
                  <a:pt x="11207" y="3825"/>
                </a:lnTo>
                <a:lnTo>
                  <a:pt x="3698" y="10376"/>
                </a:lnTo>
                <a:lnTo>
                  <a:pt x="0" y="19177"/>
                </a:lnTo>
                <a:lnTo>
                  <a:pt x="1075" y="28721"/>
                </a:lnTo>
                <a:lnTo>
                  <a:pt x="6413" y="37147"/>
                </a:lnTo>
                <a:lnTo>
                  <a:pt x="15180" y="43572"/>
                </a:lnTo>
                <a:lnTo>
                  <a:pt x="26543" y="47117"/>
                </a:lnTo>
                <a:lnTo>
                  <a:pt x="38385" y="46960"/>
                </a:lnTo>
                <a:lnTo>
                  <a:pt x="48609" y="43291"/>
                </a:lnTo>
                <a:lnTo>
                  <a:pt x="56118" y="36740"/>
                </a:lnTo>
                <a:lnTo>
                  <a:pt x="59817" y="27940"/>
                </a:lnTo>
                <a:lnTo>
                  <a:pt x="58741" y="18395"/>
                </a:lnTo>
                <a:lnTo>
                  <a:pt x="53403" y="9969"/>
                </a:lnTo>
                <a:lnTo>
                  <a:pt x="44636" y="3544"/>
                </a:lnTo>
                <a:lnTo>
                  <a:pt x="3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0978" y="42579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4" y="0"/>
                </a:moveTo>
                <a:lnTo>
                  <a:pt x="44636" y="3544"/>
                </a:lnTo>
                <a:lnTo>
                  <a:pt x="53403" y="9969"/>
                </a:lnTo>
                <a:lnTo>
                  <a:pt x="58741" y="18395"/>
                </a:lnTo>
                <a:lnTo>
                  <a:pt x="59817" y="27940"/>
                </a:lnTo>
                <a:lnTo>
                  <a:pt x="56118" y="36740"/>
                </a:lnTo>
                <a:lnTo>
                  <a:pt x="48609" y="43291"/>
                </a:lnTo>
                <a:lnTo>
                  <a:pt x="38385" y="46960"/>
                </a:lnTo>
                <a:lnTo>
                  <a:pt x="26543" y="47117"/>
                </a:lnTo>
                <a:lnTo>
                  <a:pt x="15180" y="43572"/>
                </a:lnTo>
                <a:lnTo>
                  <a:pt x="6413" y="37147"/>
                </a:lnTo>
                <a:lnTo>
                  <a:pt x="1075" y="28721"/>
                </a:lnTo>
                <a:lnTo>
                  <a:pt x="0" y="19177"/>
                </a:lnTo>
                <a:lnTo>
                  <a:pt x="3698" y="10376"/>
                </a:lnTo>
                <a:lnTo>
                  <a:pt x="11207" y="3825"/>
                </a:lnTo>
                <a:lnTo>
                  <a:pt x="21431" y="156"/>
                </a:lnTo>
                <a:lnTo>
                  <a:pt x="332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2878" y="25497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2878" y="25497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56554" y="4297679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34036" y="0"/>
                </a:moveTo>
                <a:lnTo>
                  <a:pt x="45331" y="3968"/>
                </a:lnTo>
                <a:lnTo>
                  <a:pt x="53911" y="11557"/>
                </a:lnTo>
                <a:lnTo>
                  <a:pt x="58967" y="21717"/>
                </a:lnTo>
                <a:lnTo>
                  <a:pt x="59690" y="33401"/>
                </a:lnTo>
                <a:lnTo>
                  <a:pt x="55729" y="44342"/>
                </a:lnTo>
                <a:lnTo>
                  <a:pt x="48006" y="52641"/>
                </a:lnTo>
                <a:lnTo>
                  <a:pt x="37615" y="57511"/>
                </a:lnTo>
                <a:lnTo>
                  <a:pt x="25654" y="58166"/>
                </a:lnTo>
                <a:lnTo>
                  <a:pt x="14358" y="54179"/>
                </a:lnTo>
                <a:lnTo>
                  <a:pt x="5778" y="46561"/>
                </a:lnTo>
                <a:lnTo>
                  <a:pt x="722" y="36395"/>
                </a:lnTo>
                <a:lnTo>
                  <a:pt x="0" y="24765"/>
                </a:lnTo>
                <a:lnTo>
                  <a:pt x="3960" y="13751"/>
                </a:lnTo>
                <a:lnTo>
                  <a:pt x="11683" y="5429"/>
                </a:lnTo>
                <a:lnTo>
                  <a:pt x="22074" y="583"/>
                </a:lnTo>
                <a:lnTo>
                  <a:pt x="340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19929" y="4235703"/>
            <a:ext cx="53340" cy="47625"/>
          </a:xfrm>
          <a:custGeom>
            <a:avLst/>
            <a:gdLst/>
            <a:ahLst/>
            <a:cxnLst/>
            <a:rect l="l" t="t" r="r" b="b"/>
            <a:pathLst>
              <a:path w="53339" h="47625">
                <a:moveTo>
                  <a:pt x="30099" y="0"/>
                </a:moveTo>
                <a:lnTo>
                  <a:pt x="40213" y="3375"/>
                </a:lnTo>
                <a:lnTo>
                  <a:pt x="47958" y="9667"/>
                </a:lnTo>
                <a:lnTo>
                  <a:pt x="52583" y="17984"/>
                </a:lnTo>
                <a:lnTo>
                  <a:pt x="53340" y="27432"/>
                </a:lnTo>
                <a:lnTo>
                  <a:pt x="49905" y="36329"/>
                </a:lnTo>
                <a:lnTo>
                  <a:pt x="43100" y="42989"/>
                </a:lnTo>
                <a:lnTo>
                  <a:pt x="33891" y="46791"/>
                </a:lnTo>
                <a:lnTo>
                  <a:pt x="23241" y="47117"/>
                </a:lnTo>
                <a:lnTo>
                  <a:pt x="13126" y="43741"/>
                </a:lnTo>
                <a:lnTo>
                  <a:pt x="5381" y="37449"/>
                </a:lnTo>
                <a:lnTo>
                  <a:pt x="756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69228" y="352132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4054" y="25053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3" y="0"/>
                </a:moveTo>
                <a:lnTo>
                  <a:pt x="21377" y="156"/>
                </a:lnTo>
                <a:lnTo>
                  <a:pt x="11160" y="3825"/>
                </a:lnTo>
                <a:lnTo>
                  <a:pt x="3681" y="10376"/>
                </a:lnTo>
                <a:lnTo>
                  <a:pt x="0" y="19176"/>
                </a:lnTo>
                <a:lnTo>
                  <a:pt x="1002" y="28721"/>
                </a:lnTo>
                <a:lnTo>
                  <a:pt x="6302" y="37147"/>
                </a:lnTo>
                <a:lnTo>
                  <a:pt x="15055" y="43572"/>
                </a:lnTo>
                <a:lnTo>
                  <a:pt x="26416" y="47117"/>
                </a:lnTo>
                <a:lnTo>
                  <a:pt x="38312" y="46960"/>
                </a:lnTo>
                <a:lnTo>
                  <a:pt x="48529" y="43291"/>
                </a:lnTo>
                <a:lnTo>
                  <a:pt x="56008" y="36740"/>
                </a:lnTo>
                <a:lnTo>
                  <a:pt x="59690" y="27940"/>
                </a:lnTo>
                <a:lnTo>
                  <a:pt x="58687" y="18395"/>
                </a:lnTo>
                <a:lnTo>
                  <a:pt x="53387" y="9969"/>
                </a:lnTo>
                <a:lnTo>
                  <a:pt x="44634" y="3544"/>
                </a:lnTo>
                <a:lnTo>
                  <a:pt x="3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34054" y="25053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3" y="0"/>
                </a:moveTo>
                <a:lnTo>
                  <a:pt x="44634" y="3544"/>
                </a:lnTo>
                <a:lnTo>
                  <a:pt x="53387" y="9969"/>
                </a:lnTo>
                <a:lnTo>
                  <a:pt x="58687" y="18395"/>
                </a:lnTo>
                <a:lnTo>
                  <a:pt x="59690" y="27940"/>
                </a:lnTo>
                <a:lnTo>
                  <a:pt x="56008" y="36740"/>
                </a:lnTo>
                <a:lnTo>
                  <a:pt x="48529" y="43291"/>
                </a:lnTo>
                <a:lnTo>
                  <a:pt x="38312" y="46960"/>
                </a:lnTo>
                <a:lnTo>
                  <a:pt x="26416" y="47117"/>
                </a:lnTo>
                <a:lnTo>
                  <a:pt x="15055" y="43572"/>
                </a:lnTo>
                <a:lnTo>
                  <a:pt x="6302" y="37147"/>
                </a:lnTo>
                <a:lnTo>
                  <a:pt x="1002" y="28721"/>
                </a:lnTo>
                <a:lnTo>
                  <a:pt x="0" y="19176"/>
                </a:lnTo>
                <a:lnTo>
                  <a:pt x="3681" y="10376"/>
                </a:lnTo>
                <a:lnTo>
                  <a:pt x="11160" y="3825"/>
                </a:lnTo>
                <a:lnTo>
                  <a:pt x="21377" y="156"/>
                </a:lnTo>
                <a:lnTo>
                  <a:pt x="332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10453" y="34292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72404" y="4869179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30861" y="0"/>
                </a:moveTo>
                <a:lnTo>
                  <a:pt x="40927" y="3800"/>
                </a:lnTo>
                <a:lnTo>
                  <a:pt x="48529" y="11255"/>
                </a:lnTo>
                <a:lnTo>
                  <a:pt x="52917" y="21306"/>
                </a:lnTo>
                <a:lnTo>
                  <a:pt x="53340" y="32893"/>
                </a:lnTo>
                <a:lnTo>
                  <a:pt x="49625" y="43932"/>
                </a:lnTo>
                <a:lnTo>
                  <a:pt x="42576" y="52339"/>
                </a:lnTo>
                <a:lnTo>
                  <a:pt x="33194" y="57342"/>
                </a:lnTo>
                <a:lnTo>
                  <a:pt x="22479" y="58166"/>
                </a:lnTo>
                <a:lnTo>
                  <a:pt x="12412" y="54363"/>
                </a:lnTo>
                <a:lnTo>
                  <a:pt x="4810" y="46894"/>
                </a:lnTo>
                <a:lnTo>
                  <a:pt x="422" y="36806"/>
                </a:lnTo>
                <a:lnTo>
                  <a:pt x="0" y="25146"/>
                </a:lnTo>
                <a:lnTo>
                  <a:pt x="3714" y="14162"/>
                </a:lnTo>
                <a:lnTo>
                  <a:pt x="10763" y="5762"/>
                </a:lnTo>
                <a:lnTo>
                  <a:pt x="20145" y="767"/>
                </a:lnTo>
                <a:lnTo>
                  <a:pt x="3086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50107" y="36882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13251" y="4413"/>
                </a:lnTo>
                <a:lnTo>
                  <a:pt x="4952" y="12350"/>
                </a:lnTo>
                <a:lnTo>
                  <a:pt x="273" y="22717"/>
                </a:lnTo>
                <a:lnTo>
                  <a:pt x="0" y="34417"/>
                </a:lnTo>
                <a:lnTo>
                  <a:pt x="4405" y="45194"/>
                </a:lnTo>
                <a:lnTo>
                  <a:pt x="12477" y="53197"/>
                </a:lnTo>
                <a:lnTo>
                  <a:pt x="23074" y="57652"/>
                </a:lnTo>
                <a:lnTo>
                  <a:pt x="35051" y="57785"/>
                </a:lnTo>
                <a:lnTo>
                  <a:pt x="46184" y="53445"/>
                </a:lnTo>
                <a:lnTo>
                  <a:pt x="54482" y="45545"/>
                </a:lnTo>
                <a:lnTo>
                  <a:pt x="59162" y="35192"/>
                </a:lnTo>
                <a:lnTo>
                  <a:pt x="59435" y="23495"/>
                </a:lnTo>
                <a:lnTo>
                  <a:pt x="55030" y="12662"/>
                </a:lnTo>
                <a:lnTo>
                  <a:pt x="46958" y="4651"/>
                </a:lnTo>
                <a:lnTo>
                  <a:pt x="36361" y="188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50107" y="36882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36361" y="188"/>
                </a:lnTo>
                <a:lnTo>
                  <a:pt x="46958" y="4651"/>
                </a:lnTo>
                <a:lnTo>
                  <a:pt x="55030" y="12662"/>
                </a:lnTo>
                <a:lnTo>
                  <a:pt x="59435" y="23495"/>
                </a:lnTo>
                <a:lnTo>
                  <a:pt x="59162" y="35192"/>
                </a:lnTo>
                <a:lnTo>
                  <a:pt x="54482" y="45545"/>
                </a:lnTo>
                <a:lnTo>
                  <a:pt x="46184" y="53445"/>
                </a:lnTo>
                <a:lnTo>
                  <a:pt x="35051" y="57785"/>
                </a:lnTo>
                <a:lnTo>
                  <a:pt x="23074" y="57652"/>
                </a:lnTo>
                <a:lnTo>
                  <a:pt x="12477" y="53197"/>
                </a:lnTo>
                <a:lnTo>
                  <a:pt x="4405" y="45194"/>
                </a:lnTo>
                <a:lnTo>
                  <a:pt x="0" y="34417"/>
                </a:lnTo>
                <a:lnTo>
                  <a:pt x="273" y="22717"/>
                </a:lnTo>
                <a:lnTo>
                  <a:pt x="4952" y="12350"/>
                </a:lnTo>
                <a:lnTo>
                  <a:pt x="13251" y="4413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00980" y="54105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6180" y="50295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72180" y="38867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11376" y="4153"/>
                </a:lnTo>
                <a:lnTo>
                  <a:pt x="4048" y="11890"/>
                </a:lnTo>
                <a:lnTo>
                  <a:pt x="29" y="22127"/>
                </a:lnTo>
                <a:lnTo>
                  <a:pt x="0" y="33782"/>
                </a:lnTo>
                <a:lnTo>
                  <a:pt x="4159" y="44604"/>
                </a:lnTo>
                <a:lnTo>
                  <a:pt x="11556" y="52736"/>
                </a:lnTo>
                <a:lnTo>
                  <a:pt x="21145" y="57392"/>
                </a:lnTo>
                <a:lnTo>
                  <a:pt x="31876" y="57785"/>
                </a:lnTo>
                <a:lnTo>
                  <a:pt x="41836" y="53631"/>
                </a:lnTo>
                <a:lnTo>
                  <a:pt x="49164" y="45894"/>
                </a:lnTo>
                <a:lnTo>
                  <a:pt x="53183" y="35657"/>
                </a:lnTo>
                <a:lnTo>
                  <a:pt x="53212" y="24003"/>
                </a:lnTo>
                <a:lnTo>
                  <a:pt x="49053" y="13126"/>
                </a:lnTo>
                <a:lnTo>
                  <a:pt x="41656" y="5000"/>
                </a:lnTo>
                <a:lnTo>
                  <a:pt x="32067" y="375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72180" y="38867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32067" y="375"/>
                </a:lnTo>
                <a:lnTo>
                  <a:pt x="41656" y="5000"/>
                </a:lnTo>
                <a:lnTo>
                  <a:pt x="49053" y="13126"/>
                </a:lnTo>
                <a:lnTo>
                  <a:pt x="53212" y="24003"/>
                </a:lnTo>
                <a:lnTo>
                  <a:pt x="53183" y="35657"/>
                </a:lnTo>
                <a:lnTo>
                  <a:pt x="49164" y="45894"/>
                </a:lnTo>
                <a:lnTo>
                  <a:pt x="41836" y="53631"/>
                </a:lnTo>
                <a:lnTo>
                  <a:pt x="31876" y="57785"/>
                </a:lnTo>
                <a:lnTo>
                  <a:pt x="21145" y="57392"/>
                </a:lnTo>
                <a:lnTo>
                  <a:pt x="11556" y="52736"/>
                </a:lnTo>
                <a:lnTo>
                  <a:pt x="4159" y="44604"/>
                </a:lnTo>
                <a:lnTo>
                  <a:pt x="0" y="33782"/>
                </a:lnTo>
                <a:lnTo>
                  <a:pt x="29" y="22127"/>
                </a:lnTo>
                <a:lnTo>
                  <a:pt x="4048" y="11890"/>
                </a:lnTo>
                <a:lnTo>
                  <a:pt x="11376" y="4153"/>
                </a:lnTo>
                <a:lnTo>
                  <a:pt x="2133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64355" y="29309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12037" y="3859"/>
                </a:lnTo>
                <a:lnTo>
                  <a:pt x="4603" y="10779"/>
                </a:lnTo>
                <a:lnTo>
                  <a:pt x="361" y="19770"/>
                </a:lnTo>
                <a:lnTo>
                  <a:pt x="0" y="29845"/>
                </a:lnTo>
                <a:lnTo>
                  <a:pt x="3881" y="39215"/>
                </a:lnTo>
                <a:lnTo>
                  <a:pt x="11049" y="46132"/>
                </a:lnTo>
                <a:lnTo>
                  <a:pt x="20502" y="49954"/>
                </a:lnTo>
                <a:lnTo>
                  <a:pt x="31242" y="50038"/>
                </a:lnTo>
                <a:lnTo>
                  <a:pt x="41175" y="46178"/>
                </a:lnTo>
                <a:lnTo>
                  <a:pt x="48609" y="39258"/>
                </a:lnTo>
                <a:lnTo>
                  <a:pt x="52851" y="30267"/>
                </a:lnTo>
                <a:lnTo>
                  <a:pt x="53213" y="20193"/>
                </a:lnTo>
                <a:lnTo>
                  <a:pt x="49331" y="10822"/>
                </a:lnTo>
                <a:lnTo>
                  <a:pt x="42163" y="3905"/>
                </a:lnTo>
                <a:lnTo>
                  <a:pt x="32710" y="83"/>
                </a:lnTo>
                <a:lnTo>
                  <a:pt x="21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4355" y="29309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32710" y="83"/>
                </a:lnTo>
                <a:lnTo>
                  <a:pt x="42163" y="3905"/>
                </a:lnTo>
                <a:lnTo>
                  <a:pt x="49331" y="10822"/>
                </a:lnTo>
                <a:lnTo>
                  <a:pt x="53213" y="20193"/>
                </a:lnTo>
                <a:lnTo>
                  <a:pt x="52851" y="30267"/>
                </a:lnTo>
                <a:lnTo>
                  <a:pt x="48609" y="39258"/>
                </a:lnTo>
                <a:lnTo>
                  <a:pt x="41175" y="46178"/>
                </a:lnTo>
                <a:lnTo>
                  <a:pt x="31242" y="50038"/>
                </a:lnTo>
                <a:lnTo>
                  <a:pt x="20502" y="49954"/>
                </a:lnTo>
                <a:lnTo>
                  <a:pt x="11049" y="46132"/>
                </a:lnTo>
                <a:lnTo>
                  <a:pt x="3881" y="39215"/>
                </a:lnTo>
                <a:lnTo>
                  <a:pt x="0" y="29845"/>
                </a:lnTo>
                <a:lnTo>
                  <a:pt x="361" y="19770"/>
                </a:lnTo>
                <a:lnTo>
                  <a:pt x="4603" y="10779"/>
                </a:lnTo>
                <a:lnTo>
                  <a:pt x="12037" y="3859"/>
                </a:lnTo>
                <a:lnTo>
                  <a:pt x="219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04182" y="452147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145" y="105"/>
                </a:moveTo>
                <a:lnTo>
                  <a:pt x="37058" y="0"/>
                </a:lnTo>
                <a:lnTo>
                  <a:pt x="47482" y="3645"/>
                </a:lnTo>
                <a:lnTo>
                  <a:pt x="55310" y="10410"/>
                </a:lnTo>
                <a:lnTo>
                  <a:pt x="59435" y="19663"/>
                </a:lnTo>
                <a:lnTo>
                  <a:pt x="58882" y="29837"/>
                </a:lnTo>
                <a:lnTo>
                  <a:pt x="53959" y="38951"/>
                </a:lnTo>
                <a:lnTo>
                  <a:pt x="45487" y="46041"/>
                </a:lnTo>
                <a:lnTo>
                  <a:pt x="34289" y="50143"/>
                </a:lnTo>
                <a:lnTo>
                  <a:pt x="22377" y="50248"/>
                </a:lnTo>
                <a:lnTo>
                  <a:pt x="11953" y="46603"/>
                </a:lnTo>
                <a:lnTo>
                  <a:pt x="4125" y="39838"/>
                </a:lnTo>
                <a:lnTo>
                  <a:pt x="0" y="30585"/>
                </a:lnTo>
                <a:lnTo>
                  <a:pt x="553" y="20411"/>
                </a:lnTo>
                <a:lnTo>
                  <a:pt x="5476" y="11297"/>
                </a:lnTo>
                <a:lnTo>
                  <a:pt x="13948" y="4206"/>
                </a:lnTo>
                <a:lnTo>
                  <a:pt x="25145" y="1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56332" y="32358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13251" y="4339"/>
                </a:lnTo>
                <a:lnTo>
                  <a:pt x="4953" y="12239"/>
                </a:lnTo>
                <a:lnTo>
                  <a:pt x="273" y="22592"/>
                </a:lnTo>
                <a:lnTo>
                  <a:pt x="0" y="34289"/>
                </a:lnTo>
                <a:lnTo>
                  <a:pt x="4405" y="45122"/>
                </a:lnTo>
                <a:lnTo>
                  <a:pt x="12477" y="53133"/>
                </a:lnTo>
                <a:lnTo>
                  <a:pt x="23074" y="57596"/>
                </a:lnTo>
                <a:lnTo>
                  <a:pt x="35051" y="57784"/>
                </a:lnTo>
                <a:lnTo>
                  <a:pt x="46184" y="53371"/>
                </a:lnTo>
                <a:lnTo>
                  <a:pt x="54482" y="45434"/>
                </a:lnTo>
                <a:lnTo>
                  <a:pt x="59162" y="35067"/>
                </a:lnTo>
                <a:lnTo>
                  <a:pt x="59436" y="23367"/>
                </a:lnTo>
                <a:lnTo>
                  <a:pt x="55030" y="12590"/>
                </a:lnTo>
                <a:lnTo>
                  <a:pt x="46958" y="4587"/>
                </a:lnTo>
                <a:lnTo>
                  <a:pt x="36361" y="132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56332" y="32358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36361" y="132"/>
                </a:lnTo>
                <a:lnTo>
                  <a:pt x="46958" y="4587"/>
                </a:lnTo>
                <a:lnTo>
                  <a:pt x="55030" y="12590"/>
                </a:lnTo>
                <a:lnTo>
                  <a:pt x="59436" y="23367"/>
                </a:lnTo>
                <a:lnTo>
                  <a:pt x="59162" y="35067"/>
                </a:lnTo>
                <a:lnTo>
                  <a:pt x="54482" y="45434"/>
                </a:lnTo>
                <a:lnTo>
                  <a:pt x="46184" y="53371"/>
                </a:lnTo>
                <a:lnTo>
                  <a:pt x="35051" y="57784"/>
                </a:lnTo>
                <a:lnTo>
                  <a:pt x="23074" y="57596"/>
                </a:lnTo>
                <a:lnTo>
                  <a:pt x="12477" y="53133"/>
                </a:lnTo>
                <a:lnTo>
                  <a:pt x="4405" y="45122"/>
                </a:lnTo>
                <a:lnTo>
                  <a:pt x="0" y="34289"/>
                </a:lnTo>
                <a:lnTo>
                  <a:pt x="273" y="22592"/>
                </a:lnTo>
                <a:lnTo>
                  <a:pt x="4953" y="12239"/>
                </a:lnTo>
                <a:lnTo>
                  <a:pt x="13251" y="4339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88257" y="5204333"/>
            <a:ext cx="59690" cy="54610"/>
          </a:xfrm>
          <a:custGeom>
            <a:avLst/>
            <a:gdLst/>
            <a:ahLst/>
            <a:cxnLst/>
            <a:rect l="l" t="t" r="r" b="b"/>
            <a:pathLst>
              <a:path w="59689" h="54610">
                <a:moveTo>
                  <a:pt x="24764" y="0"/>
                </a:moveTo>
                <a:lnTo>
                  <a:pt x="36701" y="1"/>
                </a:lnTo>
                <a:lnTo>
                  <a:pt x="47196" y="4111"/>
                </a:lnTo>
                <a:lnTo>
                  <a:pt x="55143" y="11626"/>
                </a:lnTo>
                <a:lnTo>
                  <a:pt x="59435" y="21844"/>
                </a:lnTo>
                <a:lnTo>
                  <a:pt x="58995" y="32910"/>
                </a:lnTo>
                <a:lnTo>
                  <a:pt x="54197" y="42751"/>
                </a:lnTo>
                <a:lnTo>
                  <a:pt x="45827" y="50329"/>
                </a:lnTo>
                <a:lnTo>
                  <a:pt x="34670" y="54610"/>
                </a:lnTo>
                <a:lnTo>
                  <a:pt x="22734" y="54590"/>
                </a:lnTo>
                <a:lnTo>
                  <a:pt x="12239" y="50450"/>
                </a:lnTo>
                <a:lnTo>
                  <a:pt x="4292" y="42929"/>
                </a:lnTo>
                <a:lnTo>
                  <a:pt x="0" y="32766"/>
                </a:lnTo>
                <a:lnTo>
                  <a:pt x="440" y="21681"/>
                </a:lnTo>
                <a:lnTo>
                  <a:pt x="5238" y="11811"/>
                </a:lnTo>
                <a:lnTo>
                  <a:pt x="13608" y="4226"/>
                </a:lnTo>
                <a:lnTo>
                  <a:pt x="2476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51983" y="491358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18" y="176"/>
                </a:moveTo>
                <a:lnTo>
                  <a:pt x="36931" y="0"/>
                </a:lnTo>
                <a:lnTo>
                  <a:pt x="47355" y="3621"/>
                </a:lnTo>
                <a:lnTo>
                  <a:pt x="55183" y="10410"/>
                </a:lnTo>
                <a:lnTo>
                  <a:pt x="59308" y="19734"/>
                </a:lnTo>
                <a:lnTo>
                  <a:pt x="58775" y="29852"/>
                </a:lnTo>
                <a:lnTo>
                  <a:pt x="53895" y="38959"/>
                </a:lnTo>
                <a:lnTo>
                  <a:pt x="45467" y="46041"/>
                </a:lnTo>
                <a:lnTo>
                  <a:pt x="34289" y="50087"/>
                </a:lnTo>
                <a:lnTo>
                  <a:pt x="22377" y="50264"/>
                </a:lnTo>
                <a:lnTo>
                  <a:pt x="11953" y="46642"/>
                </a:lnTo>
                <a:lnTo>
                  <a:pt x="4125" y="39854"/>
                </a:lnTo>
                <a:lnTo>
                  <a:pt x="0" y="30529"/>
                </a:lnTo>
                <a:lnTo>
                  <a:pt x="533" y="20411"/>
                </a:lnTo>
                <a:lnTo>
                  <a:pt x="5413" y="11304"/>
                </a:lnTo>
                <a:lnTo>
                  <a:pt x="13841" y="4222"/>
                </a:lnTo>
                <a:lnTo>
                  <a:pt x="25018" y="1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0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450" y="246677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3089" algn="l">
              <a:lnSpc>
                <a:spcPct val="100000"/>
              </a:lnSpc>
            </a:pPr>
            <a:r>
              <a:rPr spc="10" dirty="0"/>
              <a:t>SVM: </a:t>
            </a:r>
            <a:r>
              <a:rPr spc="5" dirty="0"/>
              <a:t>maximize</a:t>
            </a:r>
            <a:r>
              <a:rPr spc="-210" dirty="0"/>
              <a:t> </a:t>
            </a:r>
            <a:r>
              <a:rPr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76300"/>
            <a:ext cx="7531100" cy="7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Clr>
                <a:srgbClr val="33CC33"/>
              </a:buClr>
              <a:buSzPct val="150000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simplest SVM </a:t>
            </a:r>
            <a:r>
              <a:rPr sz="2400" spc="-5" dirty="0">
                <a:latin typeface="Arial"/>
                <a:cs typeface="Arial"/>
              </a:rPr>
              <a:t>(linear SVM) is </a:t>
            </a:r>
            <a:r>
              <a:rPr sz="2400" dirty="0">
                <a:latin typeface="Arial"/>
                <a:cs typeface="Arial"/>
              </a:rPr>
              <a:t>the linear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classifier</a:t>
            </a:r>
            <a:endParaRPr sz="24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maximum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margin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6345" y="1785873"/>
            <a:ext cx="2877185" cy="4582160"/>
          </a:xfrm>
          <a:custGeom>
            <a:avLst/>
            <a:gdLst/>
            <a:ahLst/>
            <a:cxnLst/>
            <a:rect l="l" t="t" r="r" b="b"/>
            <a:pathLst>
              <a:path w="2877185" h="4582160">
                <a:moveTo>
                  <a:pt x="0" y="4581715"/>
                </a:moveTo>
                <a:lnTo>
                  <a:pt x="2877185" y="0"/>
                </a:lnTo>
              </a:path>
            </a:pathLst>
          </a:custGeom>
          <a:ln w="36195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5832" y="1721230"/>
            <a:ext cx="2958465" cy="4711065"/>
          </a:xfrm>
          <a:custGeom>
            <a:avLst/>
            <a:gdLst/>
            <a:ahLst/>
            <a:cxnLst/>
            <a:rect l="l" t="t" r="r" b="b"/>
            <a:pathLst>
              <a:path w="2958465" h="4711065">
                <a:moveTo>
                  <a:pt x="0" y="4710887"/>
                </a:moveTo>
                <a:lnTo>
                  <a:pt x="295821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2209800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5562600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381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7925" y="50323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519"/>
                </a:lnTo>
                <a:lnTo>
                  <a:pt x="8826" y="6969"/>
                </a:lnTo>
                <a:lnTo>
                  <a:pt x="18430" y="1871"/>
                </a:lnTo>
                <a:lnTo>
                  <a:pt x="30225" y="0"/>
                </a:lnTo>
                <a:lnTo>
                  <a:pt x="41947" y="1871"/>
                </a:lnTo>
                <a:lnTo>
                  <a:pt x="51514" y="6969"/>
                </a:lnTo>
                <a:lnTo>
                  <a:pt x="57961" y="14519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6025" y="39037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0225" y="0"/>
                </a:moveTo>
                <a:lnTo>
                  <a:pt x="18430" y="1853"/>
                </a:lnTo>
                <a:lnTo>
                  <a:pt x="8826" y="6921"/>
                </a:lnTo>
                <a:lnTo>
                  <a:pt x="2365" y="14466"/>
                </a:lnTo>
                <a:lnTo>
                  <a:pt x="0" y="23749"/>
                </a:lnTo>
                <a:lnTo>
                  <a:pt x="2365" y="33051"/>
                </a:lnTo>
                <a:lnTo>
                  <a:pt x="8826" y="40639"/>
                </a:lnTo>
                <a:lnTo>
                  <a:pt x="18430" y="45751"/>
                </a:lnTo>
                <a:lnTo>
                  <a:pt x="30225" y="47625"/>
                </a:lnTo>
                <a:lnTo>
                  <a:pt x="41947" y="45751"/>
                </a:lnTo>
                <a:lnTo>
                  <a:pt x="51514" y="40639"/>
                </a:lnTo>
                <a:lnTo>
                  <a:pt x="57961" y="33051"/>
                </a:lnTo>
                <a:lnTo>
                  <a:pt x="60325" y="23749"/>
                </a:lnTo>
                <a:lnTo>
                  <a:pt x="57961" y="14466"/>
                </a:lnTo>
                <a:lnTo>
                  <a:pt x="51514" y="6921"/>
                </a:lnTo>
                <a:lnTo>
                  <a:pt x="41947" y="185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6025" y="3903726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749"/>
                </a:moveTo>
                <a:lnTo>
                  <a:pt x="2365" y="14466"/>
                </a:lnTo>
                <a:lnTo>
                  <a:pt x="8826" y="6921"/>
                </a:lnTo>
                <a:lnTo>
                  <a:pt x="18430" y="1853"/>
                </a:lnTo>
                <a:lnTo>
                  <a:pt x="30225" y="0"/>
                </a:lnTo>
                <a:lnTo>
                  <a:pt x="41947" y="1853"/>
                </a:lnTo>
                <a:lnTo>
                  <a:pt x="51514" y="6921"/>
                </a:lnTo>
                <a:lnTo>
                  <a:pt x="57961" y="14466"/>
                </a:lnTo>
                <a:lnTo>
                  <a:pt x="60325" y="23749"/>
                </a:lnTo>
                <a:lnTo>
                  <a:pt x="57961" y="33051"/>
                </a:lnTo>
                <a:lnTo>
                  <a:pt x="51514" y="40639"/>
                </a:lnTo>
                <a:lnTo>
                  <a:pt x="41947" y="45751"/>
                </a:lnTo>
                <a:lnTo>
                  <a:pt x="30225" y="47625"/>
                </a:lnTo>
                <a:lnTo>
                  <a:pt x="18430" y="45751"/>
                </a:lnTo>
                <a:lnTo>
                  <a:pt x="8826" y="40639"/>
                </a:lnTo>
                <a:lnTo>
                  <a:pt x="2365" y="33051"/>
                </a:lnTo>
                <a:lnTo>
                  <a:pt x="0" y="23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0225" y="28145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30225" y="0"/>
                </a:moveTo>
                <a:lnTo>
                  <a:pt x="18430" y="1873"/>
                </a:lnTo>
                <a:lnTo>
                  <a:pt x="8826" y="6984"/>
                </a:lnTo>
                <a:lnTo>
                  <a:pt x="2365" y="14573"/>
                </a:lnTo>
                <a:lnTo>
                  <a:pt x="0" y="23875"/>
                </a:lnTo>
                <a:lnTo>
                  <a:pt x="2365" y="33178"/>
                </a:lnTo>
                <a:lnTo>
                  <a:pt x="8826" y="40767"/>
                </a:lnTo>
                <a:lnTo>
                  <a:pt x="18430" y="45878"/>
                </a:lnTo>
                <a:lnTo>
                  <a:pt x="30225" y="47751"/>
                </a:lnTo>
                <a:lnTo>
                  <a:pt x="41947" y="45878"/>
                </a:lnTo>
                <a:lnTo>
                  <a:pt x="51514" y="40767"/>
                </a:lnTo>
                <a:lnTo>
                  <a:pt x="57961" y="33178"/>
                </a:lnTo>
                <a:lnTo>
                  <a:pt x="60325" y="23875"/>
                </a:lnTo>
                <a:lnTo>
                  <a:pt x="57961" y="14573"/>
                </a:lnTo>
                <a:lnTo>
                  <a:pt x="51514" y="6984"/>
                </a:lnTo>
                <a:lnTo>
                  <a:pt x="41947" y="1873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0225" y="2814573"/>
            <a:ext cx="60325" cy="48260"/>
          </a:xfrm>
          <a:custGeom>
            <a:avLst/>
            <a:gdLst/>
            <a:ahLst/>
            <a:cxnLst/>
            <a:rect l="l" t="t" r="r" b="b"/>
            <a:pathLst>
              <a:path w="60325" h="48260">
                <a:moveTo>
                  <a:pt x="0" y="23875"/>
                </a:moveTo>
                <a:lnTo>
                  <a:pt x="2365" y="14573"/>
                </a:lnTo>
                <a:lnTo>
                  <a:pt x="8826" y="6984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4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78"/>
                </a:lnTo>
                <a:lnTo>
                  <a:pt x="51514" y="40767"/>
                </a:lnTo>
                <a:lnTo>
                  <a:pt x="41947" y="45878"/>
                </a:lnTo>
                <a:lnTo>
                  <a:pt x="30225" y="47751"/>
                </a:lnTo>
                <a:lnTo>
                  <a:pt x="18430" y="45878"/>
                </a:lnTo>
                <a:lnTo>
                  <a:pt x="8826" y="40767"/>
                </a:lnTo>
                <a:lnTo>
                  <a:pt x="2365" y="33178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3725" y="3635375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0" y="23875"/>
                </a:moveTo>
                <a:lnTo>
                  <a:pt x="2365" y="14573"/>
                </a:lnTo>
                <a:lnTo>
                  <a:pt x="8826" y="6985"/>
                </a:lnTo>
                <a:lnTo>
                  <a:pt x="18430" y="1873"/>
                </a:lnTo>
                <a:lnTo>
                  <a:pt x="30225" y="0"/>
                </a:lnTo>
                <a:lnTo>
                  <a:pt x="41947" y="1873"/>
                </a:lnTo>
                <a:lnTo>
                  <a:pt x="51514" y="6985"/>
                </a:lnTo>
                <a:lnTo>
                  <a:pt x="57961" y="14573"/>
                </a:lnTo>
                <a:lnTo>
                  <a:pt x="60325" y="23875"/>
                </a:lnTo>
                <a:lnTo>
                  <a:pt x="57961" y="33105"/>
                </a:lnTo>
                <a:lnTo>
                  <a:pt x="51514" y="40655"/>
                </a:lnTo>
                <a:lnTo>
                  <a:pt x="41947" y="45753"/>
                </a:lnTo>
                <a:lnTo>
                  <a:pt x="30225" y="47625"/>
                </a:lnTo>
                <a:lnTo>
                  <a:pt x="18430" y="45753"/>
                </a:lnTo>
                <a:lnTo>
                  <a:pt x="8826" y="40655"/>
                </a:lnTo>
                <a:lnTo>
                  <a:pt x="2365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9950" y="26638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30225" y="0"/>
                </a:moveTo>
                <a:lnTo>
                  <a:pt x="18430" y="2004"/>
                </a:lnTo>
                <a:lnTo>
                  <a:pt x="8826" y="7461"/>
                </a:lnTo>
                <a:lnTo>
                  <a:pt x="2365" y="15537"/>
                </a:lnTo>
                <a:lnTo>
                  <a:pt x="0" y="25400"/>
                </a:lnTo>
                <a:lnTo>
                  <a:pt x="2365" y="35262"/>
                </a:lnTo>
                <a:lnTo>
                  <a:pt x="8826" y="43338"/>
                </a:lnTo>
                <a:lnTo>
                  <a:pt x="18430" y="48795"/>
                </a:lnTo>
                <a:lnTo>
                  <a:pt x="30225" y="50800"/>
                </a:lnTo>
                <a:lnTo>
                  <a:pt x="41947" y="48795"/>
                </a:lnTo>
                <a:lnTo>
                  <a:pt x="51514" y="43338"/>
                </a:lnTo>
                <a:lnTo>
                  <a:pt x="57961" y="35262"/>
                </a:lnTo>
                <a:lnTo>
                  <a:pt x="60325" y="25400"/>
                </a:lnTo>
                <a:lnTo>
                  <a:pt x="57961" y="15537"/>
                </a:lnTo>
                <a:lnTo>
                  <a:pt x="51514" y="7461"/>
                </a:lnTo>
                <a:lnTo>
                  <a:pt x="41947" y="2004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9950" y="2663825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6200" y="37338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27050" y="0"/>
                </a:moveTo>
                <a:lnTo>
                  <a:pt x="16502" y="1873"/>
                </a:lnTo>
                <a:lnTo>
                  <a:pt x="7905" y="6985"/>
                </a:lnTo>
                <a:lnTo>
                  <a:pt x="2119" y="14573"/>
                </a:lnTo>
                <a:lnTo>
                  <a:pt x="0" y="23875"/>
                </a:lnTo>
                <a:lnTo>
                  <a:pt x="2119" y="33105"/>
                </a:lnTo>
                <a:lnTo>
                  <a:pt x="7905" y="40655"/>
                </a:lnTo>
                <a:lnTo>
                  <a:pt x="16502" y="45753"/>
                </a:lnTo>
                <a:lnTo>
                  <a:pt x="27050" y="47625"/>
                </a:lnTo>
                <a:lnTo>
                  <a:pt x="37526" y="45753"/>
                </a:lnTo>
                <a:lnTo>
                  <a:pt x="46085" y="40655"/>
                </a:lnTo>
                <a:lnTo>
                  <a:pt x="51857" y="33105"/>
                </a:lnTo>
                <a:lnTo>
                  <a:pt x="53975" y="23875"/>
                </a:lnTo>
                <a:lnTo>
                  <a:pt x="51857" y="14573"/>
                </a:lnTo>
                <a:lnTo>
                  <a:pt x="46085" y="6985"/>
                </a:lnTo>
                <a:lnTo>
                  <a:pt x="37526" y="1873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200" y="3733800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0" y="23875"/>
                </a:moveTo>
                <a:lnTo>
                  <a:pt x="2119" y="14573"/>
                </a:lnTo>
                <a:lnTo>
                  <a:pt x="7905" y="6985"/>
                </a:lnTo>
                <a:lnTo>
                  <a:pt x="16502" y="1873"/>
                </a:lnTo>
                <a:lnTo>
                  <a:pt x="27050" y="0"/>
                </a:lnTo>
                <a:lnTo>
                  <a:pt x="37526" y="1873"/>
                </a:lnTo>
                <a:lnTo>
                  <a:pt x="46085" y="6985"/>
                </a:lnTo>
                <a:lnTo>
                  <a:pt x="51857" y="14573"/>
                </a:lnTo>
                <a:lnTo>
                  <a:pt x="53975" y="23875"/>
                </a:lnTo>
                <a:lnTo>
                  <a:pt x="51857" y="33105"/>
                </a:lnTo>
                <a:lnTo>
                  <a:pt x="46085" y="40655"/>
                </a:lnTo>
                <a:lnTo>
                  <a:pt x="37526" y="45753"/>
                </a:lnTo>
                <a:lnTo>
                  <a:pt x="27050" y="47625"/>
                </a:lnTo>
                <a:lnTo>
                  <a:pt x="16502" y="45753"/>
                </a:lnTo>
                <a:lnTo>
                  <a:pt x="7905" y="40655"/>
                </a:lnTo>
                <a:lnTo>
                  <a:pt x="2119" y="33105"/>
                </a:lnTo>
                <a:lnTo>
                  <a:pt x="0" y="23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0" y="31242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30225" y="0"/>
                </a:moveTo>
                <a:lnTo>
                  <a:pt x="18430" y="2315"/>
                </a:lnTo>
                <a:lnTo>
                  <a:pt x="8826" y="8620"/>
                </a:lnTo>
                <a:lnTo>
                  <a:pt x="2365" y="17948"/>
                </a:lnTo>
                <a:lnTo>
                  <a:pt x="0" y="29337"/>
                </a:lnTo>
                <a:lnTo>
                  <a:pt x="2365" y="40778"/>
                </a:lnTo>
                <a:lnTo>
                  <a:pt x="8826" y="50101"/>
                </a:lnTo>
                <a:lnTo>
                  <a:pt x="18430" y="56376"/>
                </a:lnTo>
                <a:lnTo>
                  <a:pt x="30225" y="58674"/>
                </a:lnTo>
                <a:lnTo>
                  <a:pt x="41947" y="56376"/>
                </a:lnTo>
                <a:lnTo>
                  <a:pt x="51514" y="50101"/>
                </a:lnTo>
                <a:lnTo>
                  <a:pt x="57961" y="40778"/>
                </a:lnTo>
                <a:lnTo>
                  <a:pt x="60325" y="29337"/>
                </a:lnTo>
                <a:lnTo>
                  <a:pt x="57961" y="17948"/>
                </a:lnTo>
                <a:lnTo>
                  <a:pt x="51514" y="8620"/>
                </a:lnTo>
                <a:lnTo>
                  <a:pt x="41947" y="2315"/>
                </a:lnTo>
                <a:lnTo>
                  <a:pt x="3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8000" y="3124200"/>
            <a:ext cx="60325" cy="59055"/>
          </a:xfrm>
          <a:custGeom>
            <a:avLst/>
            <a:gdLst/>
            <a:ahLst/>
            <a:cxnLst/>
            <a:rect l="l" t="t" r="r" b="b"/>
            <a:pathLst>
              <a:path w="60325" h="59055">
                <a:moveTo>
                  <a:pt x="0" y="29337"/>
                </a:moveTo>
                <a:lnTo>
                  <a:pt x="2365" y="17948"/>
                </a:lnTo>
                <a:lnTo>
                  <a:pt x="8826" y="8620"/>
                </a:lnTo>
                <a:lnTo>
                  <a:pt x="18430" y="2315"/>
                </a:lnTo>
                <a:lnTo>
                  <a:pt x="30225" y="0"/>
                </a:lnTo>
                <a:lnTo>
                  <a:pt x="41947" y="2315"/>
                </a:lnTo>
                <a:lnTo>
                  <a:pt x="51514" y="8620"/>
                </a:lnTo>
                <a:lnTo>
                  <a:pt x="57961" y="17948"/>
                </a:lnTo>
                <a:lnTo>
                  <a:pt x="60325" y="29337"/>
                </a:lnTo>
                <a:lnTo>
                  <a:pt x="57961" y="40778"/>
                </a:lnTo>
                <a:lnTo>
                  <a:pt x="51514" y="50101"/>
                </a:lnTo>
                <a:lnTo>
                  <a:pt x="41947" y="56376"/>
                </a:lnTo>
                <a:lnTo>
                  <a:pt x="30225" y="58674"/>
                </a:lnTo>
                <a:lnTo>
                  <a:pt x="18430" y="56376"/>
                </a:lnTo>
                <a:lnTo>
                  <a:pt x="8826" y="50101"/>
                </a:lnTo>
                <a:lnTo>
                  <a:pt x="2365" y="40778"/>
                </a:lnTo>
                <a:lnTo>
                  <a:pt x="0" y="29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5400" y="4114800"/>
            <a:ext cx="60325" cy="50800"/>
          </a:xfrm>
          <a:custGeom>
            <a:avLst/>
            <a:gdLst/>
            <a:ahLst/>
            <a:cxnLst/>
            <a:rect l="l" t="t" r="r" b="b"/>
            <a:pathLst>
              <a:path w="60325" h="50800">
                <a:moveTo>
                  <a:pt x="0" y="25400"/>
                </a:moveTo>
                <a:lnTo>
                  <a:pt x="2365" y="15537"/>
                </a:lnTo>
                <a:lnTo>
                  <a:pt x="8826" y="7461"/>
                </a:lnTo>
                <a:lnTo>
                  <a:pt x="18430" y="2004"/>
                </a:lnTo>
                <a:lnTo>
                  <a:pt x="30225" y="0"/>
                </a:lnTo>
                <a:lnTo>
                  <a:pt x="41947" y="2004"/>
                </a:lnTo>
                <a:lnTo>
                  <a:pt x="51514" y="7461"/>
                </a:lnTo>
                <a:lnTo>
                  <a:pt x="57961" y="15537"/>
                </a:lnTo>
                <a:lnTo>
                  <a:pt x="60325" y="25400"/>
                </a:lnTo>
                <a:lnTo>
                  <a:pt x="57961" y="35262"/>
                </a:lnTo>
                <a:lnTo>
                  <a:pt x="51514" y="43338"/>
                </a:lnTo>
                <a:lnTo>
                  <a:pt x="41947" y="48795"/>
                </a:lnTo>
                <a:lnTo>
                  <a:pt x="30225" y="50800"/>
                </a:lnTo>
                <a:lnTo>
                  <a:pt x="18430" y="48795"/>
                </a:lnTo>
                <a:lnTo>
                  <a:pt x="8826" y="43338"/>
                </a:lnTo>
                <a:lnTo>
                  <a:pt x="2365" y="35262"/>
                </a:lnTo>
                <a:lnTo>
                  <a:pt x="0" y="2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8295" y="4443069"/>
            <a:ext cx="53340" cy="48895"/>
          </a:xfrm>
          <a:custGeom>
            <a:avLst/>
            <a:gdLst/>
            <a:ahLst/>
            <a:cxnLst/>
            <a:rect l="l" t="t" r="r" b="b"/>
            <a:pathLst>
              <a:path w="53339" h="48895">
                <a:moveTo>
                  <a:pt x="952" y="32791"/>
                </a:moveTo>
                <a:lnTo>
                  <a:pt x="0" y="23338"/>
                </a:lnTo>
                <a:lnTo>
                  <a:pt x="3048" y="14313"/>
                </a:lnTo>
                <a:lnTo>
                  <a:pt x="9525" y="6717"/>
                </a:lnTo>
                <a:lnTo>
                  <a:pt x="18859" y="1549"/>
                </a:lnTo>
                <a:lnTo>
                  <a:pt x="29396" y="0"/>
                </a:lnTo>
                <a:lnTo>
                  <a:pt x="39147" y="2105"/>
                </a:lnTo>
                <a:lnTo>
                  <a:pt x="47041" y="7425"/>
                </a:lnTo>
                <a:lnTo>
                  <a:pt x="52006" y="15519"/>
                </a:lnTo>
                <a:lnTo>
                  <a:pt x="52958" y="24973"/>
                </a:lnTo>
                <a:lnTo>
                  <a:pt x="49910" y="33998"/>
                </a:lnTo>
                <a:lnTo>
                  <a:pt x="43433" y="41594"/>
                </a:lnTo>
                <a:lnTo>
                  <a:pt x="34099" y="46761"/>
                </a:lnTo>
                <a:lnTo>
                  <a:pt x="23562" y="48311"/>
                </a:lnTo>
                <a:lnTo>
                  <a:pt x="13811" y="46206"/>
                </a:lnTo>
                <a:lnTo>
                  <a:pt x="5917" y="40886"/>
                </a:lnTo>
                <a:lnTo>
                  <a:pt x="952" y="32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4555" y="32284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6530" y="4544482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18"/>
                </a:moveTo>
                <a:lnTo>
                  <a:pt x="0" y="25437"/>
                </a:lnTo>
                <a:lnTo>
                  <a:pt x="3559" y="15738"/>
                </a:lnTo>
                <a:lnTo>
                  <a:pt x="10929" y="7514"/>
                </a:lnTo>
                <a:lnTo>
                  <a:pt x="21466" y="1863"/>
                </a:lnTo>
                <a:lnTo>
                  <a:pt x="33202" y="0"/>
                </a:lnTo>
                <a:lnTo>
                  <a:pt x="44009" y="2101"/>
                </a:lnTo>
                <a:lnTo>
                  <a:pt x="52720" y="7703"/>
                </a:lnTo>
                <a:lnTo>
                  <a:pt x="58169" y="16341"/>
                </a:lnTo>
                <a:lnTo>
                  <a:pt x="59062" y="26421"/>
                </a:lnTo>
                <a:lnTo>
                  <a:pt x="55502" y="36121"/>
                </a:lnTo>
                <a:lnTo>
                  <a:pt x="48133" y="44344"/>
                </a:lnTo>
                <a:lnTo>
                  <a:pt x="37595" y="49996"/>
                </a:lnTo>
                <a:lnTo>
                  <a:pt x="25860" y="51859"/>
                </a:lnTo>
                <a:lnTo>
                  <a:pt x="15053" y="49758"/>
                </a:lnTo>
                <a:lnTo>
                  <a:pt x="6342" y="44156"/>
                </a:lnTo>
                <a:lnTo>
                  <a:pt x="892" y="355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4830" y="26664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33202" y="0"/>
                </a:moveTo>
                <a:lnTo>
                  <a:pt x="21466" y="1809"/>
                </a:lnTo>
                <a:lnTo>
                  <a:pt x="10929" y="7463"/>
                </a:lnTo>
                <a:lnTo>
                  <a:pt x="3559" y="15700"/>
                </a:lnTo>
                <a:lnTo>
                  <a:pt x="0" y="25437"/>
                </a:lnTo>
                <a:lnTo>
                  <a:pt x="892" y="35591"/>
                </a:lnTo>
                <a:lnTo>
                  <a:pt x="6342" y="44211"/>
                </a:lnTo>
                <a:lnTo>
                  <a:pt x="15053" y="49784"/>
                </a:lnTo>
                <a:lnTo>
                  <a:pt x="25860" y="51879"/>
                </a:lnTo>
                <a:lnTo>
                  <a:pt x="37595" y="50069"/>
                </a:lnTo>
                <a:lnTo>
                  <a:pt x="48132" y="44416"/>
                </a:lnTo>
                <a:lnTo>
                  <a:pt x="55502" y="36179"/>
                </a:lnTo>
                <a:lnTo>
                  <a:pt x="59062" y="26441"/>
                </a:lnTo>
                <a:lnTo>
                  <a:pt x="58169" y="16287"/>
                </a:lnTo>
                <a:lnTo>
                  <a:pt x="52720" y="7667"/>
                </a:lnTo>
                <a:lnTo>
                  <a:pt x="44009" y="2095"/>
                </a:lnTo>
                <a:lnTo>
                  <a:pt x="33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24830" y="2666460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5" h="52069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2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12330" y="3584035"/>
            <a:ext cx="59055" cy="52069"/>
          </a:xfrm>
          <a:custGeom>
            <a:avLst/>
            <a:gdLst/>
            <a:ahLst/>
            <a:cxnLst/>
            <a:rect l="l" t="t" r="r" b="b"/>
            <a:pathLst>
              <a:path w="59054" h="52070">
                <a:moveTo>
                  <a:pt x="892" y="35591"/>
                </a:moveTo>
                <a:lnTo>
                  <a:pt x="0" y="25437"/>
                </a:lnTo>
                <a:lnTo>
                  <a:pt x="3559" y="15700"/>
                </a:lnTo>
                <a:lnTo>
                  <a:pt x="10929" y="7463"/>
                </a:lnTo>
                <a:lnTo>
                  <a:pt x="21466" y="1809"/>
                </a:lnTo>
                <a:lnTo>
                  <a:pt x="33202" y="0"/>
                </a:lnTo>
                <a:lnTo>
                  <a:pt x="44009" y="2095"/>
                </a:lnTo>
                <a:lnTo>
                  <a:pt x="52720" y="7667"/>
                </a:lnTo>
                <a:lnTo>
                  <a:pt x="58169" y="16287"/>
                </a:lnTo>
                <a:lnTo>
                  <a:pt x="59062" y="26441"/>
                </a:lnTo>
                <a:lnTo>
                  <a:pt x="55502" y="36179"/>
                </a:lnTo>
                <a:lnTo>
                  <a:pt x="48133" y="44416"/>
                </a:lnTo>
                <a:lnTo>
                  <a:pt x="37595" y="50069"/>
                </a:lnTo>
                <a:lnTo>
                  <a:pt x="25860" y="51879"/>
                </a:lnTo>
                <a:lnTo>
                  <a:pt x="15053" y="49784"/>
                </a:lnTo>
                <a:lnTo>
                  <a:pt x="6342" y="44211"/>
                </a:lnTo>
                <a:lnTo>
                  <a:pt x="892" y="35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68217" y="4495075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4" h="49529">
                <a:moveTo>
                  <a:pt x="706" y="34125"/>
                </a:moveTo>
                <a:lnTo>
                  <a:pt x="0" y="24604"/>
                </a:lnTo>
                <a:lnTo>
                  <a:pt x="3722" y="15392"/>
                </a:lnTo>
                <a:lnTo>
                  <a:pt x="11207" y="7514"/>
                </a:lnTo>
                <a:lnTo>
                  <a:pt x="21788" y="1994"/>
                </a:lnTo>
                <a:lnTo>
                  <a:pt x="33480" y="0"/>
                </a:lnTo>
                <a:lnTo>
                  <a:pt x="44172" y="1756"/>
                </a:lnTo>
                <a:lnTo>
                  <a:pt x="52720" y="6869"/>
                </a:lnTo>
                <a:lnTo>
                  <a:pt x="57983" y="14948"/>
                </a:lnTo>
                <a:lnTo>
                  <a:pt x="58689" y="24469"/>
                </a:lnTo>
                <a:lnTo>
                  <a:pt x="54967" y="33680"/>
                </a:lnTo>
                <a:lnTo>
                  <a:pt x="47482" y="41558"/>
                </a:lnTo>
                <a:lnTo>
                  <a:pt x="36901" y="47079"/>
                </a:lnTo>
                <a:lnTo>
                  <a:pt x="25209" y="49073"/>
                </a:lnTo>
                <a:lnTo>
                  <a:pt x="14517" y="47317"/>
                </a:lnTo>
                <a:lnTo>
                  <a:pt x="5968" y="42203"/>
                </a:lnTo>
                <a:lnTo>
                  <a:pt x="706" y="34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5492" y="36393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33480" y="0"/>
                </a:moveTo>
                <a:lnTo>
                  <a:pt x="21788" y="1976"/>
                </a:lnTo>
                <a:lnTo>
                  <a:pt x="11207" y="7516"/>
                </a:lnTo>
                <a:lnTo>
                  <a:pt x="3722" y="15438"/>
                </a:lnTo>
                <a:lnTo>
                  <a:pt x="0" y="24693"/>
                </a:lnTo>
                <a:lnTo>
                  <a:pt x="706" y="34234"/>
                </a:lnTo>
                <a:lnTo>
                  <a:pt x="5968" y="42259"/>
                </a:lnTo>
                <a:lnTo>
                  <a:pt x="14517" y="47378"/>
                </a:lnTo>
                <a:lnTo>
                  <a:pt x="25209" y="49164"/>
                </a:lnTo>
                <a:lnTo>
                  <a:pt x="36901" y="47188"/>
                </a:lnTo>
                <a:lnTo>
                  <a:pt x="47482" y="41648"/>
                </a:lnTo>
                <a:lnTo>
                  <a:pt x="54967" y="33726"/>
                </a:lnTo>
                <a:lnTo>
                  <a:pt x="58689" y="24471"/>
                </a:lnTo>
                <a:lnTo>
                  <a:pt x="57983" y="14930"/>
                </a:lnTo>
                <a:lnTo>
                  <a:pt x="52720" y="6905"/>
                </a:lnTo>
                <a:lnTo>
                  <a:pt x="44172" y="1785"/>
                </a:lnTo>
                <a:lnTo>
                  <a:pt x="33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15492" y="3639367"/>
            <a:ext cx="59055" cy="49530"/>
          </a:xfrm>
          <a:custGeom>
            <a:avLst/>
            <a:gdLst/>
            <a:ahLst/>
            <a:cxnLst/>
            <a:rect l="l" t="t" r="r" b="b"/>
            <a:pathLst>
              <a:path w="59055" h="49529">
                <a:moveTo>
                  <a:pt x="706" y="34234"/>
                </a:moveTo>
                <a:lnTo>
                  <a:pt x="0" y="24693"/>
                </a:lnTo>
                <a:lnTo>
                  <a:pt x="3722" y="15438"/>
                </a:lnTo>
                <a:lnTo>
                  <a:pt x="11207" y="7516"/>
                </a:lnTo>
                <a:lnTo>
                  <a:pt x="21788" y="1976"/>
                </a:lnTo>
                <a:lnTo>
                  <a:pt x="33480" y="0"/>
                </a:lnTo>
                <a:lnTo>
                  <a:pt x="44172" y="1785"/>
                </a:lnTo>
                <a:lnTo>
                  <a:pt x="52720" y="6905"/>
                </a:lnTo>
                <a:lnTo>
                  <a:pt x="57983" y="14930"/>
                </a:lnTo>
                <a:lnTo>
                  <a:pt x="58689" y="24471"/>
                </a:lnTo>
                <a:lnTo>
                  <a:pt x="54967" y="33726"/>
                </a:lnTo>
                <a:lnTo>
                  <a:pt x="47482" y="41648"/>
                </a:lnTo>
                <a:lnTo>
                  <a:pt x="36901" y="47188"/>
                </a:lnTo>
                <a:lnTo>
                  <a:pt x="25209" y="49164"/>
                </a:lnTo>
                <a:lnTo>
                  <a:pt x="14517" y="47378"/>
                </a:lnTo>
                <a:lnTo>
                  <a:pt x="5968" y="42259"/>
                </a:lnTo>
                <a:lnTo>
                  <a:pt x="706" y="34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4228" y="30609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4228" y="306095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34103" y="5245353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33909" y="0"/>
                </a:moveTo>
                <a:lnTo>
                  <a:pt x="45225" y="3855"/>
                </a:lnTo>
                <a:lnTo>
                  <a:pt x="53863" y="11128"/>
                </a:lnTo>
                <a:lnTo>
                  <a:pt x="59001" y="20806"/>
                </a:lnTo>
                <a:lnTo>
                  <a:pt x="59817" y="31877"/>
                </a:lnTo>
                <a:lnTo>
                  <a:pt x="55876" y="42203"/>
                </a:lnTo>
                <a:lnTo>
                  <a:pt x="48196" y="50006"/>
                </a:lnTo>
                <a:lnTo>
                  <a:pt x="37849" y="54522"/>
                </a:lnTo>
                <a:lnTo>
                  <a:pt x="25908" y="54991"/>
                </a:lnTo>
                <a:lnTo>
                  <a:pt x="14591" y="51137"/>
                </a:lnTo>
                <a:lnTo>
                  <a:pt x="5953" y="43878"/>
                </a:lnTo>
                <a:lnTo>
                  <a:pt x="815" y="34238"/>
                </a:lnTo>
                <a:lnTo>
                  <a:pt x="0" y="23241"/>
                </a:lnTo>
                <a:lnTo>
                  <a:pt x="3940" y="12840"/>
                </a:lnTo>
                <a:lnTo>
                  <a:pt x="11620" y="5000"/>
                </a:lnTo>
                <a:lnTo>
                  <a:pt x="21967" y="470"/>
                </a:lnTo>
                <a:lnTo>
                  <a:pt x="3390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08579" y="41055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21431" y="156"/>
                </a:lnTo>
                <a:lnTo>
                  <a:pt x="11207" y="3825"/>
                </a:lnTo>
                <a:lnTo>
                  <a:pt x="3698" y="10376"/>
                </a:lnTo>
                <a:lnTo>
                  <a:pt x="0" y="19177"/>
                </a:lnTo>
                <a:lnTo>
                  <a:pt x="1075" y="28721"/>
                </a:lnTo>
                <a:lnTo>
                  <a:pt x="6413" y="37147"/>
                </a:lnTo>
                <a:lnTo>
                  <a:pt x="15180" y="43572"/>
                </a:lnTo>
                <a:lnTo>
                  <a:pt x="26543" y="47117"/>
                </a:lnTo>
                <a:lnTo>
                  <a:pt x="38385" y="46960"/>
                </a:lnTo>
                <a:lnTo>
                  <a:pt x="48609" y="43291"/>
                </a:lnTo>
                <a:lnTo>
                  <a:pt x="56118" y="36740"/>
                </a:lnTo>
                <a:lnTo>
                  <a:pt x="59816" y="27940"/>
                </a:lnTo>
                <a:lnTo>
                  <a:pt x="58741" y="18395"/>
                </a:lnTo>
                <a:lnTo>
                  <a:pt x="53403" y="9969"/>
                </a:lnTo>
                <a:lnTo>
                  <a:pt x="44636" y="3544"/>
                </a:lnTo>
                <a:lnTo>
                  <a:pt x="33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08579" y="4105528"/>
            <a:ext cx="60325" cy="47625"/>
          </a:xfrm>
          <a:custGeom>
            <a:avLst/>
            <a:gdLst/>
            <a:ahLst/>
            <a:cxnLst/>
            <a:rect l="l" t="t" r="r" b="b"/>
            <a:pathLst>
              <a:path w="60325" h="47625">
                <a:moveTo>
                  <a:pt x="33273" y="0"/>
                </a:moveTo>
                <a:lnTo>
                  <a:pt x="44636" y="3544"/>
                </a:lnTo>
                <a:lnTo>
                  <a:pt x="53403" y="9969"/>
                </a:lnTo>
                <a:lnTo>
                  <a:pt x="58741" y="18395"/>
                </a:lnTo>
                <a:lnTo>
                  <a:pt x="59816" y="27940"/>
                </a:lnTo>
                <a:lnTo>
                  <a:pt x="56118" y="36740"/>
                </a:lnTo>
                <a:lnTo>
                  <a:pt x="48609" y="43291"/>
                </a:lnTo>
                <a:lnTo>
                  <a:pt x="38385" y="46960"/>
                </a:lnTo>
                <a:lnTo>
                  <a:pt x="26543" y="47117"/>
                </a:lnTo>
                <a:lnTo>
                  <a:pt x="15180" y="43572"/>
                </a:lnTo>
                <a:lnTo>
                  <a:pt x="6413" y="37147"/>
                </a:lnTo>
                <a:lnTo>
                  <a:pt x="1075" y="28721"/>
                </a:lnTo>
                <a:lnTo>
                  <a:pt x="0" y="19177"/>
                </a:lnTo>
                <a:lnTo>
                  <a:pt x="3698" y="10376"/>
                </a:lnTo>
                <a:lnTo>
                  <a:pt x="11207" y="3825"/>
                </a:lnTo>
                <a:lnTo>
                  <a:pt x="21431" y="156"/>
                </a:lnTo>
                <a:lnTo>
                  <a:pt x="3327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0478" y="23973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19448" y="343"/>
                </a:lnTo>
                <a:lnTo>
                  <a:pt x="10239" y="4175"/>
                </a:lnTo>
                <a:lnTo>
                  <a:pt x="3434" y="10840"/>
                </a:lnTo>
                <a:lnTo>
                  <a:pt x="0" y="19685"/>
                </a:lnTo>
                <a:lnTo>
                  <a:pt x="758" y="29132"/>
                </a:lnTo>
                <a:lnTo>
                  <a:pt x="5397" y="37449"/>
                </a:lnTo>
                <a:lnTo>
                  <a:pt x="13180" y="43741"/>
                </a:lnTo>
                <a:lnTo>
                  <a:pt x="23368" y="47117"/>
                </a:lnTo>
                <a:lnTo>
                  <a:pt x="34018" y="46791"/>
                </a:lnTo>
                <a:lnTo>
                  <a:pt x="43227" y="42989"/>
                </a:lnTo>
                <a:lnTo>
                  <a:pt x="50032" y="36329"/>
                </a:lnTo>
                <a:lnTo>
                  <a:pt x="53467" y="27432"/>
                </a:lnTo>
                <a:lnTo>
                  <a:pt x="52708" y="17984"/>
                </a:lnTo>
                <a:lnTo>
                  <a:pt x="48069" y="9667"/>
                </a:lnTo>
                <a:lnTo>
                  <a:pt x="40286" y="3375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0478" y="2397379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329"/>
                </a:lnTo>
                <a:lnTo>
                  <a:pt x="43227" y="42989"/>
                </a:lnTo>
                <a:lnTo>
                  <a:pt x="34018" y="46791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04154" y="4145279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34036" y="0"/>
                </a:moveTo>
                <a:lnTo>
                  <a:pt x="45331" y="3968"/>
                </a:lnTo>
                <a:lnTo>
                  <a:pt x="53911" y="11557"/>
                </a:lnTo>
                <a:lnTo>
                  <a:pt x="58967" y="21717"/>
                </a:lnTo>
                <a:lnTo>
                  <a:pt x="59690" y="33401"/>
                </a:lnTo>
                <a:lnTo>
                  <a:pt x="55729" y="44342"/>
                </a:lnTo>
                <a:lnTo>
                  <a:pt x="48006" y="52641"/>
                </a:lnTo>
                <a:lnTo>
                  <a:pt x="37615" y="57511"/>
                </a:lnTo>
                <a:lnTo>
                  <a:pt x="25654" y="58166"/>
                </a:lnTo>
                <a:lnTo>
                  <a:pt x="14358" y="54179"/>
                </a:lnTo>
                <a:lnTo>
                  <a:pt x="5778" y="46561"/>
                </a:lnTo>
                <a:lnTo>
                  <a:pt x="722" y="36395"/>
                </a:lnTo>
                <a:lnTo>
                  <a:pt x="0" y="24765"/>
                </a:lnTo>
                <a:lnTo>
                  <a:pt x="3960" y="13751"/>
                </a:lnTo>
                <a:lnTo>
                  <a:pt x="11683" y="5429"/>
                </a:lnTo>
                <a:lnTo>
                  <a:pt x="22074" y="583"/>
                </a:lnTo>
                <a:lnTo>
                  <a:pt x="3403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67529" y="4083303"/>
            <a:ext cx="53340" cy="47625"/>
          </a:xfrm>
          <a:custGeom>
            <a:avLst/>
            <a:gdLst/>
            <a:ahLst/>
            <a:cxnLst/>
            <a:rect l="l" t="t" r="r" b="b"/>
            <a:pathLst>
              <a:path w="53339" h="47625">
                <a:moveTo>
                  <a:pt x="30099" y="0"/>
                </a:moveTo>
                <a:lnTo>
                  <a:pt x="40213" y="3375"/>
                </a:lnTo>
                <a:lnTo>
                  <a:pt x="47958" y="9667"/>
                </a:lnTo>
                <a:lnTo>
                  <a:pt x="52583" y="17984"/>
                </a:lnTo>
                <a:lnTo>
                  <a:pt x="53340" y="27432"/>
                </a:lnTo>
                <a:lnTo>
                  <a:pt x="49905" y="36276"/>
                </a:lnTo>
                <a:lnTo>
                  <a:pt x="43100" y="42941"/>
                </a:lnTo>
                <a:lnTo>
                  <a:pt x="33891" y="46773"/>
                </a:lnTo>
                <a:lnTo>
                  <a:pt x="23241" y="47117"/>
                </a:lnTo>
                <a:lnTo>
                  <a:pt x="13126" y="43741"/>
                </a:lnTo>
                <a:lnTo>
                  <a:pt x="5381" y="37449"/>
                </a:lnTo>
                <a:lnTo>
                  <a:pt x="756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16828" y="3368928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81654" y="23529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21377" y="156"/>
                </a:lnTo>
                <a:lnTo>
                  <a:pt x="11160" y="3825"/>
                </a:lnTo>
                <a:lnTo>
                  <a:pt x="3681" y="10376"/>
                </a:lnTo>
                <a:lnTo>
                  <a:pt x="0" y="19176"/>
                </a:lnTo>
                <a:lnTo>
                  <a:pt x="1002" y="28721"/>
                </a:lnTo>
                <a:lnTo>
                  <a:pt x="6302" y="37147"/>
                </a:lnTo>
                <a:lnTo>
                  <a:pt x="15055" y="43572"/>
                </a:lnTo>
                <a:lnTo>
                  <a:pt x="26415" y="47117"/>
                </a:lnTo>
                <a:lnTo>
                  <a:pt x="38312" y="46960"/>
                </a:lnTo>
                <a:lnTo>
                  <a:pt x="48529" y="43291"/>
                </a:lnTo>
                <a:lnTo>
                  <a:pt x="56008" y="36740"/>
                </a:lnTo>
                <a:lnTo>
                  <a:pt x="59689" y="27940"/>
                </a:lnTo>
                <a:lnTo>
                  <a:pt x="58687" y="18395"/>
                </a:lnTo>
                <a:lnTo>
                  <a:pt x="53387" y="9969"/>
                </a:lnTo>
                <a:lnTo>
                  <a:pt x="44634" y="3544"/>
                </a:lnTo>
                <a:lnTo>
                  <a:pt x="33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81654" y="2352929"/>
            <a:ext cx="59690" cy="47625"/>
          </a:xfrm>
          <a:custGeom>
            <a:avLst/>
            <a:gdLst/>
            <a:ahLst/>
            <a:cxnLst/>
            <a:rect l="l" t="t" r="r" b="b"/>
            <a:pathLst>
              <a:path w="59689" h="47625">
                <a:moveTo>
                  <a:pt x="33274" y="0"/>
                </a:moveTo>
                <a:lnTo>
                  <a:pt x="44634" y="3544"/>
                </a:lnTo>
                <a:lnTo>
                  <a:pt x="53387" y="9969"/>
                </a:lnTo>
                <a:lnTo>
                  <a:pt x="58687" y="18395"/>
                </a:lnTo>
                <a:lnTo>
                  <a:pt x="59689" y="27940"/>
                </a:lnTo>
                <a:lnTo>
                  <a:pt x="56008" y="36740"/>
                </a:lnTo>
                <a:lnTo>
                  <a:pt x="48529" y="43291"/>
                </a:lnTo>
                <a:lnTo>
                  <a:pt x="38312" y="46960"/>
                </a:lnTo>
                <a:lnTo>
                  <a:pt x="26415" y="47117"/>
                </a:lnTo>
                <a:lnTo>
                  <a:pt x="15055" y="43572"/>
                </a:lnTo>
                <a:lnTo>
                  <a:pt x="6302" y="37147"/>
                </a:lnTo>
                <a:lnTo>
                  <a:pt x="1002" y="28721"/>
                </a:lnTo>
                <a:lnTo>
                  <a:pt x="0" y="19176"/>
                </a:lnTo>
                <a:lnTo>
                  <a:pt x="3681" y="10376"/>
                </a:lnTo>
                <a:lnTo>
                  <a:pt x="11160" y="3825"/>
                </a:lnTo>
                <a:lnTo>
                  <a:pt x="21377" y="156"/>
                </a:lnTo>
                <a:lnTo>
                  <a:pt x="332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8053" y="3276853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30099" y="0"/>
                </a:moveTo>
                <a:lnTo>
                  <a:pt x="40286" y="3375"/>
                </a:lnTo>
                <a:lnTo>
                  <a:pt x="48069" y="9667"/>
                </a:lnTo>
                <a:lnTo>
                  <a:pt x="52708" y="17984"/>
                </a:lnTo>
                <a:lnTo>
                  <a:pt x="53467" y="27432"/>
                </a:lnTo>
                <a:lnTo>
                  <a:pt x="50032" y="36276"/>
                </a:lnTo>
                <a:lnTo>
                  <a:pt x="43227" y="42941"/>
                </a:lnTo>
                <a:lnTo>
                  <a:pt x="34018" y="46773"/>
                </a:lnTo>
                <a:lnTo>
                  <a:pt x="23368" y="47117"/>
                </a:lnTo>
                <a:lnTo>
                  <a:pt x="13180" y="43741"/>
                </a:lnTo>
                <a:lnTo>
                  <a:pt x="5397" y="37449"/>
                </a:lnTo>
                <a:lnTo>
                  <a:pt x="758" y="29132"/>
                </a:lnTo>
                <a:lnTo>
                  <a:pt x="0" y="19685"/>
                </a:lnTo>
                <a:lnTo>
                  <a:pt x="3434" y="10840"/>
                </a:lnTo>
                <a:lnTo>
                  <a:pt x="10239" y="4175"/>
                </a:lnTo>
                <a:lnTo>
                  <a:pt x="19448" y="343"/>
                </a:lnTo>
                <a:lnTo>
                  <a:pt x="30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20004" y="4716779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30861" y="0"/>
                </a:moveTo>
                <a:lnTo>
                  <a:pt x="40927" y="3800"/>
                </a:lnTo>
                <a:lnTo>
                  <a:pt x="48529" y="11255"/>
                </a:lnTo>
                <a:lnTo>
                  <a:pt x="52917" y="21306"/>
                </a:lnTo>
                <a:lnTo>
                  <a:pt x="53340" y="32893"/>
                </a:lnTo>
                <a:lnTo>
                  <a:pt x="49625" y="43932"/>
                </a:lnTo>
                <a:lnTo>
                  <a:pt x="42576" y="52339"/>
                </a:lnTo>
                <a:lnTo>
                  <a:pt x="33194" y="57342"/>
                </a:lnTo>
                <a:lnTo>
                  <a:pt x="22479" y="58166"/>
                </a:lnTo>
                <a:lnTo>
                  <a:pt x="12412" y="54363"/>
                </a:lnTo>
                <a:lnTo>
                  <a:pt x="4810" y="46894"/>
                </a:lnTo>
                <a:lnTo>
                  <a:pt x="422" y="36806"/>
                </a:lnTo>
                <a:lnTo>
                  <a:pt x="0" y="25146"/>
                </a:lnTo>
                <a:lnTo>
                  <a:pt x="3714" y="14162"/>
                </a:lnTo>
                <a:lnTo>
                  <a:pt x="10763" y="5762"/>
                </a:lnTo>
                <a:lnTo>
                  <a:pt x="20145" y="767"/>
                </a:lnTo>
                <a:lnTo>
                  <a:pt x="3086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7707" y="35358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13251" y="4413"/>
                </a:lnTo>
                <a:lnTo>
                  <a:pt x="4952" y="12350"/>
                </a:lnTo>
                <a:lnTo>
                  <a:pt x="273" y="22717"/>
                </a:lnTo>
                <a:lnTo>
                  <a:pt x="0" y="34416"/>
                </a:lnTo>
                <a:lnTo>
                  <a:pt x="4405" y="45194"/>
                </a:lnTo>
                <a:lnTo>
                  <a:pt x="12477" y="53197"/>
                </a:lnTo>
                <a:lnTo>
                  <a:pt x="23074" y="57652"/>
                </a:lnTo>
                <a:lnTo>
                  <a:pt x="35051" y="57784"/>
                </a:lnTo>
                <a:lnTo>
                  <a:pt x="46184" y="53445"/>
                </a:lnTo>
                <a:lnTo>
                  <a:pt x="54482" y="45545"/>
                </a:lnTo>
                <a:lnTo>
                  <a:pt x="59162" y="35192"/>
                </a:lnTo>
                <a:lnTo>
                  <a:pt x="59435" y="23494"/>
                </a:lnTo>
                <a:lnTo>
                  <a:pt x="55030" y="12662"/>
                </a:lnTo>
                <a:lnTo>
                  <a:pt x="46958" y="4651"/>
                </a:lnTo>
                <a:lnTo>
                  <a:pt x="36361" y="188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97707" y="3535807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3" y="0"/>
                </a:moveTo>
                <a:lnTo>
                  <a:pt x="36361" y="188"/>
                </a:lnTo>
                <a:lnTo>
                  <a:pt x="46958" y="4651"/>
                </a:lnTo>
                <a:lnTo>
                  <a:pt x="55030" y="12662"/>
                </a:lnTo>
                <a:lnTo>
                  <a:pt x="59435" y="23494"/>
                </a:lnTo>
                <a:lnTo>
                  <a:pt x="59162" y="35192"/>
                </a:lnTo>
                <a:lnTo>
                  <a:pt x="54482" y="45545"/>
                </a:lnTo>
                <a:lnTo>
                  <a:pt x="46184" y="53445"/>
                </a:lnTo>
                <a:lnTo>
                  <a:pt x="35051" y="57784"/>
                </a:lnTo>
                <a:lnTo>
                  <a:pt x="23074" y="57652"/>
                </a:lnTo>
                <a:lnTo>
                  <a:pt x="12477" y="53197"/>
                </a:lnTo>
                <a:lnTo>
                  <a:pt x="4405" y="45194"/>
                </a:lnTo>
                <a:lnTo>
                  <a:pt x="0" y="34416"/>
                </a:lnTo>
                <a:lnTo>
                  <a:pt x="273" y="22717"/>
                </a:lnTo>
                <a:lnTo>
                  <a:pt x="4952" y="12350"/>
                </a:lnTo>
                <a:lnTo>
                  <a:pt x="13251" y="4413"/>
                </a:lnTo>
                <a:lnTo>
                  <a:pt x="24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48580" y="52581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43780" y="4877131"/>
            <a:ext cx="53340" cy="46990"/>
          </a:xfrm>
          <a:custGeom>
            <a:avLst/>
            <a:gdLst/>
            <a:ahLst/>
            <a:cxnLst/>
            <a:rect l="l" t="t" r="r" b="b"/>
            <a:pathLst>
              <a:path w="53339" h="46989">
                <a:moveTo>
                  <a:pt x="22352" y="49"/>
                </a:moveTo>
                <a:lnTo>
                  <a:pt x="32996" y="0"/>
                </a:lnTo>
                <a:lnTo>
                  <a:pt x="42354" y="3462"/>
                </a:lnTo>
                <a:lnTo>
                  <a:pt x="49426" y="9854"/>
                </a:lnTo>
                <a:lnTo>
                  <a:pt x="53213" y="18591"/>
                </a:lnTo>
                <a:lnTo>
                  <a:pt x="52756" y="28106"/>
                </a:lnTo>
                <a:lnTo>
                  <a:pt x="48418" y="36609"/>
                </a:lnTo>
                <a:lnTo>
                  <a:pt x="40890" y="43183"/>
                </a:lnTo>
                <a:lnTo>
                  <a:pt x="30861" y="46912"/>
                </a:lnTo>
                <a:lnTo>
                  <a:pt x="20216" y="46962"/>
                </a:lnTo>
                <a:lnTo>
                  <a:pt x="10858" y="43499"/>
                </a:lnTo>
                <a:lnTo>
                  <a:pt x="3786" y="37107"/>
                </a:lnTo>
                <a:lnTo>
                  <a:pt x="0" y="28370"/>
                </a:lnTo>
                <a:lnTo>
                  <a:pt x="456" y="18855"/>
                </a:lnTo>
                <a:lnTo>
                  <a:pt x="4794" y="10352"/>
                </a:lnTo>
                <a:lnTo>
                  <a:pt x="12322" y="3778"/>
                </a:lnTo>
                <a:lnTo>
                  <a:pt x="22352" y="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19780" y="37343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11376" y="4153"/>
                </a:lnTo>
                <a:lnTo>
                  <a:pt x="4048" y="11890"/>
                </a:lnTo>
                <a:lnTo>
                  <a:pt x="29" y="22127"/>
                </a:lnTo>
                <a:lnTo>
                  <a:pt x="0" y="33782"/>
                </a:lnTo>
                <a:lnTo>
                  <a:pt x="4159" y="44604"/>
                </a:lnTo>
                <a:lnTo>
                  <a:pt x="11556" y="52736"/>
                </a:lnTo>
                <a:lnTo>
                  <a:pt x="21145" y="57392"/>
                </a:lnTo>
                <a:lnTo>
                  <a:pt x="31876" y="57785"/>
                </a:lnTo>
                <a:lnTo>
                  <a:pt x="41836" y="53631"/>
                </a:lnTo>
                <a:lnTo>
                  <a:pt x="49164" y="45894"/>
                </a:lnTo>
                <a:lnTo>
                  <a:pt x="53183" y="35657"/>
                </a:lnTo>
                <a:lnTo>
                  <a:pt x="53212" y="24003"/>
                </a:lnTo>
                <a:lnTo>
                  <a:pt x="49053" y="13126"/>
                </a:lnTo>
                <a:lnTo>
                  <a:pt x="41656" y="5000"/>
                </a:lnTo>
                <a:lnTo>
                  <a:pt x="32067" y="375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19780" y="3734308"/>
            <a:ext cx="53340" cy="57785"/>
          </a:xfrm>
          <a:custGeom>
            <a:avLst/>
            <a:gdLst/>
            <a:ahLst/>
            <a:cxnLst/>
            <a:rect l="l" t="t" r="r" b="b"/>
            <a:pathLst>
              <a:path w="53339" h="57785">
                <a:moveTo>
                  <a:pt x="21336" y="0"/>
                </a:moveTo>
                <a:lnTo>
                  <a:pt x="32067" y="375"/>
                </a:lnTo>
                <a:lnTo>
                  <a:pt x="41656" y="5000"/>
                </a:lnTo>
                <a:lnTo>
                  <a:pt x="49053" y="13126"/>
                </a:lnTo>
                <a:lnTo>
                  <a:pt x="53212" y="24003"/>
                </a:lnTo>
                <a:lnTo>
                  <a:pt x="53183" y="35657"/>
                </a:lnTo>
                <a:lnTo>
                  <a:pt x="49164" y="45894"/>
                </a:lnTo>
                <a:lnTo>
                  <a:pt x="41836" y="53631"/>
                </a:lnTo>
                <a:lnTo>
                  <a:pt x="31876" y="57785"/>
                </a:lnTo>
                <a:lnTo>
                  <a:pt x="21145" y="57392"/>
                </a:lnTo>
                <a:lnTo>
                  <a:pt x="11556" y="52736"/>
                </a:lnTo>
                <a:lnTo>
                  <a:pt x="4159" y="44604"/>
                </a:lnTo>
                <a:lnTo>
                  <a:pt x="0" y="33782"/>
                </a:lnTo>
                <a:lnTo>
                  <a:pt x="29" y="22127"/>
                </a:lnTo>
                <a:lnTo>
                  <a:pt x="4048" y="11890"/>
                </a:lnTo>
                <a:lnTo>
                  <a:pt x="11376" y="4153"/>
                </a:lnTo>
                <a:lnTo>
                  <a:pt x="2133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11955" y="27785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12037" y="3859"/>
                </a:lnTo>
                <a:lnTo>
                  <a:pt x="4603" y="10779"/>
                </a:lnTo>
                <a:lnTo>
                  <a:pt x="361" y="19770"/>
                </a:lnTo>
                <a:lnTo>
                  <a:pt x="0" y="29845"/>
                </a:lnTo>
                <a:lnTo>
                  <a:pt x="3881" y="39215"/>
                </a:lnTo>
                <a:lnTo>
                  <a:pt x="11049" y="46132"/>
                </a:lnTo>
                <a:lnTo>
                  <a:pt x="20502" y="49954"/>
                </a:lnTo>
                <a:lnTo>
                  <a:pt x="31242" y="50038"/>
                </a:lnTo>
                <a:lnTo>
                  <a:pt x="41175" y="46178"/>
                </a:lnTo>
                <a:lnTo>
                  <a:pt x="48609" y="39258"/>
                </a:lnTo>
                <a:lnTo>
                  <a:pt x="52851" y="30267"/>
                </a:lnTo>
                <a:lnTo>
                  <a:pt x="53213" y="20193"/>
                </a:lnTo>
                <a:lnTo>
                  <a:pt x="49331" y="10822"/>
                </a:lnTo>
                <a:lnTo>
                  <a:pt x="42163" y="3905"/>
                </a:lnTo>
                <a:lnTo>
                  <a:pt x="32710" y="83"/>
                </a:lnTo>
                <a:lnTo>
                  <a:pt x="21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11955" y="2778505"/>
            <a:ext cx="53340" cy="50165"/>
          </a:xfrm>
          <a:custGeom>
            <a:avLst/>
            <a:gdLst/>
            <a:ahLst/>
            <a:cxnLst/>
            <a:rect l="l" t="t" r="r" b="b"/>
            <a:pathLst>
              <a:path w="53339" h="50164">
                <a:moveTo>
                  <a:pt x="21971" y="0"/>
                </a:moveTo>
                <a:lnTo>
                  <a:pt x="32710" y="83"/>
                </a:lnTo>
                <a:lnTo>
                  <a:pt x="42163" y="3905"/>
                </a:lnTo>
                <a:lnTo>
                  <a:pt x="49331" y="10822"/>
                </a:lnTo>
                <a:lnTo>
                  <a:pt x="53213" y="20193"/>
                </a:lnTo>
                <a:lnTo>
                  <a:pt x="52851" y="30267"/>
                </a:lnTo>
                <a:lnTo>
                  <a:pt x="48609" y="39258"/>
                </a:lnTo>
                <a:lnTo>
                  <a:pt x="41175" y="46178"/>
                </a:lnTo>
                <a:lnTo>
                  <a:pt x="31242" y="50038"/>
                </a:lnTo>
                <a:lnTo>
                  <a:pt x="20502" y="49954"/>
                </a:lnTo>
                <a:lnTo>
                  <a:pt x="11049" y="46132"/>
                </a:lnTo>
                <a:lnTo>
                  <a:pt x="3881" y="39215"/>
                </a:lnTo>
                <a:lnTo>
                  <a:pt x="0" y="29845"/>
                </a:lnTo>
                <a:lnTo>
                  <a:pt x="361" y="19770"/>
                </a:lnTo>
                <a:lnTo>
                  <a:pt x="4603" y="10779"/>
                </a:lnTo>
                <a:lnTo>
                  <a:pt x="12037" y="3859"/>
                </a:lnTo>
                <a:lnTo>
                  <a:pt x="2197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51782" y="4369075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145" y="105"/>
                </a:moveTo>
                <a:lnTo>
                  <a:pt x="37058" y="0"/>
                </a:lnTo>
                <a:lnTo>
                  <a:pt x="47482" y="3645"/>
                </a:lnTo>
                <a:lnTo>
                  <a:pt x="55310" y="10410"/>
                </a:lnTo>
                <a:lnTo>
                  <a:pt x="59435" y="19663"/>
                </a:lnTo>
                <a:lnTo>
                  <a:pt x="58882" y="29837"/>
                </a:lnTo>
                <a:lnTo>
                  <a:pt x="53959" y="38951"/>
                </a:lnTo>
                <a:lnTo>
                  <a:pt x="45487" y="46041"/>
                </a:lnTo>
                <a:lnTo>
                  <a:pt x="34289" y="50143"/>
                </a:lnTo>
                <a:lnTo>
                  <a:pt x="22377" y="50248"/>
                </a:lnTo>
                <a:lnTo>
                  <a:pt x="11953" y="46603"/>
                </a:lnTo>
                <a:lnTo>
                  <a:pt x="4125" y="39838"/>
                </a:lnTo>
                <a:lnTo>
                  <a:pt x="0" y="30585"/>
                </a:lnTo>
                <a:lnTo>
                  <a:pt x="553" y="20411"/>
                </a:lnTo>
                <a:lnTo>
                  <a:pt x="5476" y="11297"/>
                </a:lnTo>
                <a:lnTo>
                  <a:pt x="13948" y="4206"/>
                </a:lnTo>
                <a:lnTo>
                  <a:pt x="25145" y="1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03932" y="30834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13251" y="4339"/>
                </a:lnTo>
                <a:lnTo>
                  <a:pt x="4953" y="12239"/>
                </a:lnTo>
                <a:lnTo>
                  <a:pt x="273" y="22592"/>
                </a:lnTo>
                <a:lnTo>
                  <a:pt x="0" y="34289"/>
                </a:lnTo>
                <a:lnTo>
                  <a:pt x="4405" y="45122"/>
                </a:lnTo>
                <a:lnTo>
                  <a:pt x="12477" y="53133"/>
                </a:lnTo>
                <a:lnTo>
                  <a:pt x="23074" y="57596"/>
                </a:lnTo>
                <a:lnTo>
                  <a:pt x="35051" y="57784"/>
                </a:lnTo>
                <a:lnTo>
                  <a:pt x="46184" y="53371"/>
                </a:lnTo>
                <a:lnTo>
                  <a:pt x="54482" y="45434"/>
                </a:lnTo>
                <a:lnTo>
                  <a:pt x="59162" y="35067"/>
                </a:lnTo>
                <a:lnTo>
                  <a:pt x="59436" y="23367"/>
                </a:lnTo>
                <a:lnTo>
                  <a:pt x="55030" y="12590"/>
                </a:lnTo>
                <a:lnTo>
                  <a:pt x="46958" y="4587"/>
                </a:lnTo>
                <a:lnTo>
                  <a:pt x="36361" y="132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03932" y="3083432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24384" y="0"/>
                </a:moveTo>
                <a:lnTo>
                  <a:pt x="36361" y="132"/>
                </a:lnTo>
                <a:lnTo>
                  <a:pt x="46958" y="4587"/>
                </a:lnTo>
                <a:lnTo>
                  <a:pt x="55030" y="12590"/>
                </a:lnTo>
                <a:lnTo>
                  <a:pt x="59436" y="23367"/>
                </a:lnTo>
                <a:lnTo>
                  <a:pt x="59162" y="35067"/>
                </a:lnTo>
                <a:lnTo>
                  <a:pt x="54482" y="45434"/>
                </a:lnTo>
                <a:lnTo>
                  <a:pt x="46184" y="53371"/>
                </a:lnTo>
                <a:lnTo>
                  <a:pt x="35051" y="57784"/>
                </a:lnTo>
                <a:lnTo>
                  <a:pt x="23074" y="57596"/>
                </a:lnTo>
                <a:lnTo>
                  <a:pt x="12477" y="53133"/>
                </a:lnTo>
                <a:lnTo>
                  <a:pt x="4405" y="45122"/>
                </a:lnTo>
                <a:lnTo>
                  <a:pt x="0" y="34289"/>
                </a:lnTo>
                <a:lnTo>
                  <a:pt x="273" y="22592"/>
                </a:lnTo>
                <a:lnTo>
                  <a:pt x="4953" y="12239"/>
                </a:lnTo>
                <a:lnTo>
                  <a:pt x="13251" y="4339"/>
                </a:lnTo>
                <a:lnTo>
                  <a:pt x="243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5857" y="5051933"/>
            <a:ext cx="59690" cy="54610"/>
          </a:xfrm>
          <a:custGeom>
            <a:avLst/>
            <a:gdLst/>
            <a:ahLst/>
            <a:cxnLst/>
            <a:rect l="l" t="t" r="r" b="b"/>
            <a:pathLst>
              <a:path w="59689" h="54610">
                <a:moveTo>
                  <a:pt x="24764" y="0"/>
                </a:moveTo>
                <a:lnTo>
                  <a:pt x="36701" y="1"/>
                </a:lnTo>
                <a:lnTo>
                  <a:pt x="47196" y="4111"/>
                </a:lnTo>
                <a:lnTo>
                  <a:pt x="55143" y="11626"/>
                </a:lnTo>
                <a:lnTo>
                  <a:pt x="59435" y="21844"/>
                </a:lnTo>
                <a:lnTo>
                  <a:pt x="58995" y="32910"/>
                </a:lnTo>
                <a:lnTo>
                  <a:pt x="54197" y="42751"/>
                </a:lnTo>
                <a:lnTo>
                  <a:pt x="45827" y="50329"/>
                </a:lnTo>
                <a:lnTo>
                  <a:pt x="34670" y="54610"/>
                </a:lnTo>
                <a:lnTo>
                  <a:pt x="22734" y="54590"/>
                </a:lnTo>
                <a:lnTo>
                  <a:pt x="12239" y="50450"/>
                </a:lnTo>
                <a:lnTo>
                  <a:pt x="4292" y="42929"/>
                </a:lnTo>
                <a:lnTo>
                  <a:pt x="0" y="32766"/>
                </a:lnTo>
                <a:lnTo>
                  <a:pt x="440" y="21681"/>
                </a:lnTo>
                <a:lnTo>
                  <a:pt x="5238" y="11811"/>
                </a:lnTo>
                <a:lnTo>
                  <a:pt x="13608" y="4226"/>
                </a:lnTo>
                <a:lnTo>
                  <a:pt x="2476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99583" y="4761180"/>
            <a:ext cx="59690" cy="50800"/>
          </a:xfrm>
          <a:custGeom>
            <a:avLst/>
            <a:gdLst/>
            <a:ahLst/>
            <a:cxnLst/>
            <a:rect l="l" t="t" r="r" b="b"/>
            <a:pathLst>
              <a:path w="59689" h="50800">
                <a:moveTo>
                  <a:pt x="25018" y="176"/>
                </a:moveTo>
                <a:lnTo>
                  <a:pt x="36931" y="0"/>
                </a:lnTo>
                <a:lnTo>
                  <a:pt x="47355" y="3621"/>
                </a:lnTo>
                <a:lnTo>
                  <a:pt x="55183" y="10410"/>
                </a:lnTo>
                <a:lnTo>
                  <a:pt x="59308" y="19734"/>
                </a:lnTo>
                <a:lnTo>
                  <a:pt x="58775" y="29852"/>
                </a:lnTo>
                <a:lnTo>
                  <a:pt x="53895" y="38959"/>
                </a:lnTo>
                <a:lnTo>
                  <a:pt x="45467" y="46041"/>
                </a:lnTo>
                <a:lnTo>
                  <a:pt x="34289" y="50087"/>
                </a:lnTo>
                <a:lnTo>
                  <a:pt x="22377" y="50264"/>
                </a:lnTo>
                <a:lnTo>
                  <a:pt x="11953" y="46642"/>
                </a:lnTo>
                <a:lnTo>
                  <a:pt x="4125" y="39854"/>
                </a:lnTo>
                <a:lnTo>
                  <a:pt x="0" y="30529"/>
                </a:lnTo>
                <a:lnTo>
                  <a:pt x="533" y="20411"/>
                </a:lnTo>
                <a:lnTo>
                  <a:pt x="5413" y="11304"/>
                </a:lnTo>
                <a:lnTo>
                  <a:pt x="13841" y="4222"/>
                </a:lnTo>
                <a:lnTo>
                  <a:pt x="25018" y="1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36925" y="5202301"/>
            <a:ext cx="1927225" cy="970280"/>
          </a:xfrm>
          <a:custGeom>
            <a:avLst/>
            <a:gdLst/>
            <a:ahLst/>
            <a:cxnLst/>
            <a:rect l="l" t="t" r="r" b="b"/>
            <a:pathLst>
              <a:path w="1927225" h="970279">
                <a:moveTo>
                  <a:pt x="1927225" y="588899"/>
                </a:moveTo>
                <a:lnTo>
                  <a:pt x="168275" y="588899"/>
                </a:lnTo>
                <a:lnTo>
                  <a:pt x="168275" y="969899"/>
                </a:lnTo>
                <a:lnTo>
                  <a:pt x="1927225" y="969899"/>
                </a:lnTo>
                <a:lnTo>
                  <a:pt x="1927225" y="588899"/>
                </a:lnTo>
                <a:close/>
              </a:path>
              <a:path w="1927225" h="970279">
                <a:moveTo>
                  <a:pt x="0" y="0"/>
                </a:moveTo>
                <a:lnTo>
                  <a:pt x="461390" y="588899"/>
                </a:lnTo>
                <a:lnTo>
                  <a:pt x="901191" y="58889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36925" y="5202301"/>
            <a:ext cx="1927225" cy="970280"/>
          </a:xfrm>
          <a:custGeom>
            <a:avLst/>
            <a:gdLst/>
            <a:ahLst/>
            <a:cxnLst/>
            <a:rect l="l" t="t" r="r" b="b"/>
            <a:pathLst>
              <a:path w="1927225" h="970279">
                <a:moveTo>
                  <a:pt x="168275" y="588899"/>
                </a:moveTo>
                <a:lnTo>
                  <a:pt x="461390" y="588899"/>
                </a:lnTo>
                <a:lnTo>
                  <a:pt x="0" y="0"/>
                </a:lnTo>
                <a:lnTo>
                  <a:pt x="901191" y="588899"/>
                </a:lnTo>
                <a:lnTo>
                  <a:pt x="1927225" y="588899"/>
                </a:lnTo>
                <a:lnTo>
                  <a:pt x="1927225" y="652399"/>
                </a:lnTo>
                <a:lnTo>
                  <a:pt x="1927225" y="747649"/>
                </a:lnTo>
                <a:lnTo>
                  <a:pt x="1927225" y="969899"/>
                </a:lnTo>
                <a:lnTo>
                  <a:pt x="901191" y="969899"/>
                </a:lnTo>
                <a:lnTo>
                  <a:pt x="461390" y="969899"/>
                </a:lnTo>
                <a:lnTo>
                  <a:pt x="168275" y="969899"/>
                </a:lnTo>
                <a:lnTo>
                  <a:pt x="168275" y="747649"/>
                </a:lnTo>
                <a:lnTo>
                  <a:pt x="168275" y="652399"/>
                </a:lnTo>
                <a:lnTo>
                  <a:pt x="168275" y="5888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47261" y="5838647"/>
            <a:ext cx="127444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Linear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SVM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7569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21618</TotalTime>
  <Words>2534</Words>
  <Application>Microsoft Macintosh PowerPoint</Application>
  <PresentationFormat>On-screen Show (4:3)</PresentationFormat>
  <Paragraphs>357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Mongolian Baiti</vt:lpstr>
      <vt:lpstr>Symbol</vt:lpstr>
      <vt:lpstr>Tahoma</vt:lpstr>
      <vt:lpstr>Times New Roman</vt:lpstr>
      <vt:lpstr>Wingdings</vt:lpstr>
      <vt:lpstr>Office Theme</vt:lpstr>
      <vt:lpstr>SVM</vt:lpstr>
      <vt:lpstr>Outlines </vt:lpstr>
      <vt:lpstr>Lake Mendota, Madison, WI</vt:lpstr>
      <vt:lpstr>Support vector machines</vt:lpstr>
      <vt:lpstr>Linear classifier</vt:lpstr>
      <vt:lpstr>Linear classifier</vt:lpstr>
      <vt:lpstr>PowerPoint Presentation</vt:lpstr>
      <vt:lpstr>The margin</vt:lpstr>
      <vt:lpstr>SVM: maximize margin</vt:lpstr>
      <vt:lpstr>SVM: linearly non-separable data</vt:lpstr>
      <vt:lpstr>SVM: linearly non-separable data</vt:lpstr>
      <vt:lpstr>SVM: more than two classes</vt:lpstr>
      <vt:lpstr>SVM: get your hands on it</vt:lpstr>
      <vt:lpstr>The math version</vt:lpstr>
      <vt:lpstr>Vector</vt:lpstr>
      <vt:lpstr>Lines</vt:lpstr>
      <vt:lpstr>SVM boundary and margin</vt:lpstr>
      <vt:lpstr>SVM as constrained optimization</vt:lpstr>
      <vt:lpstr>SVM as constrained optimization</vt:lpstr>
      <vt:lpstr>SVM as QP</vt:lpstr>
      <vt:lpstr>Non-separable case</vt:lpstr>
      <vt:lpstr>Trick #1: slack variables</vt:lpstr>
      <vt:lpstr>Trick #1: SVM with slack variables</vt:lpstr>
      <vt:lpstr>Trick #1: SVM with slack variables</vt:lpstr>
      <vt:lpstr>Another look at non-separable case</vt:lpstr>
      <vt:lpstr>Trick #2: Map data to high dimensional space</vt:lpstr>
      <vt:lpstr>Trick #2: Map data to high dimensional space</vt:lpstr>
      <vt:lpstr>Another example</vt:lpstr>
      <vt:lpstr>Trick #2:Map data to high dimensional space</vt:lpstr>
      <vt:lpstr>Trick #2: kernels</vt:lpstr>
      <vt:lpstr>Prepare to bite the bullet…</vt:lpstr>
      <vt:lpstr>Biting the bullet</vt:lpstr>
      <vt:lpstr>Biting the bullet</vt:lpstr>
      <vt:lpstr>What’s special about kernel</vt:lpstr>
      <vt:lpstr>What’s special about kernel</vt:lpstr>
      <vt:lpstr>Kernels</vt:lpstr>
      <vt:lpstr>Some frequently used kernels</vt:lpstr>
      <vt:lpstr>Why the name “support vector machines”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Behind Problems Theory, and Prototype</dc:title>
  <dc:creator>Tam</dc:creator>
  <cp:lastModifiedBy>Robby Tan</cp:lastModifiedBy>
  <cp:revision>1418</cp:revision>
  <cp:lastPrinted>2014-03-30T07:44:29Z</cp:lastPrinted>
  <dcterms:created xsi:type="dcterms:W3CDTF">2006-08-16T00:00:00Z</dcterms:created>
  <dcterms:modified xsi:type="dcterms:W3CDTF">2021-10-07T08:27:47Z</dcterms:modified>
</cp:coreProperties>
</file>