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1"/>
  </p:notesMasterIdLst>
  <p:sldIdLst>
    <p:sldId id="256" r:id="rId2"/>
    <p:sldId id="615" r:id="rId3"/>
    <p:sldId id="467" r:id="rId4"/>
    <p:sldId id="576" r:id="rId5"/>
    <p:sldId id="578" r:id="rId6"/>
    <p:sldId id="580" r:id="rId7"/>
    <p:sldId id="258" r:id="rId8"/>
    <p:sldId id="535" r:id="rId9"/>
    <p:sldId id="581" r:id="rId10"/>
    <p:sldId id="595" r:id="rId11"/>
    <p:sldId id="596" r:id="rId12"/>
    <p:sldId id="582" r:id="rId13"/>
    <p:sldId id="583" r:id="rId14"/>
    <p:sldId id="584" r:id="rId15"/>
    <p:sldId id="585" r:id="rId16"/>
    <p:sldId id="586" r:id="rId17"/>
    <p:sldId id="587" r:id="rId18"/>
    <p:sldId id="588" r:id="rId19"/>
    <p:sldId id="589" r:id="rId20"/>
    <p:sldId id="590" r:id="rId21"/>
    <p:sldId id="591" r:id="rId22"/>
    <p:sldId id="592" r:id="rId23"/>
    <p:sldId id="593" r:id="rId24"/>
    <p:sldId id="594" r:id="rId25"/>
    <p:sldId id="287" r:id="rId26"/>
    <p:sldId id="597" r:id="rId27"/>
    <p:sldId id="598" r:id="rId28"/>
    <p:sldId id="469" r:id="rId29"/>
    <p:sldId id="613" r:id="rId30"/>
    <p:sldId id="599" r:id="rId31"/>
    <p:sldId id="290" r:id="rId32"/>
    <p:sldId id="291" r:id="rId33"/>
    <p:sldId id="292" r:id="rId34"/>
    <p:sldId id="294" r:id="rId35"/>
    <p:sldId id="295" r:id="rId36"/>
    <p:sldId id="296" r:id="rId37"/>
    <p:sldId id="600" r:id="rId38"/>
    <p:sldId id="602" r:id="rId39"/>
    <p:sldId id="601" r:id="rId40"/>
    <p:sldId id="609" r:id="rId41"/>
    <p:sldId id="610" r:id="rId42"/>
    <p:sldId id="614" r:id="rId43"/>
    <p:sldId id="293" r:id="rId44"/>
    <p:sldId id="303" r:id="rId45"/>
    <p:sldId id="304" r:id="rId46"/>
    <p:sldId id="299" r:id="rId47"/>
    <p:sldId id="301" r:id="rId48"/>
    <p:sldId id="300" r:id="rId49"/>
    <p:sldId id="611" r:id="rId50"/>
    <p:sldId id="612" r:id="rId51"/>
    <p:sldId id="347" r:id="rId52"/>
    <p:sldId id="603" r:id="rId53"/>
    <p:sldId id="349" r:id="rId54"/>
    <p:sldId id="447" r:id="rId55"/>
    <p:sldId id="350" r:id="rId56"/>
    <p:sldId id="351" r:id="rId57"/>
    <p:sldId id="353" r:id="rId58"/>
    <p:sldId id="419" r:id="rId59"/>
    <p:sldId id="432" r:id="rId60"/>
    <p:sldId id="420" r:id="rId61"/>
    <p:sldId id="396" r:id="rId62"/>
    <p:sldId id="354" r:id="rId63"/>
    <p:sldId id="369" r:id="rId64"/>
    <p:sldId id="355" r:id="rId65"/>
    <p:sldId id="356" r:id="rId66"/>
    <p:sldId id="357" r:id="rId67"/>
    <p:sldId id="421" r:id="rId68"/>
    <p:sldId id="372" r:id="rId69"/>
    <p:sldId id="373" r:id="rId70"/>
    <p:sldId id="410" r:id="rId71"/>
    <p:sldId id="437" r:id="rId72"/>
    <p:sldId id="608" r:id="rId73"/>
    <p:sldId id="433" r:id="rId74"/>
    <p:sldId id="604" r:id="rId75"/>
    <p:sldId id="605" r:id="rId76"/>
    <p:sldId id="606" r:id="rId77"/>
    <p:sldId id="607" r:id="rId78"/>
    <p:sldId id="579" r:id="rId79"/>
    <p:sldId id="466" r:id="rId8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2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2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4" roundtripDataSignature="AMtx7mjkgzNfkZPJMBVFBIdrxUXz2eN6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500"/>
    <a:srgbClr val="777777"/>
    <a:srgbClr val="A9D18E"/>
    <a:srgbClr val="7030A0"/>
    <a:srgbClr val="43682B"/>
    <a:srgbClr val="92D050"/>
    <a:srgbClr val="FFC000"/>
    <a:srgbClr val="C0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9BCA2D-A028-423B-A78E-721024DC2F63}" v="916" dt="2021-08-05T14:19:38.242"/>
  </p1510:revLst>
</p1510:revInfo>
</file>

<file path=ppt/tableStyles.xml><?xml version="1.0" encoding="utf-8"?>
<a:tblStyleLst xmlns:a="http://schemas.openxmlformats.org/drawingml/2006/main" def="{14945731-F96D-45D4-8C75-4CE8AA9584A6}">
  <a:tblStyle styleId="{14945731-F96D-45D4-8C75-4CE8AA9584A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7" autoAdjust="0"/>
    <p:restoredTop sz="69338" autoAdjust="0"/>
  </p:normalViewPr>
  <p:slideViewPr>
    <p:cSldViewPr snapToGrid="0">
      <p:cViewPr varScale="1">
        <p:scale>
          <a:sx n="101" d="100"/>
          <a:sy n="101" d="100"/>
        </p:scale>
        <p:origin x="3444" y="84"/>
      </p:cViewPr>
      <p:guideLst>
        <p:guide orient="horz" pos="1812"/>
        <p:guide pos="2880"/>
        <p:guide orient="horz" pos="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94" Type="http://customschemas.google.com/relationships/presentationmetadata" Target="metadata"/><Relationship Id="rId9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owth Beans" userId="yHEGMuHScHrmmX9n1viZyo8Bqt9Dj30RUPGmbOleGYU=" providerId="None" clId="Web-{A99BCA2D-A028-423B-A78E-721024DC2F63}"/>
    <pc:docChg chg="addSld delSld modSld sldOrd">
      <pc:chgData name="Growth Beans" userId="yHEGMuHScHrmmX9n1viZyo8Bqt9Dj30RUPGmbOleGYU=" providerId="None" clId="Web-{A99BCA2D-A028-423B-A78E-721024DC2F63}" dt="2021-08-05T14:19:38.242" v="551" actId="1076"/>
      <pc:docMkLst>
        <pc:docMk/>
      </pc:docMkLst>
      <pc:sldChg chg="addSp delSp modSp">
        <pc:chgData name="Growth Beans" userId="yHEGMuHScHrmmX9n1viZyo8Bqt9Dj30RUPGmbOleGYU=" providerId="None" clId="Web-{A99BCA2D-A028-423B-A78E-721024DC2F63}" dt="2021-08-05T14:19:38.242" v="551" actId="1076"/>
        <pc:sldMkLst>
          <pc:docMk/>
          <pc:sldMk cId="0" sldId="290"/>
        </pc:sldMkLst>
        <pc:spChg chg="add mod">
          <ac:chgData name="Growth Beans" userId="yHEGMuHScHrmmX9n1viZyo8Bqt9Dj30RUPGmbOleGYU=" providerId="None" clId="Web-{A99BCA2D-A028-423B-A78E-721024DC2F63}" dt="2021-08-05T14:19:38.242" v="551" actId="1076"/>
          <ac:spMkLst>
            <pc:docMk/>
            <pc:sldMk cId="0" sldId="290"/>
            <ac:spMk id="3" creationId="{5DCF7A58-A97D-4FED-B104-B751E05C984A}"/>
          </ac:spMkLst>
        </pc:spChg>
        <pc:spChg chg="mod">
          <ac:chgData name="Growth Beans" userId="yHEGMuHScHrmmX9n1viZyo8Bqt9Dj30RUPGmbOleGYU=" providerId="None" clId="Web-{A99BCA2D-A028-423B-A78E-721024DC2F63}" dt="2021-08-05T14:18:55.679" v="531"/>
          <ac:spMkLst>
            <pc:docMk/>
            <pc:sldMk cId="0" sldId="290"/>
            <ac:spMk id="341" creationId="{00000000-0000-0000-0000-000000000000}"/>
          </ac:spMkLst>
        </pc:spChg>
        <pc:spChg chg="del">
          <ac:chgData name="Growth Beans" userId="yHEGMuHScHrmmX9n1viZyo8Bqt9Dj30RUPGmbOleGYU=" providerId="None" clId="Web-{A99BCA2D-A028-423B-A78E-721024DC2F63}" dt="2021-08-05T14:18:45.913" v="527"/>
          <ac:spMkLst>
            <pc:docMk/>
            <pc:sldMk cId="0" sldId="290"/>
            <ac:spMk id="342" creationId="{00000000-0000-0000-0000-000000000000}"/>
          </ac:spMkLst>
        </pc:spChg>
        <pc:picChg chg="add mod">
          <ac:chgData name="Growth Beans" userId="yHEGMuHScHrmmX9n1viZyo8Bqt9Dj30RUPGmbOleGYU=" providerId="None" clId="Web-{A99BCA2D-A028-423B-A78E-721024DC2F63}" dt="2021-08-05T14:19:02.304" v="534" actId="1076"/>
          <ac:picMkLst>
            <pc:docMk/>
            <pc:sldMk cId="0" sldId="290"/>
            <ac:picMk id="2" creationId="{4FE8A39B-B4BA-4CB5-B085-0FCF00DE66FB}"/>
          </ac:picMkLst>
        </pc:picChg>
      </pc:sldChg>
      <pc:sldChg chg="addSp delSp modSp del ord">
        <pc:chgData name="Growth Beans" userId="yHEGMuHScHrmmX9n1viZyo8Bqt9Dj30RUPGmbOleGYU=" providerId="None" clId="Web-{A99BCA2D-A028-423B-A78E-721024DC2F63}" dt="2021-08-05T14:03:57.835" v="300"/>
        <pc:sldMkLst>
          <pc:docMk/>
          <pc:sldMk cId="0" sldId="291"/>
        </pc:sldMkLst>
        <pc:spChg chg="add del mod">
          <ac:chgData name="Growth Beans" userId="yHEGMuHScHrmmX9n1viZyo8Bqt9Dj30RUPGmbOleGYU=" providerId="None" clId="Web-{A99BCA2D-A028-423B-A78E-721024DC2F63}" dt="2021-08-05T13:52:57.776" v="16"/>
          <ac:spMkLst>
            <pc:docMk/>
            <pc:sldMk cId="0" sldId="291"/>
            <ac:spMk id="2" creationId="{0A5471B9-33A3-4630-B682-30F0658282F7}"/>
          </ac:spMkLst>
        </pc:spChg>
        <pc:spChg chg="add del mod">
          <ac:chgData name="Growth Beans" userId="yHEGMuHScHrmmX9n1viZyo8Bqt9Dj30RUPGmbOleGYU=" providerId="None" clId="Web-{A99BCA2D-A028-423B-A78E-721024DC2F63}" dt="2021-08-05T13:58:52.173" v="157"/>
          <ac:spMkLst>
            <pc:docMk/>
            <pc:sldMk cId="0" sldId="291"/>
            <ac:spMk id="9" creationId="{21CF4110-4656-44B6-8528-955CAD71518D}"/>
          </ac:spMkLst>
        </pc:spChg>
        <pc:spChg chg="add mod">
          <ac:chgData name="Growth Beans" userId="yHEGMuHScHrmmX9n1viZyo8Bqt9Dj30RUPGmbOleGYU=" providerId="None" clId="Web-{A99BCA2D-A028-423B-A78E-721024DC2F63}" dt="2021-08-05T13:58:58.532" v="158"/>
          <ac:spMkLst>
            <pc:docMk/>
            <pc:sldMk cId="0" sldId="291"/>
            <ac:spMk id="10" creationId="{F23B07AA-3B4A-4993-82B1-98E9BFEE6E35}"/>
          </ac:spMkLst>
        </pc:spChg>
        <pc:spChg chg="add del mod">
          <ac:chgData name="Growth Beans" userId="yHEGMuHScHrmmX9n1viZyo8Bqt9Dj30RUPGmbOleGYU=" providerId="None" clId="Web-{A99BCA2D-A028-423B-A78E-721024DC2F63}" dt="2021-08-05T13:58:19.047" v="146"/>
          <ac:spMkLst>
            <pc:docMk/>
            <pc:sldMk cId="0" sldId="291"/>
            <ac:spMk id="11" creationId="{13B8F335-4574-484E-B956-0BD703F1CB2A}"/>
          </ac:spMkLst>
        </pc:spChg>
        <pc:spChg chg="add mod">
          <ac:chgData name="Growth Beans" userId="yHEGMuHScHrmmX9n1viZyo8Bqt9Dj30RUPGmbOleGYU=" providerId="None" clId="Web-{A99BCA2D-A028-423B-A78E-721024DC2F63}" dt="2021-08-05T13:58:43.892" v="154" actId="1076"/>
          <ac:spMkLst>
            <pc:docMk/>
            <pc:sldMk cId="0" sldId="291"/>
            <ac:spMk id="12" creationId="{0213D7E3-21A5-46E6-9F91-69C8951B4F56}"/>
          </ac:spMkLst>
        </pc:spChg>
        <pc:spChg chg="add mod">
          <ac:chgData name="Growth Beans" userId="yHEGMuHScHrmmX9n1viZyo8Bqt9Dj30RUPGmbOleGYU=" providerId="None" clId="Web-{A99BCA2D-A028-423B-A78E-721024DC2F63}" dt="2021-08-05T13:58:35.766" v="153" actId="20577"/>
          <ac:spMkLst>
            <pc:docMk/>
            <pc:sldMk cId="0" sldId="291"/>
            <ac:spMk id="13" creationId="{2CB1A4F2-C4F2-4801-B942-4018641D2BF2}"/>
          </ac:spMkLst>
        </pc:spChg>
        <pc:spChg chg="add del">
          <ac:chgData name="Growth Beans" userId="yHEGMuHScHrmmX9n1viZyo8Bqt9Dj30RUPGmbOleGYU=" providerId="None" clId="Web-{A99BCA2D-A028-423B-A78E-721024DC2F63}" dt="2021-08-05T13:59:03.673" v="160"/>
          <ac:spMkLst>
            <pc:docMk/>
            <pc:sldMk cId="0" sldId="291"/>
            <ac:spMk id="14" creationId="{61E3BDA2-BAB4-4D61-B86D-341035E52887}"/>
          </ac:spMkLst>
        </pc:spChg>
        <pc:spChg chg="mod">
          <ac:chgData name="Growth Beans" userId="yHEGMuHScHrmmX9n1viZyo8Bqt9Dj30RUPGmbOleGYU=" providerId="None" clId="Web-{A99BCA2D-A028-423B-A78E-721024DC2F63}" dt="2021-08-05T13:54:31.700" v="64" actId="20577"/>
          <ac:spMkLst>
            <pc:docMk/>
            <pc:sldMk cId="0" sldId="291"/>
            <ac:spMk id="347" creationId="{00000000-0000-0000-0000-000000000000}"/>
          </ac:spMkLst>
        </pc:spChg>
        <pc:spChg chg="mod">
          <ac:chgData name="Growth Beans" userId="yHEGMuHScHrmmX9n1viZyo8Bqt9Dj30RUPGmbOleGYU=" providerId="None" clId="Web-{A99BCA2D-A028-423B-A78E-721024DC2F63}" dt="2021-08-05T13:57:45.859" v="133" actId="14100"/>
          <ac:spMkLst>
            <pc:docMk/>
            <pc:sldMk cId="0" sldId="291"/>
            <ac:spMk id="348" creationId="{00000000-0000-0000-0000-000000000000}"/>
          </ac:spMkLst>
        </pc:spChg>
        <pc:spChg chg="mod">
          <ac:chgData name="Growth Beans" userId="yHEGMuHScHrmmX9n1viZyo8Bqt9Dj30RUPGmbOleGYU=" providerId="None" clId="Web-{A99BCA2D-A028-423B-A78E-721024DC2F63}" dt="2021-08-05T13:54:20.262" v="53" actId="1076"/>
          <ac:spMkLst>
            <pc:docMk/>
            <pc:sldMk cId="0" sldId="291"/>
            <ac:spMk id="349" creationId="{00000000-0000-0000-0000-000000000000}"/>
          </ac:spMkLst>
        </pc:spChg>
        <pc:spChg chg="mod">
          <ac:chgData name="Growth Beans" userId="yHEGMuHScHrmmX9n1viZyo8Bqt9Dj30RUPGmbOleGYU=" providerId="None" clId="Web-{A99BCA2D-A028-423B-A78E-721024DC2F63}" dt="2021-08-05T13:52:24.103" v="6" actId="1076"/>
          <ac:spMkLst>
            <pc:docMk/>
            <pc:sldMk cId="0" sldId="291"/>
            <ac:spMk id="350" creationId="{00000000-0000-0000-0000-000000000000}"/>
          </ac:spMkLst>
        </pc:spChg>
        <pc:spChg chg="mod">
          <ac:chgData name="Growth Beans" userId="yHEGMuHScHrmmX9n1viZyo8Bqt9Dj30RUPGmbOleGYU=" providerId="None" clId="Web-{A99BCA2D-A028-423B-A78E-721024DC2F63}" dt="2021-08-05T13:52:24.103" v="7" actId="1076"/>
          <ac:spMkLst>
            <pc:docMk/>
            <pc:sldMk cId="0" sldId="291"/>
            <ac:spMk id="351" creationId="{00000000-0000-0000-0000-000000000000}"/>
          </ac:spMkLst>
        </pc:spChg>
        <pc:spChg chg="del">
          <ac:chgData name="Growth Beans" userId="yHEGMuHScHrmmX9n1viZyo8Bqt9Dj30RUPGmbOleGYU=" providerId="None" clId="Web-{A99BCA2D-A028-423B-A78E-721024DC2F63}" dt="2021-08-05T13:57:59.031" v="136"/>
          <ac:spMkLst>
            <pc:docMk/>
            <pc:sldMk cId="0" sldId="291"/>
            <ac:spMk id="352" creationId="{00000000-0000-0000-0000-000000000000}"/>
          </ac:spMkLst>
        </pc:spChg>
      </pc:sldChg>
      <pc:sldChg chg="add del replId">
        <pc:chgData name="Growth Beans" userId="yHEGMuHScHrmmX9n1viZyo8Bqt9Dj30RUPGmbOleGYU=" providerId="None" clId="Web-{A99BCA2D-A028-423B-A78E-721024DC2F63}" dt="2021-08-05T14:04:03.522" v="301"/>
        <pc:sldMkLst>
          <pc:docMk/>
          <pc:sldMk cId="2548413650" sldId="294"/>
        </pc:sldMkLst>
      </pc:sldChg>
      <pc:sldChg chg="addSp delSp modSp add ord replId">
        <pc:chgData name="Growth Beans" userId="yHEGMuHScHrmmX9n1viZyo8Bqt9Dj30RUPGmbOleGYU=" providerId="None" clId="Web-{A99BCA2D-A028-423B-A78E-721024DC2F63}" dt="2021-08-05T14:13:29.533" v="446"/>
        <pc:sldMkLst>
          <pc:docMk/>
          <pc:sldMk cId="3982285177" sldId="295"/>
        </pc:sldMkLst>
        <pc:spChg chg="add del">
          <ac:chgData name="Growth Beans" userId="yHEGMuHScHrmmX9n1viZyo8Bqt9Dj30RUPGmbOleGYU=" providerId="None" clId="Web-{A99BCA2D-A028-423B-A78E-721024DC2F63}" dt="2021-08-05T14:11:27.890" v="376"/>
          <ac:spMkLst>
            <pc:docMk/>
            <pc:sldMk cId="3982285177" sldId="295"/>
            <ac:spMk id="5" creationId="{B468CCE4-DC0A-4A33-BF61-B70B2C39F574}"/>
          </ac:spMkLst>
        </pc:spChg>
        <pc:spChg chg="add mod">
          <ac:chgData name="Growth Beans" userId="yHEGMuHScHrmmX9n1viZyo8Bqt9Dj30RUPGmbOleGYU=" providerId="None" clId="Web-{A99BCA2D-A028-423B-A78E-721024DC2F63}" dt="2021-08-05T14:13:16.064" v="445" actId="1076"/>
          <ac:spMkLst>
            <pc:docMk/>
            <pc:sldMk cId="3982285177" sldId="295"/>
            <ac:spMk id="6" creationId="{FB7F3410-16F8-4D1B-B40D-E797CB0EB12C}"/>
          </ac:spMkLst>
        </pc:spChg>
        <pc:spChg chg="mod">
          <ac:chgData name="Growth Beans" userId="yHEGMuHScHrmmX9n1viZyo8Bqt9Dj30RUPGmbOleGYU=" providerId="None" clId="Web-{A99BCA2D-A028-423B-A78E-721024DC2F63}" dt="2021-08-05T13:59:24.689" v="170" actId="20577"/>
          <ac:spMkLst>
            <pc:docMk/>
            <pc:sldMk cId="3982285177" sldId="295"/>
            <ac:spMk id="10" creationId="{F23B07AA-3B4A-4993-82B1-98E9BFEE6E35}"/>
          </ac:spMkLst>
        </pc:spChg>
        <pc:spChg chg="add mod">
          <ac:chgData name="Growth Beans" userId="yHEGMuHScHrmmX9n1viZyo8Bqt9Dj30RUPGmbOleGYU=" providerId="None" clId="Web-{A99BCA2D-A028-423B-A78E-721024DC2F63}" dt="2021-08-05T13:59:54.549" v="181" actId="20577"/>
          <ac:spMkLst>
            <pc:docMk/>
            <pc:sldMk cId="3982285177" sldId="295"/>
            <ac:spMk id="11" creationId="{0DAA9A3A-3936-4791-96FC-3DB8C621CB28}"/>
          </ac:spMkLst>
        </pc:spChg>
        <pc:spChg chg="mod">
          <ac:chgData name="Growth Beans" userId="yHEGMuHScHrmmX9n1viZyo8Bqt9Dj30RUPGmbOleGYU=" providerId="None" clId="Web-{A99BCA2D-A028-423B-A78E-721024DC2F63}" dt="2021-08-05T14:12:25.438" v="398" actId="14100"/>
          <ac:spMkLst>
            <pc:docMk/>
            <pc:sldMk cId="3982285177" sldId="295"/>
            <ac:spMk id="12" creationId="{0213D7E3-21A5-46E6-9F91-69C8951B4F56}"/>
          </ac:spMkLst>
        </pc:spChg>
        <pc:spChg chg="mod">
          <ac:chgData name="Growth Beans" userId="yHEGMuHScHrmmX9n1viZyo8Bqt9Dj30RUPGmbOleGYU=" providerId="None" clId="Web-{A99BCA2D-A028-423B-A78E-721024DC2F63}" dt="2021-08-05T14:12:02.828" v="395" actId="1076"/>
          <ac:spMkLst>
            <pc:docMk/>
            <pc:sldMk cId="3982285177" sldId="295"/>
            <ac:spMk id="13" creationId="{2CB1A4F2-C4F2-4801-B942-4018641D2BF2}"/>
          </ac:spMkLst>
        </pc:spChg>
        <pc:spChg chg="add mod">
          <ac:chgData name="Growth Beans" userId="yHEGMuHScHrmmX9n1viZyo8Bqt9Dj30RUPGmbOleGYU=" providerId="None" clId="Web-{A99BCA2D-A028-423B-A78E-721024DC2F63}" dt="2021-08-05T14:00:37.972" v="234" actId="20577"/>
          <ac:spMkLst>
            <pc:docMk/>
            <pc:sldMk cId="3982285177" sldId="295"/>
            <ac:spMk id="14" creationId="{9F42D277-F62F-4DD1-9352-292008E2344B}"/>
          </ac:spMkLst>
        </pc:spChg>
        <pc:spChg chg="add mod">
          <ac:chgData name="Growth Beans" userId="yHEGMuHScHrmmX9n1viZyo8Bqt9Dj30RUPGmbOleGYU=" providerId="None" clId="Web-{A99BCA2D-A028-423B-A78E-721024DC2F63}" dt="2021-08-05T14:12:51.438" v="439" actId="20577"/>
          <ac:spMkLst>
            <pc:docMk/>
            <pc:sldMk cId="3982285177" sldId="295"/>
            <ac:spMk id="15" creationId="{0F548447-0064-4A23-A0A0-6FF3CF807E61}"/>
          </ac:spMkLst>
        </pc:spChg>
        <pc:spChg chg="mod">
          <ac:chgData name="Growth Beans" userId="yHEGMuHScHrmmX9n1viZyo8Bqt9Dj30RUPGmbOleGYU=" providerId="None" clId="Web-{A99BCA2D-A028-423B-A78E-721024DC2F63}" dt="2021-08-05T14:12:02.812" v="394" actId="1076"/>
          <ac:spMkLst>
            <pc:docMk/>
            <pc:sldMk cId="3982285177" sldId="295"/>
            <ac:spMk id="349" creationId="{00000000-0000-0000-0000-000000000000}"/>
          </ac:spMkLst>
        </pc:spChg>
        <pc:spChg chg="del">
          <ac:chgData name="Growth Beans" userId="yHEGMuHScHrmmX9n1viZyo8Bqt9Dj30RUPGmbOleGYU=" providerId="None" clId="Web-{A99BCA2D-A028-423B-A78E-721024DC2F63}" dt="2021-08-05T14:00:10.596" v="213"/>
          <ac:spMkLst>
            <pc:docMk/>
            <pc:sldMk cId="3982285177" sldId="295"/>
            <ac:spMk id="350" creationId="{00000000-0000-0000-0000-000000000000}"/>
          </ac:spMkLst>
        </pc:spChg>
        <pc:spChg chg="del">
          <ac:chgData name="Growth Beans" userId="yHEGMuHScHrmmX9n1viZyo8Bqt9Dj30RUPGmbOleGYU=" providerId="None" clId="Web-{A99BCA2D-A028-423B-A78E-721024DC2F63}" dt="2021-08-05T14:00:10.596" v="212"/>
          <ac:spMkLst>
            <pc:docMk/>
            <pc:sldMk cId="3982285177" sldId="295"/>
            <ac:spMk id="351" creationId="{00000000-0000-0000-0000-000000000000}"/>
          </ac:spMkLst>
        </pc:spChg>
        <pc:cxnChg chg="add del">
          <ac:chgData name="Growth Beans" userId="yHEGMuHScHrmmX9n1viZyo8Bqt9Dj30RUPGmbOleGYU=" providerId="None" clId="Web-{A99BCA2D-A028-423B-A78E-721024DC2F63}" dt="2021-08-05T14:01:20.441" v="239"/>
          <ac:cxnSpMkLst>
            <pc:docMk/>
            <pc:sldMk cId="3982285177" sldId="295"/>
            <ac:cxnSpMk id="2" creationId="{5F305C38-B394-4FA9-A62D-BFD09C95E241}"/>
          </ac:cxnSpMkLst>
        </pc:cxnChg>
        <pc:cxnChg chg="add mod">
          <ac:chgData name="Growth Beans" userId="yHEGMuHScHrmmX9n1viZyo8Bqt9Dj30RUPGmbOleGYU=" providerId="None" clId="Web-{A99BCA2D-A028-423B-A78E-721024DC2F63}" dt="2021-08-05T14:01:06.316" v="238" actId="14100"/>
          <ac:cxnSpMkLst>
            <pc:docMk/>
            <pc:sldMk cId="3982285177" sldId="295"/>
            <ac:cxnSpMk id="3" creationId="{461A13BC-E929-40E3-AC62-1360BF1C6660}"/>
          </ac:cxnSpMkLst>
        </pc:cxnChg>
        <pc:cxnChg chg="add mod">
          <ac:chgData name="Growth Beans" userId="yHEGMuHScHrmmX9n1viZyo8Bqt9Dj30RUPGmbOleGYU=" providerId="None" clId="Web-{A99BCA2D-A028-423B-A78E-721024DC2F63}" dt="2021-08-05T14:12:43" v="414" actId="14100"/>
          <ac:cxnSpMkLst>
            <pc:docMk/>
            <pc:sldMk cId="3982285177" sldId="295"/>
            <ac:cxnSpMk id="4" creationId="{AC5AB7EA-E8EE-415E-B0B3-7200C742E782}"/>
          </ac:cxnSpMkLst>
        </pc:cxnChg>
      </pc:sldChg>
      <pc:sldChg chg="addSp delSp modSp new">
        <pc:chgData name="Growth Beans" userId="yHEGMuHScHrmmX9n1viZyo8Bqt9Dj30RUPGmbOleGYU=" providerId="None" clId="Web-{A99BCA2D-A028-423B-A78E-721024DC2F63}" dt="2021-08-05T14:16:16.989" v="519" actId="20577"/>
        <pc:sldMkLst>
          <pc:docMk/>
          <pc:sldMk cId="604852477" sldId="296"/>
        </pc:sldMkLst>
        <pc:spChg chg="mod">
          <ac:chgData name="Growth Beans" userId="yHEGMuHScHrmmX9n1viZyo8Bqt9Dj30RUPGmbOleGYU=" providerId="None" clId="Web-{A99BCA2D-A028-423B-A78E-721024DC2F63}" dt="2021-08-05T14:16:16.989" v="519" actId="20577"/>
          <ac:spMkLst>
            <pc:docMk/>
            <pc:sldMk cId="604852477" sldId="296"/>
            <ac:spMk id="2" creationId="{29C118CF-4A70-4303-86FC-030266B8F1EB}"/>
          </ac:spMkLst>
        </pc:spChg>
        <pc:spChg chg="del">
          <ac:chgData name="Growth Beans" userId="yHEGMuHScHrmmX9n1viZyo8Bqt9Dj30RUPGmbOleGYU=" providerId="None" clId="Web-{A99BCA2D-A028-423B-A78E-721024DC2F63}" dt="2021-08-05T14:15:08.691" v="464"/>
          <ac:spMkLst>
            <pc:docMk/>
            <pc:sldMk cId="604852477" sldId="296"/>
            <ac:spMk id="3" creationId="{61797A65-6528-4954-B93A-EA86885FAB03}"/>
          </ac:spMkLst>
        </pc:spChg>
        <pc:graphicFrameChg chg="add mod modGraphic">
          <ac:chgData name="Growth Beans" userId="yHEGMuHScHrmmX9n1viZyo8Bqt9Dj30RUPGmbOleGYU=" providerId="None" clId="Web-{A99BCA2D-A028-423B-A78E-721024DC2F63}" dt="2021-08-05T14:15:28.378" v="472"/>
          <ac:graphicFrameMkLst>
            <pc:docMk/>
            <pc:sldMk cId="604852477" sldId="296"/>
            <ac:graphicFrameMk id="5" creationId="{CC24B1D0-EA5E-4999-9354-1890C5078A2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09306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883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162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b="1" dirty="0"/>
              <a:t>FB </a:t>
            </a:r>
            <a:r>
              <a:rPr lang="en-SG" b="1" dirty="0" err="1"/>
              <a:t>Multiget</a:t>
            </a:r>
            <a:r>
              <a:rPr lang="en-SG" b="1" dirty="0"/>
              <a:t>:</a:t>
            </a:r>
            <a:r>
              <a:rPr lang="en-SG" dirty="0"/>
              <a:t> http://highscalability.com/blog/2009/10/26/facebooks-memcached-multiget-hole-more-machines-more-capacit.html</a:t>
            </a:r>
          </a:p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02048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56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21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460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846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061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b="1" dirty="0"/>
              <a:t>FB </a:t>
            </a:r>
            <a:r>
              <a:rPr lang="en-SG" b="1" dirty="0" err="1"/>
              <a:t>Multiget</a:t>
            </a:r>
            <a:r>
              <a:rPr lang="en-SG" b="1" dirty="0"/>
              <a:t>:</a:t>
            </a:r>
            <a:r>
              <a:rPr lang="en-SG" dirty="0"/>
              <a:t> http://highscalability.com/blog/2009/10/26/facebooks-memcached-multiget-hole-more-machines-more-capacit.html</a:t>
            </a:r>
          </a:p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64741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b="1" dirty="0"/>
              <a:t>FB </a:t>
            </a:r>
            <a:r>
              <a:rPr lang="en-SG" b="1" dirty="0" err="1"/>
              <a:t>Multiget</a:t>
            </a:r>
            <a:r>
              <a:rPr lang="en-SG" b="1" dirty="0"/>
              <a:t>:</a:t>
            </a:r>
            <a:r>
              <a:rPr lang="en-SG" dirty="0"/>
              <a:t> http://highscalability.com/blog/2009/10/26/facebooks-memcached-multiget-hole-more-machines-more-capacit.html</a:t>
            </a:r>
          </a:p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26283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b="1" dirty="0"/>
              <a:t>FB </a:t>
            </a:r>
            <a:r>
              <a:rPr lang="en-SG" b="1" dirty="0" err="1"/>
              <a:t>Multiget</a:t>
            </a:r>
            <a:r>
              <a:rPr lang="en-SG" b="1" dirty="0"/>
              <a:t>:</a:t>
            </a:r>
            <a:r>
              <a:rPr lang="en-SG" dirty="0"/>
              <a:t> http://highscalability.com/blog/2009/10/26/facebooks-memcached-multiget-hole-more-machines-more-capacit.html</a:t>
            </a:r>
          </a:p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7873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b="1" dirty="0"/>
              <a:t>FB </a:t>
            </a:r>
            <a:r>
              <a:rPr lang="en-SG" b="1" dirty="0" err="1"/>
              <a:t>Multiget</a:t>
            </a:r>
            <a:r>
              <a:rPr lang="en-SG" b="1" dirty="0"/>
              <a:t>:</a:t>
            </a:r>
            <a:r>
              <a:rPr lang="en-SG" dirty="0"/>
              <a:t> http://highscalability.com/blog/2009/10/26/facebooks-memcached-multiget-hole-more-machines-more-capacit.html</a:t>
            </a:r>
          </a:p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70593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b="1" dirty="0"/>
              <a:t>FB </a:t>
            </a:r>
            <a:r>
              <a:rPr lang="en-SG" b="1" dirty="0" err="1"/>
              <a:t>Multiget</a:t>
            </a:r>
            <a:r>
              <a:rPr lang="en-SG" b="1" dirty="0"/>
              <a:t>:</a:t>
            </a:r>
            <a:r>
              <a:rPr lang="en-SG" dirty="0"/>
              <a:t> http://highscalability.com/blog/2009/10/26/facebooks-memcached-multiget-hole-more-machines-more-capacit.html</a:t>
            </a:r>
          </a:p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70067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b="1" dirty="0"/>
              <a:t>FB </a:t>
            </a:r>
            <a:r>
              <a:rPr lang="en-SG" b="1" dirty="0" err="1"/>
              <a:t>Multiget</a:t>
            </a:r>
            <a:r>
              <a:rPr lang="en-SG" b="1" dirty="0"/>
              <a:t>:</a:t>
            </a:r>
            <a:r>
              <a:rPr lang="en-SG" dirty="0"/>
              <a:t> http://highscalability.com/blog/2009/10/26/facebooks-memcached-multiget-hole-more-machines-more-capacit.html</a:t>
            </a:r>
          </a:p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5642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b="1" dirty="0"/>
              <a:t>FB </a:t>
            </a:r>
            <a:r>
              <a:rPr lang="en-SG" b="1" dirty="0" err="1"/>
              <a:t>Multiget</a:t>
            </a:r>
            <a:r>
              <a:rPr lang="en-SG" b="1" dirty="0"/>
              <a:t>:</a:t>
            </a:r>
            <a:r>
              <a:rPr lang="en-SG" dirty="0"/>
              <a:t> http://highscalability.com/blog/2009/10/26/facebooks-memcached-multiget-hole-more-machines-more-capacit.html</a:t>
            </a:r>
          </a:p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81485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607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3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6CCF-2CFF-4E06-80EA-8690FE43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67A91-488D-4EEE-B543-EA0139F1F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125D-1801-4B9F-90AA-DC8291EBF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C06B2-41AC-480E-9A34-EB64ECF8E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04A1D-2663-4CE2-90AF-F77DB048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694AC-21C2-4F52-9B86-EECAF76B1A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93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311700" y="2104526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b="1" dirty="0"/>
              <a:t>Lecture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8:</a:t>
            </a:r>
            <a:br>
              <a:rPr lang="en-US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Wireless Ad </a:t>
            </a:r>
            <a:br>
              <a:rPr lang="en-US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Hoc Networks</a:t>
            </a:r>
          </a:p>
        </p:txBody>
      </p:sp>
      <p:sp>
        <p:nvSpPr>
          <p:cNvPr id="52" name="Google Shape;52;p1"/>
          <p:cNvSpPr txBox="1">
            <a:spLocks noGrp="1"/>
          </p:cNvSpPr>
          <p:nvPr>
            <p:ph type="subTitle" idx="1"/>
          </p:nvPr>
        </p:nvSpPr>
        <p:spPr>
          <a:xfrm>
            <a:off x="387375" y="3482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CS5229 Advanced Computer Networks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78116"/>
            <a:ext cx="8493972" cy="130147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DSR (1996)</a:t>
            </a:r>
            <a:endParaRPr lang="en-SG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FC6D8-6BED-4D37-AF44-27BDCF13C5E7}"/>
              </a:ext>
            </a:extLst>
          </p:cNvPr>
          <p:cNvSpPr txBox="1"/>
          <p:nvPr/>
        </p:nvSpPr>
        <p:spPr>
          <a:xfrm>
            <a:off x="784386" y="893372"/>
            <a:ext cx="781668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Dynamic Source Routing(DSR)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Route Discovery</a:t>
            </a:r>
          </a:p>
          <a:p>
            <a:pPr marL="800100" lvl="2" indent="-34290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/>
              <a:t>Broadcast Route Request (store route in packet)</a:t>
            </a:r>
          </a:p>
          <a:p>
            <a:pPr marL="800100" lvl="2" indent="-34290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/>
              <a:t>Destination sends Route Reply on reverse path</a:t>
            </a:r>
          </a:p>
          <a:p>
            <a:pPr marL="800100" lvl="2" indent="-34290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/>
              <a:t>Intermediate nodes cache route with TTL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Route Maintenance: Node sends Route Error if a link fails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252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78116"/>
            <a:ext cx="8493972" cy="130147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AODV (1997)</a:t>
            </a:r>
            <a:endParaRPr lang="en-SG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FC6D8-6BED-4D37-AF44-27BDCF13C5E7}"/>
              </a:ext>
            </a:extLst>
          </p:cNvPr>
          <p:cNvSpPr txBox="1"/>
          <p:nvPr/>
        </p:nvSpPr>
        <p:spPr>
          <a:xfrm>
            <a:off x="773697" y="864234"/>
            <a:ext cx="804528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Ad hoc On-Demand Distance Vector (AODV) Routing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Cross between DSR and DSDV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Instead of source routing, maintain one-hop routing entries at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Periodic HELLO packets to ensure that routing table is still valid</a:t>
            </a:r>
          </a:p>
          <a:p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9ADA5-889F-4AD6-A907-5E67483B33BF}"/>
              </a:ext>
            </a:extLst>
          </p:cNvPr>
          <p:cNvSpPr txBox="1"/>
          <p:nvPr/>
        </p:nvSpPr>
        <p:spPr>
          <a:xfrm>
            <a:off x="3257550" y="3801048"/>
            <a:ext cx="63351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Why is source routing considered nasty?</a:t>
            </a:r>
            <a:endParaRPr lang="en-SG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25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78116"/>
            <a:ext cx="8493972" cy="130147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TORA (1997)</a:t>
            </a:r>
            <a:endParaRPr lang="en-SG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FC6D8-6BED-4D37-AF44-27BDCF13C5E7}"/>
              </a:ext>
            </a:extLst>
          </p:cNvPr>
          <p:cNvSpPr txBox="1"/>
          <p:nvPr/>
        </p:nvSpPr>
        <p:spPr>
          <a:xfrm>
            <a:off x="1032739" y="1031733"/>
            <a:ext cx="736901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Temporally-Ordered Routing Algorithm (TORA)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Create routes on demand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Routes will be a DAG to the destination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Maintains routes using height data tuple: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05170-B8EF-486D-8792-FBE1FD294232}"/>
              </a:ext>
            </a:extLst>
          </p:cNvPr>
          <p:cNvSpPr txBox="1"/>
          <p:nvPr/>
        </p:nvSpPr>
        <p:spPr>
          <a:xfrm>
            <a:off x="3026280" y="3321031"/>
            <a:ext cx="3228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(</a:t>
            </a:r>
            <a:r>
              <a:rPr lang="en-US" sz="2800" dirty="0">
                <a:sym typeface="Symbol" panose="05050102010706020507" pitchFamily="18" charset="2"/>
              </a:rPr>
              <a:t></a:t>
            </a:r>
            <a:r>
              <a:rPr lang="en-US" sz="2800" baseline="-25000" dirty="0"/>
              <a:t>i</a:t>
            </a:r>
            <a:r>
              <a:rPr lang="en-US" sz="2800" dirty="0"/>
              <a:t>, oid</a:t>
            </a:r>
            <a:r>
              <a:rPr lang="en-US" sz="2800" baseline="-25000" dirty="0"/>
              <a:t> i</a:t>
            </a:r>
            <a:r>
              <a:rPr lang="en-US" sz="2800" dirty="0"/>
              <a:t>, r</a:t>
            </a:r>
            <a:r>
              <a:rPr lang="en-US" sz="2800" baseline="-25000" dirty="0"/>
              <a:t> i</a:t>
            </a:r>
            <a:r>
              <a:rPr lang="en-US" sz="2800" dirty="0"/>
              <a:t>, </a:t>
            </a:r>
            <a:r>
              <a:rPr lang="en-US" sz="2800" dirty="0">
                <a:sym typeface="Symbol" panose="05050102010706020507" pitchFamily="18" charset="2"/>
              </a:rPr>
              <a:t></a:t>
            </a:r>
            <a:r>
              <a:rPr lang="en-US" sz="2800" baseline="-25000" dirty="0"/>
              <a:t>i</a:t>
            </a:r>
            <a:r>
              <a:rPr lang="en-US" sz="2800" dirty="0"/>
              <a:t>, i)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C0303C-6505-47AD-8B4E-37F9E006DC16}"/>
              </a:ext>
            </a:extLst>
          </p:cNvPr>
          <p:cNvSpPr txBox="1"/>
          <p:nvPr/>
        </p:nvSpPr>
        <p:spPr>
          <a:xfrm>
            <a:off x="6710333" y="4598407"/>
            <a:ext cx="17621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4" algn="ctr"/>
            <a:r>
              <a:rPr lang="en-US" sz="2800" dirty="0">
                <a:solidFill>
                  <a:srgbClr val="FF0000"/>
                </a:solidFill>
              </a:rPr>
              <a:t>Router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DFEBB4-FE3D-4E23-8A08-67DF8EE34348}"/>
              </a:ext>
            </a:extLst>
          </p:cNvPr>
          <p:cNvCxnSpPr>
            <a:cxnSpLocks/>
          </p:cNvCxnSpPr>
          <p:nvPr/>
        </p:nvCxnSpPr>
        <p:spPr>
          <a:xfrm flipH="1" flipV="1">
            <a:off x="5666372" y="3823942"/>
            <a:ext cx="1848853" cy="8392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F2661AB-FF35-43BF-B5D2-F345E51E750D}"/>
              </a:ext>
            </a:extLst>
          </p:cNvPr>
          <p:cNvSpPr txBox="1"/>
          <p:nvPr/>
        </p:nvSpPr>
        <p:spPr>
          <a:xfrm>
            <a:off x="4833935" y="4237822"/>
            <a:ext cx="21812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4" algn="ctr"/>
            <a:r>
              <a:rPr lang="en-US" sz="2800" dirty="0">
                <a:solidFill>
                  <a:srgbClr val="FF0000"/>
                </a:solidFill>
              </a:rPr>
              <a:t>Ref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Level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13422F-0180-43F5-9019-223DCFCA5167}"/>
              </a:ext>
            </a:extLst>
          </p:cNvPr>
          <p:cNvCxnSpPr>
            <a:cxnSpLocks/>
          </p:cNvCxnSpPr>
          <p:nvPr/>
        </p:nvCxnSpPr>
        <p:spPr>
          <a:xfrm flipH="1" flipV="1">
            <a:off x="5341542" y="3915652"/>
            <a:ext cx="324830" cy="38079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40AC60F-8177-43DF-BB43-249B9B4A3CD8}"/>
              </a:ext>
            </a:extLst>
          </p:cNvPr>
          <p:cNvSpPr txBox="1"/>
          <p:nvPr/>
        </p:nvSpPr>
        <p:spPr>
          <a:xfrm>
            <a:off x="3219452" y="4237822"/>
            <a:ext cx="21812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4" algn="ctr"/>
            <a:r>
              <a:rPr lang="en-US" sz="2800" dirty="0">
                <a:solidFill>
                  <a:srgbClr val="FF0000"/>
                </a:solidFill>
              </a:rPr>
              <a:t>Reflection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Flag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FAD8E5-2DB8-4EFA-9D97-34D762C4114E}"/>
              </a:ext>
            </a:extLst>
          </p:cNvPr>
          <p:cNvCxnSpPr>
            <a:cxnSpLocks/>
          </p:cNvCxnSpPr>
          <p:nvPr/>
        </p:nvCxnSpPr>
        <p:spPr>
          <a:xfrm flipV="1">
            <a:off x="4384309" y="3823942"/>
            <a:ext cx="332937" cy="5575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1CDF478-F2B1-4B6C-84AB-940C2D01634B}"/>
              </a:ext>
            </a:extLst>
          </p:cNvPr>
          <p:cNvSpPr txBox="1"/>
          <p:nvPr/>
        </p:nvSpPr>
        <p:spPr>
          <a:xfrm>
            <a:off x="1229300" y="4189393"/>
            <a:ext cx="21812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4" algn="ctr"/>
            <a:r>
              <a:rPr lang="en-US" sz="2800" dirty="0">
                <a:solidFill>
                  <a:srgbClr val="FF0000"/>
                </a:solidFill>
              </a:rPr>
              <a:t>Node</a:t>
            </a:r>
          </a:p>
          <a:p>
            <a:pPr lvl="4" algn="ctr"/>
            <a:r>
              <a:rPr lang="en-US" sz="2800" dirty="0">
                <a:solidFill>
                  <a:srgbClr val="FF0000"/>
                </a:solidFill>
              </a:rPr>
              <a:t>created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069671-CECC-4542-918A-1CBC3C1AE790}"/>
              </a:ext>
            </a:extLst>
          </p:cNvPr>
          <p:cNvCxnSpPr>
            <a:cxnSpLocks/>
          </p:cNvCxnSpPr>
          <p:nvPr/>
        </p:nvCxnSpPr>
        <p:spPr>
          <a:xfrm flipV="1">
            <a:off x="2869049" y="3823942"/>
            <a:ext cx="1215946" cy="81664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CBC69D9-1244-470B-8ACD-C5AFE3C7BDA0}"/>
              </a:ext>
            </a:extLst>
          </p:cNvPr>
          <p:cNvSpPr txBox="1"/>
          <p:nvPr/>
        </p:nvSpPr>
        <p:spPr>
          <a:xfrm>
            <a:off x="-49941" y="3667221"/>
            <a:ext cx="27513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4" algn="ctr"/>
            <a:r>
              <a:rPr lang="en-US" sz="2800" dirty="0">
                <a:solidFill>
                  <a:srgbClr val="FF0000"/>
                </a:solidFill>
              </a:rPr>
              <a:t>“Timestamp”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8D4D83-6A3B-478A-83C6-696F33D16032}"/>
              </a:ext>
            </a:extLst>
          </p:cNvPr>
          <p:cNvCxnSpPr>
            <a:cxnSpLocks/>
          </p:cNvCxnSpPr>
          <p:nvPr/>
        </p:nvCxnSpPr>
        <p:spPr>
          <a:xfrm flipV="1">
            <a:off x="2319914" y="3723799"/>
            <a:ext cx="1115269" cy="2155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69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6" grpId="0"/>
      <p:bldP spid="21" grpId="0"/>
      <p:bldP spid="27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3F314B4-04D0-47B8-BCEB-83FE7DF40192}"/>
              </a:ext>
            </a:extLst>
          </p:cNvPr>
          <p:cNvCxnSpPr>
            <a:cxnSpLocks/>
          </p:cNvCxnSpPr>
          <p:nvPr/>
        </p:nvCxnSpPr>
        <p:spPr>
          <a:xfrm flipH="1">
            <a:off x="956564" y="1868705"/>
            <a:ext cx="83627" cy="7544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2EB409-3D1D-41A0-9E59-315E9E6018A8}"/>
              </a:ext>
            </a:extLst>
          </p:cNvPr>
          <p:cNvCxnSpPr>
            <a:cxnSpLocks/>
          </p:cNvCxnSpPr>
          <p:nvPr/>
        </p:nvCxnSpPr>
        <p:spPr>
          <a:xfrm>
            <a:off x="2821290" y="1657675"/>
            <a:ext cx="561620" cy="4220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55143F-7D3D-4A66-B944-33D7805E33D8}"/>
              </a:ext>
            </a:extLst>
          </p:cNvPr>
          <p:cNvCxnSpPr>
            <a:cxnSpLocks/>
          </p:cNvCxnSpPr>
          <p:nvPr/>
        </p:nvCxnSpPr>
        <p:spPr>
          <a:xfrm flipV="1">
            <a:off x="2723235" y="646700"/>
            <a:ext cx="901471" cy="491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Line 41">
            <a:extLst>
              <a:ext uri="{FF2B5EF4-FFF2-40B4-BE49-F238E27FC236}">
                <a16:creationId xmlns:a16="http://schemas.microsoft.com/office/drawing/2014/main" id="{4A87CDF7-825B-4B04-B4E3-395BAE0F14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79529" y="1739972"/>
            <a:ext cx="2025855" cy="139382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EF9A8E1D-02CA-4D39-9709-3125B2D2BC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39294" y="3125503"/>
            <a:ext cx="2366090" cy="153771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1C933C-4E78-4531-B31F-FDB0B151B1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C8C27D27-1E11-4B38-B173-4BC2929A1F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0342" y="803645"/>
            <a:ext cx="1522925" cy="92909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7A78EAC1-E3D8-4DF3-B5FD-161D10FD24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3680" y="803640"/>
            <a:ext cx="1368887" cy="20593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48A1AD61-19E9-4550-9E4C-8E9EAC4B8D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92081" y="1264227"/>
            <a:ext cx="108019" cy="190536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FED1DA5A-ADC8-4041-A7B9-83963FE43F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97554" y="4402834"/>
            <a:ext cx="3045861" cy="23014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" name="Line 37">
            <a:extLst>
              <a:ext uri="{FF2B5EF4-FFF2-40B4-BE49-F238E27FC236}">
                <a16:creationId xmlns:a16="http://schemas.microsoft.com/office/drawing/2014/main" id="{E9867C77-0629-4078-939A-316EA1ED943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87864" y="3125503"/>
            <a:ext cx="1509690" cy="1275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" name="Line 39">
            <a:extLst>
              <a:ext uri="{FF2B5EF4-FFF2-40B4-BE49-F238E27FC236}">
                <a16:creationId xmlns:a16="http://schemas.microsoft.com/office/drawing/2014/main" id="{1D90940F-5EC0-456B-A126-8461DFD117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0765" y="3272590"/>
            <a:ext cx="2018910" cy="110124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" name="Line 40">
            <a:extLst>
              <a:ext uri="{FF2B5EF4-FFF2-40B4-BE49-F238E27FC236}">
                <a16:creationId xmlns:a16="http://schemas.microsoft.com/office/drawing/2014/main" id="{21BC93B3-6095-4233-84F6-6EB0E1068E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9669" y="1732740"/>
            <a:ext cx="1363597" cy="153771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6" name="Line 41">
            <a:extLst>
              <a:ext uri="{FF2B5EF4-FFF2-40B4-BE49-F238E27FC236}">
                <a16:creationId xmlns:a16="http://schemas.microsoft.com/office/drawing/2014/main" id="{43D270C9-0892-412F-B1CC-865CDD8F99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19674" y="3270460"/>
            <a:ext cx="1023741" cy="13625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7" name="Line 42">
            <a:extLst>
              <a:ext uri="{FF2B5EF4-FFF2-40B4-BE49-F238E27FC236}">
                <a16:creationId xmlns:a16="http://schemas.microsoft.com/office/drawing/2014/main" id="{A0989546-AB68-4170-9E9D-D23CED1BAB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00" y="796410"/>
            <a:ext cx="3360231" cy="34124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" name="Oval 69">
            <a:extLst>
              <a:ext uri="{FF2B5EF4-FFF2-40B4-BE49-F238E27FC236}">
                <a16:creationId xmlns:a16="http://schemas.microsoft.com/office/drawing/2014/main" id="{AC688C08-71A7-4756-A3C2-F3A02DE9A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979" y="1508763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" name="Line 7">
            <a:extLst>
              <a:ext uri="{FF2B5EF4-FFF2-40B4-BE49-F238E27FC236}">
                <a16:creationId xmlns:a16="http://schemas.microsoft.com/office/drawing/2014/main" id="{4E178142-B790-4210-B36C-9724EBD240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7555" y="2862980"/>
            <a:ext cx="502914" cy="151085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2" name="Line 7">
            <a:extLst>
              <a:ext uri="{FF2B5EF4-FFF2-40B4-BE49-F238E27FC236}">
                <a16:creationId xmlns:a16="http://schemas.microsoft.com/office/drawing/2014/main" id="{C43E0E9F-6514-41A4-951D-AA1A39D62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7864" y="1124128"/>
            <a:ext cx="2012606" cy="171774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3" name="Line 7">
            <a:extLst>
              <a:ext uri="{FF2B5EF4-FFF2-40B4-BE49-F238E27FC236}">
                <a16:creationId xmlns:a16="http://schemas.microsoft.com/office/drawing/2014/main" id="{6B525FA2-9FD8-436C-9C5C-B3C1BE67B4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94059" y="2870864"/>
            <a:ext cx="1906410" cy="23985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4" name="Oval 69">
            <a:extLst>
              <a:ext uri="{FF2B5EF4-FFF2-40B4-BE49-F238E27FC236}">
                <a16:creationId xmlns:a16="http://schemas.microsoft.com/office/drawing/2014/main" id="{E31BD877-9D35-4BC9-8A64-74FC9AA3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376" y="3035630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5" name="Oval 69">
            <a:extLst>
              <a:ext uri="{FF2B5EF4-FFF2-40B4-BE49-F238E27FC236}">
                <a16:creationId xmlns:a16="http://schemas.microsoft.com/office/drawing/2014/main" id="{FE083782-1D07-4DCC-9E92-D60712BC1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0050" y="4433074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6" name="Oval 69">
            <a:extLst>
              <a:ext uri="{FF2B5EF4-FFF2-40B4-BE49-F238E27FC236}">
                <a16:creationId xmlns:a16="http://schemas.microsoft.com/office/drawing/2014/main" id="{2C0FE577-58BA-4FB2-80B1-C0B868489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224" y="4168407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7" name="Oval 69">
            <a:extLst>
              <a:ext uri="{FF2B5EF4-FFF2-40B4-BE49-F238E27FC236}">
                <a16:creationId xmlns:a16="http://schemas.microsoft.com/office/drawing/2014/main" id="{0F2A4F48-F43F-4D8A-A119-19CC7146F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802" y="2870865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8" name="Oval 69">
            <a:extLst>
              <a:ext uri="{FF2B5EF4-FFF2-40B4-BE49-F238E27FC236}">
                <a16:creationId xmlns:a16="http://schemas.microsoft.com/office/drawing/2014/main" id="{18464EFC-CAA9-48D2-8646-D3C65B1D9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693" y="2573212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9" name="Oval 69">
            <a:extLst>
              <a:ext uri="{FF2B5EF4-FFF2-40B4-BE49-F238E27FC236}">
                <a16:creationId xmlns:a16="http://schemas.microsoft.com/office/drawing/2014/main" id="{23371755-39C7-43FE-8699-2BF52EFAD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738" y="922980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40" name="Oval 69">
            <a:extLst>
              <a:ext uri="{FF2B5EF4-FFF2-40B4-BE49-F238E27FC236}">
                <a16:creationId xmlns:a16="http://schemas.microsoft.com/office/drawing/2014/main" id="{E828879A-058E-4ED8-B183-AD45010DA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882" y="556087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43" name="Oval 69">
            <a:extLst>
              <a:ext uri="{FF2B5EF4-FFF2-40B4-BE49-F238E27FC236}">
                <a16:creationId xmlns:a16="http://schemas.microsoft.com/office/drawing/2014/main" id="{5B0C2FA7-DB77-4DBE-A794-77443D071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141" y="2823053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FB6970-ACF0-425F-A7B7-E1AB32DE887D}"/>
              </a:ext>
            </a:extLst>
          </p:cNvPr>
          <p:cNvSpPr txBox="1"/>
          <p:nvPr/>
        </p:nvSpPr>
        <p:spPr>
          <a:xfrm>
            <a:off x="407904" y="371106"/>
            <a:ext cx="1695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Source</a:t>
            </a:r>
            <a:endParaRPr lang="en-SG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CB9D13-B427-4FD7-A45A-A781BF917591}"/>
              </a:ext>
            </a:extLst>
          </p:cNvPr>
          <p:cNvSpPr txBox="1"/>
          <p:nvPr/>
        </p:nvSpPr>
        <p:spPr>
          <a:xfrm>
            <a:off x="7624733" y="3381393"/>
            <a:ext cx="1695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Dest</a:t>
            </a:r>
            <a:endParaRPr lang="en-SG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8720D6-0660-4F68-8071-9E0525B0D97D}"/>
              </a:ext>
            </a:extLst>
          </p:cNvPr>
          <p:cNvSpPr txBox="1"/>
          <p:nvPr/>
        </p:nvSpPr>
        <p:spPr>
          <a:xfrm>
            <a:off x="2386200" y="469785"/>
            <a:ext cx="74090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QRY</a:t>
            </a:r>
            <a:endParaRPr lang="en-SG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AF3824-1B1F-4667-B93D-738AFC528D3F}"/>
              </a:ext>
            </a:extLst>
          </p:cNvPr>
          <p:cNvSpPr txBox="1"/>
          <p:nvPr/>
        </p:nvSpPr>
        <p:spPr>
          <a:xfrm>
            <a:off x="2433063" y="1391890"/>
            <a:ext cx="74090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QRY</a:t>
            </a:r>
            <a:endParaRPr lang="en-SG" sz="2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932665-7456-4B3F-9AD6-886968FE1657}"/>
              </a:ext>
            </a:extLst>
          </p:cNvPr>
          <p:cNvSpPr txBox="1"/>
          <p:nvPr/>
        </p:nvSpPr>
        <p:spPr>
          <a:xfrm>
            <a:off x="605537" y="1649166"/>
            <a:ext cx="74090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QRY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429190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8" grpId="0" animBg="1"/>
      <p:bldP spid="50" grpId="0" animBg="1"/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3F314B4-04D0-47B8-BCEB-83FE7DF40192}"/>
              </a:ext>
            </a:extLst>
          </p:cNvPr>
          <p:cNvCxnSpPr>
            <a:cxnSpLocks/>
          </p:cNvCxnSpPr>
          <p:nvPr/>
        </p:nvCxnSpPr>
        <p:spPr>
          <a:xfrm>
            <a:off x="1635873" y="3809352"/>
            <a:ext cx="797190" cy="5377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2EB409-3D1D-41A0-9E59-315E9E6018A8}"/>
              </a:ext>
            </a:extLst>
          </p:cNvPr>
          <p:cNvCxnSpPr>
            <a:cxnSpLocks/>
          </p:cNvCxnSpPr>
          <p:nvPr/>
        </p:nvCxnSpPr>
        <p:spPr>
          <a:xfrm flipV="1">
            <a:off x="2183200" y="2607437"/>
            <a:ext cx="717226" cy="226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55143F-7D3D-4A66-B944-33D7805E33D8}"/>
              </a:ext>
            </a:extLst>
          </p:cNvPr>
          <p:cNvCxnSpPr>
            <a:cxnSpLocks/>
          </p:cNvCxnSpPr>
          <p:nvPr/>
        </p:nvCxnSpPr>
        <p:spPr>
          <a:xfrm flipH="1" flipV="1">
            <a:off x="909566" y="1578176"/>
            <a:ext cx="21121" cy="658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Line 41">
            <a:extLst>
              <a:ext uri="{FF2B5EF4-FFF2-40B4-BE49-F238E27FC236}">
                <a16:creationId xmlns:a16="http://schemas.microsoft.com/office/drawing/2014/main" id="{4A87CDF7-825B-4B04-B4E3-395BAE0F14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79529" y="1739972"/>
            <a:ext cx="2025855" cy="139382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EF9A8E1D-02CA-4D39-9709-3125B2D2BC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39294" y="3125503"/>
            <a:ext cx="2366090" cy="153771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1C933C-4E78-4531-B31F-FDB0B151B1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C8C27D27-1E11-4B38-B173-4BC2929A1F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0342" y="803645"/>
            <a:ext cx="1522925" cy="92909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7A78EAC1-E3D8-4DF3-B5FD-161D10FD24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3680" y="803640"/>
            <a:ext cx="1368887" cy="20593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48A1AD61-19E9-4550-9E4C-8E9EAC4B8D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92081" y="1264227"/>
            <a:ext cx="108019" cy="190536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FED1DA5A-ADC8-4041-A7B9-83963FE43F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97554" y="4402834"/>
            <a:ext cx="3045861" cy="23014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" name="Line 37">
            <a:extLst>
              <a:ext uri="{FF2B5EF4-FFF2-40B4-BE49-F238E27FC236}">
                <a16:creationId xmlns:a16="http://schemas.microsoft.com/office/drawing/2014/main" id="{E9867C77-0629-4078-939A-316EA1ED943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87864" y="3125503"/>
            <a:ext cx="1509690" cy="1275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" name="Line 39">
            <a:extLst>
              <a:ext uri="{FF2B5EF4-FFF2-40B4-BE49-F238E27FC236}">
                <a16:creationId xmlns:a16="http://schemas.microsoft.com/office/drawing/2014/main" id="{1D90940F-5EC0-456B-A126-8461DFD117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0765" y="3272590"/>
            <a:ext cx="2018910" cy="110124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" name="Line 40">
            <a:extLst>
              <a:ext uri="{FF2B5EF4-FFF2-40B4-BE49-F238E27FC236}">
                <a16:creationId xmlns:a16="http://schemas.microsoft.com/office/drawing/2014/main" id="{21BC93B3-6095-4233-84F6-6EB0E1068E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9669" y="1732740"/>
            <a:ext cx="1363597" cy="153771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6" name="Line 41">
            <a:extLst>
              <a:ext uri="{FF2B5EF4-FFF2-40B4-BE49-F238E27FC236}">
                <a16:creationId xmlns:a16="http://schemas.microsoft.com/office/drawing/2014/main" id="{43D270C9-0892-412F-B1CC-865CDD8F99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19674" y="3270460"/>
            <a:ext cx="1023741" cy="13625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7" name="Line 42">
            <a:extLst>
              <a:ext uri="{FF2B5EF4-FFF2-40B4-BE49-F238E27FC236}">
                <a16:creationId xmlns:a16="http://schemas.microsoft.com/office/drawing/2014/main" id="{A0989546-AB68-4170-9E9D-D23CED1BAB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00" y="796410"/>
            <a:ext cx="3360231" cy="34124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" name="Oval 69">
            <a:extLst>
              <a:ext uri="{FF2B5EF4-FFF2-40B4-BE49-F238E27FC236}">
                <a16:creationId xmlns:a16="http://schemas.microsoft.com/office/drawing/2014/main" id="{AC688C08-71A7-4756-A3C2-F3A02DE9A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979" y="1508763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" name="Line 7">
            <a:extLst>
              <a:ext uri="{FF2B5EF4-FFF2-40B4-BE49-F238E27FC236}">
                <a16:creationId xmlns:a16="http://schemas.microsoft.com/office/drawing/2014/main" id="{4E178142-B790-4210-B36C-9724EBD240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7555" y="2862980"/>
            <a:ext cx="502914" cy="151085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2" name="Line 7">
            <a:extLst>
              <a:ext uri="{FF2B5EF4-FFF2-40B4-BE49-F238E27FC236}">
                <a16:creationId xmlns:a16="http://schemas.microsoft.com/office/drawing/2014/main" id="{C43E0E9F-6514-41A4-951D-AA1A39D62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7864" y="1124128"/>
            <a:ext cx="2012606" cy="171774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3" name="Line 7">
            <a:extLst>
              <a:ext uri="{FF2B5EF4-FFF2-40B4-BE49-F238E27FC236}">
                <a16:creationId xmlns:a16="http://schemas.microsoft.com/office/drawing/2014/main" id="{6B525FA2-9FD8-436C-9C5C-B3C1BE67B4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94059" y="2870864"/>
            <a:ext cx="1906410" cy="23985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4" name="Oval 69">
            <a:extLst>
              <a:ext uri="{FF2B5EF4-FFF2-40B4-BE49-F238E27FC236}">
                <a16:creationId xmlns:a16="http://schemas.microsoft.com/office/drawing/2014/main" id="{E31BD877-9D35-4BC9-8A64-74FC9AA3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376" y="3035630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5" name="Oval 69">
            <a:extLst>
              <a:ext uri="{FF2B5EF4-FFF2-40B4-BE49-F238E27FC236}">
                <a16:creationId xmlns:a16="http://schemas.microsoft.com/office/drawing/2014/main" id="{FE083782-1D07-4DCC-9E92-D60712BC1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0050" y="4433074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6" name="Oval 69">
            <a:extLst>
              <a:ext uri="{FF2B5EF4-FFF2-40B4-BE49-F238E27FC236}">
                <a16:creationId xmlns:a16="http://schemas.microsoft.com/office/drawing/2014/main" id="{2C0FE577-58BA-4FB2-80B1-C0B868489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224" y="4168407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7" name="Oval 69">
            <a:extLst>
              <a:ext uri="{FF2B5EF4-FFF2-40B4-BE49-F238E27FC236}">
                <a16:creationId xmlns:a16="http://schemas.microsoft.com/office/drawing/2014/main" id="{0F2A4F48-F43F-4D8A-A119-19CC7146F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802" y="2870865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8" name="Oval 69">
            <a:extLst>
              <a:ext uri="{FF2B5EF4-FFF2-40B4-BE49-F238E27FC236}">
                <a16:creationId xmlns:a16="http://schemas.microsoft.com/office/drawing/2014/main" id="{18464EFC-CAA9-48D2-8646-D3C65B1D9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693" y="2573212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9" name="Oval 69">
            <a:extLst>
              <a:ext uri="{FF2B5EF4-FFF2-40B4-BE49-F238E27FC236}">
                <a16:creationId xmlns:a16="http://schemas.microsoft.com/office/drawing/2014/main" id="{23371755-39C7-43FE-8699-2BF52EFAD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738" y="922980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40" name="Oval 69">
            <a:extLst>
              <a:ext uri="{FF2B5EF4-FFF2-40B4-BE49-F238E27FC236}">
                <a16:creationId xmlns:a16="http://schemas.microsoft.com/office/drawing/2014/main" id="{E828879A-058E-4ED8-B183-AD45010DA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882" y="556087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43" name="Oval 69">
            <a:extLst>
              <a:ext uri="{FF2B5EF4-FFF2-40B4-BE49-F238E27FC236}">
                <a16:creationId xmlns:a16="http://schemas.microsoft.com/office/drawing/2014/main" id="{5B0C2FA7-DB77-4DBE-A794-77443D071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141" y="2823053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FB6970-ACF0-425F-A7B7-E1AB32DE887D}"/>
              </a:ext>
            </a:extLst>
          </p:cNvPr>
          <p:cNvSpPr txBox="1"/>
          <p:nvPr/>
        </p:nvSpPr>
        <p:spPr>
          <a:xfrm>
            <a:off x="407904" y="371106"/>
            <a:ext cx="1695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Source</a:t>
            </a:r>
            <a:endParaRPr lang="en-SG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CB9D13-B427-4FD7-A45A-A781BF917591}"/>
              </a:ext>
            </a:extLst>
          </p:cNvPr>
          <p:cNvSpPr txBox="1"/>
          <p:nvPr/>
        </p:nvSpPr>
        <p:spPr>
          <a:xfrm>
            <a:off x="7624733" y="3381393"/>
            <a:ext cx="1695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Dest</a:t>
            </a:r>
            <a:endParaRPr lang="en-SG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8720D6-0660-4F68-8071-9E0525B0D97D}"/>
              </a:ext>
            </a:extLst>
          </p:cNvPr>
          <p:cNvSpPr txBox="1"/>
          <p:nvPr/>
        </p:nvSpPr>
        <p:spPr>
          <a:xfrm>
            <a:off x="528786" y="2036773"/>
            <a:ext cx="74090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QRY</a:t>
            </a:r>
            <a:endParaRPr lang="en-SG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AF3824-1B1F-4667-B93D-738AFC528D3F}"/>
              </a:ext>
            </a:extLst>
          </p:cNvPr>
          <p:cNvSpPr txBox="1"/>
          <p:nvPr/>
        </p:nvSpPr>
        <p:spPr>
          <a:xfrm>
            <a:off x="1770249" y="2438795"/>
            <a:ext cx="74090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QRY</a:t>
            </a:r>
            <a:endParaRPr lang="en-SG" sz="2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932665-7456-4B3F-9AD6-886968FE1657}"/>
              </a:ext>
            </a:extLst>
          </p:cNvPr>
          <p:cNvSpPr txBox="1"/>
          <p:nvPr/>
        </p:nvSpPr>
        <p:spPr>
          <a:xfrm>
            <a:off x="1232738" y="3704558"/>
            <a:ext cx="74090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QRY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319623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486A580-4745-48A0-B44A-95FD3741DB36}"/>
              </a:ext>
            </a:extLst>
          </p:cNvPr>
          <p:cNvCxnSpPr>
            <a:cxnSpLocks/>
          </p:cNvCxnSpPr>
          <p:nvPr/>
        </p:nvCxnSpPr>
        <p:spPr>
          <a:xfrm flipV="1">
            <a:off x="4520484" y="1592812"/>
            <a:ext cx="380312" cy="6995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3F314B4-04D0-47B8-BCEB-83FE7DF40192}"/>
              </a:ext>
            </a:extLst>
          </p:cNvPr>
          <p:cNvCxnSpPr>
            <a:cxnSpLocks/>
          </p:cNvCxnSpPr>
          <p:nvPr/>
        </p:nvCxnSpPr>
        <p:spPr>
          <a:xfrm flipH="1">
            <a:off x="3393223" y="3415171"/>
            <a:ext cx="233365" cy="5252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2EB409-3D1D-41A0-9E59-315E9E6018A8}"/>
              </a:ext>
            </a:extLst>
          </p:cNvPr>
          <p:cNvCxnSpPr>
            <a:cxnSpLocks/>
          </p:cNvCxnSpPr>
          <p:nvPr/>
        </p:nvCxnSpPr>
        <p:spPr>
          <a:xfrm flipH="1">
            <a:off x="1739313" y="2628637"/>
            <a:ext cx="769092" cy="2359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55143F-7D3D-4A66-B944-33D7805E33D8}"/>
              </a:ext>
            </a:extLst>
          </p:cNvPr>
          <p:cNvCxnSpPr>
            <a:cxnSpLocks/>
          </p:cNvCxnSpPr>
          <p:nvPr/>
        </p:nvCxnSpPr>
        <p:spPr>
          <a:xfrm flipH="1" flipV="1">
            <a:off x="2270565" y="1322111"/>
            <a:ext cx="792307" cy="5453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Line 41">
            <a:extLst>
              <a:ext uri="{FF2B5EF4-FFF2-40B4-BE49-F238E27FC236}">
                <a16:creationId xmlns:a16="http://schemas.microsoft.com/office/drawing/2014/main" id="{4A87CDF7-825B-4B04-B4E3-395BAE0F14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79529" y="1739972"/>
            <a:ext cx="2025855" cy="139382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EF9A8E1D-02CA-4D39-9709-3125B2D2BC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39294" y="3125503"/>
            <a:ext cx="2366090" cy="153771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1C933C-4E78-4531-B31F-FDB0B151B1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C8C27D27-1E11-4B38-B173-4BC2929A1F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0342" y="803645"/>
            <a:ext cx="1522925" cy="92909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7A78EAC1-E3D8-4DF3-B5FD-161D10FD24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3680" y="803640"/>
            <a:ext cx="1368887" cy="20593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48A1AD61-19E9-4550-9E4C-8E9EAC4B8D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92081" y="1264227"/>
            <a:ext cx="108019" cy="190536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FED1DA5A-ADC8-4041-A7B9-83963FE43F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97554" y="4402834"/>
            <a:ext cx="3045861" cy="23014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" name="Line 37">
            <a:extLst>
              <a:ext uri="{FF2B5EF4-FFF2-40B4-BE49-F238E27FC236}">
                <a16:creationId xmlns:a16="http://schemas.microsoft.com/office/drawing/2014/main" id="{E9867C77-0629-4078-939A-316EA1ED943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87864" y="3125503"/>
            <a:ext cx="1509690" cy="1275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" name="Line 39">
            <a:extLst>
              <a:ext uri="{FF2B5EF4-FFF2-40B4-BE49-F238E27FC236}">
                <a16:creationId xmlns:a16="http://schemas.microsoft.com/office/drawing/2014/main" id="{1D90940F-5EC0-456B-A126-8461DFD117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0765" y="3272590"/>
            <a:ext cx="2018910" cy="110124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" name="Line 40">
            <a:extLst>
              <a:ext uri="{FF2B5EF4-FFF2-40B4-BE49-F238E27FC236}">
                <a16:creationId xmlns:a16="http://schemas.microsoft.com/office/drawing/2014/main" id="{21BC93B3-6095-4233-84F6-6EB0E1068E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9669" y="1732740"/>
            <a:ext cx="1363597" cy="153771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6" name="Line 41">
            <a:extLst>
              <a:ext uri="{FF2B5EF4-FFF2-40B4-BE49-F238E27FC236}">
                <a16:creationId xmlns:a16="http://schemas.microsoft.com/office/drawing/2014/main" id="{43D270C9-0892-412F-B1CC-865CDD8F99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19674" y="3270460"/>
            <a:ext cx="1023741" cy="13625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7" name="Line 42">
            <a:extLst>
              <a:ext uri="{FF2B5EF4-FFF2-40B4-BE49-F238E27FC236}">
                <a16:creationId xmlns:a16="http://schemas.microsoft.com/office/drawing/2014/main" id="{A0989546-AB68-4170-9E9D-D23CED1BAB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00" y="796410"/>
            <a:ext cx="3360231" cy="34124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" name="Oval 69">
            <a:extLst>
              <a:ext uri="{FF2B5EF4-FFF2-40B4-BE49-F238E27FC236}">
                <a16:creationId xmlns:a16="http://schemas.microsoft.com/office/drawing/2014/main" id="{AC688C08-71A7-4756-A3C2-F3A02DE9A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979" y="1508763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" name="Line 7">
            <a:extLst>
              <a:ext uri="{FF2B5EF4-FFF2-40B4-BE49-F238E27FC236}">
                <a16:creationId xmlns:a16="http://schemas.microsoft.com/office/drawing/2014/main" id="{4E178142-B790-4210-B36C-9724EBD240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7555" y="2862980"/>
            <a:ext cx="502914" cy="151085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2" name="Line 7">
            <a:extLst>
              <a:ext uri="{FF2B5EF4-FFF2-40B4-BE49-F238E27FC236}">
                <a16:creationId xmlns:a16="http://schemas.microsoft.com/office/drawing/2014/main" id="{C43E0E9F-6514-41A4-951D-AA1A39D62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7864" y="1124128"/>
            <a:ext cx="2012606" cy="171774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3" name="Line 7">
            <a:extLst>
              <a:ext uri="{FF2B5EF4-FFF2-40B4-BE49-F238E27FC236}">
                <a16:creationId xmlns:a16="http://schemas.microsoft.com/office/drawing/2014/main" id="{6B525FA2-9FD8-436C-9C5C-B3C1BE67B4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94059" y="2870864"/>
            <a:ext cx="1906410" cy="23985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4" name="Oval 69">
            <a:extLst>
              <a:ext uri="{FF2B5EF4-FFF2-40B4-BE49-F238E27FC236}">
                <a16:creationId xmlns:a16="http://schemas.microsoft.com/office/drawing/2014/main" id="{E31BD877-9D35-4BC9-8A64-74FC9AA3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376" y="3035630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5" name="Oval 69">
            <a:extLst>
              <a:ext uri="{FF2B5EF4-FFF2-40B4-BE49-F238E27FC236}">
                <a16:creationId xmlns:a16="http://schemas.microsoft.com/office/drawing/2014/main" id="{FE083782-1D07-4DCC-9E92-D60712BC1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0050" y="4433074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6" name="Oval 69">
            <a:extLst>
              <a:ext uri="{FF2B5EF4-FFF2-40B4-BE49-F238E27FC236}">
                <a16:creationId xmlns:a16="http://schemas.microsoft.com/office/drawing/2014/main" id="{2C0FE577-58BA-4FB2-80B1-C0B868489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224" y="4168407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7" name="Oval 69">
            <a:extLst>
              <a:ext uri="{FF2B5EF4-FFF2-40B4-BE49-F238E27FC236}">
                <a16:creationId xmlns:a16="http://schemas.microsoft.com/office/drawing/2014/main" id="{0F2A4F48-F43F-4D8A-A119-19CC7146F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802" y="2870865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8" name="Oval 69">
            <a:extLst>
              <a:ext uri="{FF2B5EF4-FFF2-40B4-BE49-F238E27FC236}">
                <a16:creationId xmlns:a16="http://schemas.microsoft.com/office/drawing/2014/main" id="{18464EFC-CAA9-48D2-8646-D3C65B1D9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693" y="2573212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9" name="Oval 69">
            <a:extLst>
              <a:ext uri="{FF2B5EF4-FFF2-40B4-BE49-F238E27FC236}">
                <a16:creationId xmlns:a16="http://schemas.microsoft.com/office/drawing/2014/main" id="{23371755-39C7-43FE-8699-2BF52EFAD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738" y="922980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40" name="Oval 69">
            <a:extLst>
              <a:ext uri="{FF2B5EF4-FFF2-40B4-BE49-F238E27FC236}">
                <a16:creationId xmlns:a16="http://schemas.microsoft.com/office/drawing/2014/main" id="{E828879A-058E-4ED8-B183-AD45010DA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882" y="556087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43" name="Oval 69">
            <a:extLst>
              <a:ext uri="{FF2B5EF4-FFF2-40B4-BE49-F238E27FC236}">
                <a16:creationId xmlns:a16="http://schemas.microsoft.com/office/drawing/2014/main" id="{5B0C2FA7-DB77-4DBE-A794-77443D071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141" y="2823053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FB6970-ACF0-425F-A7B7-E1AB32DE887D}"/>
              </a:ext>
            </a:extLst>
          </p:cNvPr>
          <p:cNvSpPr txBox="1"/>
          <p:nvPr/>
        </p:nvSpPr>
        <p:spPr>
          <a:xfrm>
            <a:off x="407904" y="371106"/>
            <a:ext cx="1695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Source</a:t>
            </a:r>
            <a:endParaRPr lang="en-SG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CB9D13-B427-4FD7-A45A-A781BF917591}"/>
              </a:ext>
            </a:extLst>
          </p:cNvPr>
          <p:cNvSpPr txBox="1"/>
          <p:nvPr/>
        </p:nvSpPr>
        <p:spPr>
          <a:xfrm>
            <a:off x="7624733" y="3381393"/>
            <a:ext cx="1695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Dest</a:t>
            </a:r>
            <a:endParaRPr lang="en-SG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8720D6-0660-4F68-8071-9E0525B0D97D}"/>
              </a:ext>
            </a:extLst>
          </p:cNvPr>
          <p:cNvSpPr txBox="1"/>
          <p:nvPr/>
        </p:nvSpPr>
        <p:spPr>
          <a:xfrm>
            <a:off x="2757017" y="1655379"/>
            <a:ext cx="74090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QRY</a:t>
            </a:r>
            <a:endParaRPr lang="en-SG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AF3824-1B1F-4667-B93D-738AFC528D3F}"/>
              </a:ext>
            </a:extLst>
          </p:cNvPr>
          <p:cNvSpPr txBox="1"/>
          <p:nvPr/>
        </p:nvSpPr>
        <p:spPr>
          <a:xfrm>
            <a:off x="2132279" y="2447159"/>
            <a:ext cx="74090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QRY</a:t>
            </a:r>
            <a:endParaRPr lang="en-SG" sz="2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932665-7456-4B3F-9AD6-886968FE1657}"/>
              </a:ext>
            </a:extLst>
          </p:cNvPr>
          <p:cNvSpPr txBox="1"/>
          <p:nvPr/>
        </p:nvSpPr>
        <p:spPr>
          <a:xfrm>
            <a:off x="3396434" y="3180647"/>
            <a:ext cx="74090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QRY</a:t>
            </a:r>
            <a:endParaRPr lang="en-SG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F1FD65-10F7-405A-9D32-F45D5F5DF155}"/>
              </a:ext>
            </a:extLst>
          </p:cNvPr>
          <p:cNvSpPr txBox="1"/>
          <p:nvPr/>
        </p:nvSpPr>
        <p:spPr>
          <a:xfrm>
            <a:off x="4141073" y="2097803"/>
            <a:ext cx="74090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QRY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112420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3F314B4-04D0-47B8-BCEB-83FE7DF40192}"/>
              </a:ext>
            </a:extLst>
          </p:cNvPr>
          <p:cNvCxnSpPr>
            <a:cxnSpLocks/>
          </p:cNvCxnSpPr>
          <p:nvPr/>
        </p:nvCxnSpPr>
        <p:spPr>
          <a:xfrm flipH="1">
            <a:off x="4146774" y="2055489"/>
            <a:ext cx="490393" cy="5020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2EB409-3D1D-41A0-9E59-315E9E6018A8}"/>
              </a:ext>
            </a:extLst>
          </p:cNvPr>
          <p:cNvCxnSpPr>
            <a:cxnSpLocks/>
          </p:cNvCxnSpPr>
          <p:nvPr/>
        </p:nvCxnSpPr>
        <p:spPr>
          <a:xfrm flipH="1">
            <a:off x="2573036" y="630774"/>
            <a:ext cx="845021" cy="809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55143F-7D3D-4A66-B944-33D7805E33D8}"/>
              </a:ext>
            </a:extLst>
          </p:cNvPr>
          <p:cNvCxnSpPr>
            <a:cxnSpLocks/>
          </p:cNvCxnSpPr>
          <p:nvPr/>
        </p:nvCxnSpPr>
        <p:spPr>
          <a:xfrm>
            <a:off x="5868586" y="789985"/>
            <a:ext cx="701735" cy="4742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Line 41">
            <a:extLst>
              <a:ext uri="{FF2B5EF4-FFF2-40B4-BE49-F238E27FC236}">
                <a16:creationId xmlns:a16="http://schemas.microsoft.com/office/drawing/2014/main" id="{4A87CDF7-825B-4B04-B4E3-395BAE0F14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79529" y="1739972"/>
            <a:ext cx="2025855" cy="139382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EF9A8E1D-02CA-4D39-9709-3125B2D2BC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39294" y="3125503"/>
            <a:ext cx="2366090" cy="153771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1C933C-4E78-4531-B31F-FDB0B151B1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C8C27D27-1E11-4B38-B173-4BC2929A1F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0342" y="803645"/>
            <a:ext cx="1522925" cy="92909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7A78EAC1-E3D8-4DF3-B5FD-161D10FD24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3680" y="803640"/>
            <a:ext cx="1368887" cy="20593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48A1AD61-19E9-4550-9E4C-8E9EAC4B8D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92081" y="1264227"/>
            <a:ext cx="108019" cy="190536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FED1DA5A-ADC8-4041-A7B9-83963FE43F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97554" y="4402834"/>
            <a:ext cx="3045861" cy="23014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" name="Line 37">
            <a:extLst>
              <a:ext uri="{FF2B5EF4-FFF2-40B4-BE49-F238E27FC236}">
                <a16:creationId xmlns:a16="http://schemas.microsoft.com/office/drawing/2014/main" id="{E9867C77-0629-4078-939A-316EA1ED943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87864" y="3125503"/>
            <a:ext cx="1509690" cy="1275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" name="Line 39">
            <a:extLst>
              <a:ext uri="{FF2B5EF4-FFF2-40B4-BE49-F238E27FC236}">
                <a16:creationId xmlns:a16="http://schemas.microsoft.com/office/drawing/2014/main" id="{1D90940F-5EC0-456B-A126-8461DFD117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0765" y="3272590"/>
            <a:ext cx="2018910" cy="110124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" name="Line 40">
            <a:extLst>
              <a:ext uri="{FF2B5EF4-FFF2-40B4-BE49-F238E27FC236}">
                <a16:creationId xmlns:a16="http://schemas.microsoft.com/office/drawing/2014/main" id="{21BC93B3-6095-4233-84F6-6EB0E1068E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9669" y="1732740"/>
            <a:ext cx="1363597" cy="153771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6" name="Line 41">
            <a:extLst>
              <a:ext uri="{FF2B5EF4-FFF2-40B4-BE49-F238E27FC236}">
                <a16:creationId xmlns:a16="http://schemas.microsoft.com/office/drawing/2014/main" id="{43D270C9-0892-412F-B1CC-865CDD8F99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19674" y="3270460"/>
            <a:ext cx="1023741" cy="13625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7" name="Line 42">
            <a:extLst>
              <a:ext uri="{FF2B5EF4-FFF2-40B4-BE49-F238E27FC236}">
                <a16:creationId xmlns:a16="http://schemas.microsoft.com/office/drawing/2014/main" id="{A0989546-AB68-4170-9E9D-D23CED1BAB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00" y="796410"/>
            <a:ext cx="3360231" cy="34124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" name="Oval 69">
            <a:extLst>
              <a:ext uri="{FF2B5EF4-FFF2-40B4-BE49-F238E27FC236}">
                <a16:creationId xmlns:a16="http://schemas.microsoft.com/office/drawing/2014/main" id="{AC688C08-71A7-4756-A3C2-F3A02DE9A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979" y="1508763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" name="Line 7">
            <a:extLst>
              <a:ext uri="{FF2B5EF4-FFF2-40B4-BE49-F238E27FC236}">
                <a16:creationId xmlns:a16="http://schemas.microsoft.com/office/drawing/2014/main" id="{4E178142-B790-4210-B36C-9724EBD240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7555" y="2862980"/>
            <a:ext cx="502914" cy="151085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2" name="Line 7">
            <a:extLst>
              <a:ext uri="{FF2B5EF4-FFF2-40B4-BE49-F238E27FC236}">
                <a16:creationId xmlns:a16="http://schemas.microsoft.com/office/drawing/2014/main" id="{C43E0E9F-6514-41A4-951D-AA1A39D62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7864" y="1124128"/>
            <a:ext cx="2012606" cy="171774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3" name="Line 7">
            <a:extLst>
              <a:ext uri="{FF2B5EF4-FFF2-40B4-BE49-F238E27FC236}">
                <a16:creationId xmlns:a16="http://schemas.microsoft.com/office/drawing/2014/main" id="{6B525FA2-9FD8-436C-9C5C-B3C1BE67B4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94059" y="2870864"/>
            <a:ext cx="1906410" cy="23985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4" name="Oval 69">
            <a:extLst>
              <a:ext uri="{FF2B5EF4-FFF2-40B4-BE49-F238E27FC236}">
                <a16:creationId xmlns:a16="http://schemas.microsoft.com/office/drawing/2014/main" id="{E31BD877-9D35-4BC9-8A64-74FC9AA3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376" y="3035630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5" name="Oval 69">
            <a:extLst>
              <a:ext uri="{FF2B5EF4-FFF2-40B4-BE49-F238E27FC236}">
                <a16:creationId xmlns:a16="http://schemas.microsoft.com/office/drawing/2014/main" id="{FE083782-1D07-4DCC-9E92-D60712BC1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0050" y="4433074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6" name="Oval 69">
            <a:extLst>
              <a:ext uri="{FF2B5EF4-FFF2-40B4-BE49-F238E27FC236}">
                <a16:creationId xmlns:a16="http://schemas.microsoft.com/office/drawing/2014/main" id="{2C0FE577-58BA-4FB2-80B1-C0B868489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224" y="4168407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7" name="Oval 69">
            <a:extLst>
              <a:ext uri="{FF2B5EF4-FFF2-40B4-BE49-F238E27FC236}">
                <a16:creationId xmlns:a16="http://schemas.microsoft.com/office/drawing/2014/main" id="{0F2A4F48-F43F-4D8A-A119-19CC7146F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802" y="2870865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8" name="Oval 69">
            <a:extLst>
              <a:ext uri="{FF2B5EF4-FFF2-40B4-BE49-F238E27FC236}">
                <a16:creationId xmlns:a16="http://schemas.microsoft.com/office/drawing/2014/main" id="{18464EFC-CAA9-48D2-8646-D3C65B1D9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693" y="2573212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9" name="Oval 69">
            <a:extLst>
              <a:ext uri="{FF2B5EF4-FFF2-40B4-BE49-F238E27FC236}">
                <a16:creationId xmlns:a16="http://schemas.microsoft.com/office/drawing/2014/main" id="{23371755-39C7-43FE-8699-2BF52EFAD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738" y="922980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40" name="Oval 69">
            <a:extLst>
              <a:ext uri="{FF2B5EF4-FFF2-40B4-BE49-F238E27FC236}">
                <a16:creationId xmlns:a16="http://schemas.microsoft.com/office/drawing/2014/main" id="{E828879A-058E-4ED8-B183-AD45010DA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882" y="556087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43" name="Oval 69">
            <a:extLst>
              <a:ext uri="{FF2B5EF4-FFF2-40B4-BE49-F238E27FC236}">
                <a16:creationId xmlns:a16="http://schemas.microsoft.com/office/drawing/2014/main" id="{5B0C2FA7-DB77-4DBE-A794-77443D071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141" y="2823053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FB6970-ACF0-425F-A7B7-E1AB32DE887D}"/>
              </a:ext>
            </a:extLst>
          </p:cNvPr>
          <p:cNvSpPr txBox="1"/>
          <p:nvPr/>
        </p:nvSpPr>
        <p:spPr>
          <a:xfrm>
            <a:off x="407904" y="371106"/>
            <a:ext cx="1695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Source</a:t>
            </a:r>
            <a:endParaRPr lang="en-SG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CB9D13-B427-4FD7-A45A-A781BF917591}"/>
              </a:ext>
            </a:extLst>
          </p:cNvPr>
          <p:cNvSpPr txBox="1"/>
          <p:nvPr/>
        </p:nvSpPr>
        <p:spPr>
          <a:xfrm>
            <a:off x="7624733" y="3381393"/>
            <a:ext cx="1695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Dest</a:t>
            </a:r>
            <a:endParaRPr lang="en-SG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8720D6-0660-4F68-8071-9E0525B0D97D}"/>
              </a:ext>
            </a:extLst>
          </p:cNvPr>
          <p:cNvSpPr txBox="1"/>
          <p:nvPr/>
        </p:nvSpPr>
        <p:spPr>
          <a:xfrm>
            <a:off x="5472435" y="596355"/>
            <a:ext cx="74090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QRY</a:t>
            </a:r>
            <a:endParaRPr lang="en-SG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AF3824-1B1F-4667-B93D-738AFC528D3F}"/>
              </a:ext>
            </a:extLst>
          </p:cNvPr>
          <p:cNvSpPr txBox="1"/>
          <p:nvPr/>
        </p:nvSpPr>
        <p:spPr>
          <a:xfrm>
            <a:off x="3114845" y="348614"/>
            <a:ext cx="74090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QRY</a:t>
            </a:r>
            <a:endParaRPr lang="en-SG" sz="2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932665-7456-4B3F-9AD6-886968FE1657}"/>
              </a:ext>
            </a:extLst>
          </p:cNvPr>
          <p:cNvSpPr txBox="1"/>
          <p:nvPr/>
        </p:nvSpPr>
        <p:spPr>
          <a:xfrm>
            <a:off x="4310545" y="1800263"/>
            <a:ext cx="74090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QRY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490991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3F314B4-04D0-47B8-BCEB-83FE7DF40192}"/>
              </a:ext>
            </a:extLst>
          </p:cNvPr>
          <p:cNvCxnSpPr>
            <a:cxnSpLocks/>
          </p:cNvCxnSpPr>
          <p:nvPr/>
        </p:nvCxnSpPr>
        <p:spPr>
          <a:xfrm flipH="1">
            <a:off x="6713223" y="3436245"/>
            <a:ext cx="617030" cy="3513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Line 41">
            <a:extLst>
              <a:ext uri="{FF2B5EF4-FFF2-40B4-BE49-F238E27FC236}">
                <a16:creationId xmlns:a16="http://schemas.microsoft.com/office/drawing/2014/main" id="{4A87CDF7-825B-4B04-B4E3-395BAE0F14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79529" y="1739972"/>
            <a:ext cx="2025855" cy="139382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EF9A8E1D-02CA-4D39-9709-3125B2D2BC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39294" y="3125503"/>
            <a:ext cx="2366090" cy="153771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1C933C-4E78-4531-B31F-FDB0B151B1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C8C27D27-1E11-4B38-B173-4BC2929A1F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0342" y="803645"/>
            <a:ext cx="1522925" cy="92909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7A78EAC1-E3D8-4DF3-B5FD-161D10FD24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3680" y="803640"/>
            <a:ext cx="1368887" cy="20593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48A1AD61-19E9-4550-9E4C-8E9EAC4B8D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92081" y="1264227"/>
            <a:ext cx="108019" cy="190536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FED1DA5A-ADC8-4041-A7B9-83963FE43F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97554" y="4402834"/>
            <a:ext cx="3045861" cy="23014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" name="Line 37">
            <a:extLst>
              <a:ext uri="{FF2B5EF4-FFF2-40B4-BE49-F238E27FC236}">
                <a16:creationId xmlns:a16="http://schemas.microsoft.com/office/drawing/2014/main" id="{E9867C77-0629-4078-939A-316EA1ED943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87864" y="3125503"/>
            <a:ext cx="1509690" cy="1275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" name="Line 39">
            <a:extLst>
              <a:ext uri="{FF2B5EF4-FFF2-40B4-BE49-F238E27FC236}">
                <a16:creationId xmlns:a16="http://schemas.microsoft.com/office/drawing/2014/main" id="{1D90940F-5EC0-456B-A126-8461DFD117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0765" y="3272590"/>
            <a:ext cx="2018910" cy="110124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" name="Line 40">
            <a:extLst>
              <a:ext uri="{FF2B5EF4-FFF2-40B4-BE49-F238E27FC236}">
                <a16:creationId xmlns:a16="http://schemas.microsoft.com/office/drawing/2014/main" id="{21BC93B3-6095-4233-84F6-6EB0E1068E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9669" y="1732740"/>
            <a:ext cx="1363597" cy="153771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6" name="Line 41">
            <a:extLst>
              <a:ext uri="{FF2B5EF4-FFF2-40B4-BE49-F238E27FC236}">
                <a16:creationId xmlns:a16="http://schemas.microsoft.com/office/drawing/2014/main" id="{43D270C9-0892-412F-B1CC-865CDD8F99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19674" y="3270460"/>
            <a:ext cx="1023741" cy="13625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7" name="Line 42">
            <a:extLst>
              <a:ext uri="{FF2B5EF4-FFF2-40B4-BE49-F238E27FC236}">
                <a16:creationId xmlns:a16="http://schemas.microsoft.com/office/drawing/2014/main" id="{A0989546-AB68-4170-9E9D-D23CED1BAB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00" y="796410"/>
            <a:ext cx="3360231" cy="34124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" name="Oval 69">
            <a:extLst>
              <a:ext uri="{FF2B5EF4-FFF2-40B4-BE49-F238E27FC236}">
                <a16:creationId xmlns:a16="http://schemas.microsoft.com/office/drawing/2014/main" id="{AC688C08-71A7-4756-A3C2-F3A02DE9A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979" y="1508763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" name="Line 7">
            <a:extLst>
              <a:ext uri="{FF2B5EF4-FFF2-40B4-BE49-F238E27FC236}">
                <a16:creationId xmlns:a16="http://schemas.microsoft.com/office/drawing/2014/main" id="{4E178142-B790-4210-B36C-9724EBD240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7555" y="2862980"/>
            <a:ext cx="502914" cy="151085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2" name="Line 7">
            <a:extLst>
              <a:ext uri="{FF2B5EF4-FFF2-40B4-BE49-F238E27FC236}">
                <a16:creationId xmlns:a16="http://schemas.microsoft.com/office/drawing/2014/main" id="{C43E0E9F-6514-41A4-951D-AA1A39D62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7864" y="1124128"/>
            <a:ext cx="2012606" cy="171774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3" name="Line 7">
            <a:extLst>
              <a:ext uri="{FF2B5EF4-FFF2-40B4-BE49-F238E27FC236}">
                <a16:creationId xmlns:a16="http://schemas.microsoft.com/office/drawing/2014/main" id="{6B525FA2-9FD8-436C-9C5C-B3C1BE67B4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94059" y="2870864"/>
            <a:ext cx="1906410" cy="23985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4" name="Oval 69">
            <a:extLst>
              <a:ext uri="{FF2B5EF4-FFF2-40B4-BE49-F238E27FC236}">
                <a16:creationId xmlns:a16="http://schemas.microsoft.com/office/drawing/2014/main" id="{E31BD877-9D35-4BC9-8A64-74FC9AA3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376" y="3035630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5" name="Oval 69">
            <a:extLst>
              <a:ext uri="{FF2B5EF4-FFF2-40B4-BE49-F238E27FC236}">
                <a16:creationId xmlns:a16="http://schemas.microsoft.com/office/drawing/2014/main" id="{FE083782-1D07-4DCC-9E92-D60712BC1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0050" y="4433074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6" name="Oval 69">
            <a:extLst>
              <a:ext uri="{FF2B5EF4-FFF2-40B4-BE49-F238E27FC236}">
                <a16:creationId xmlns:a16="http://schemas.microsoft.com/office/drawing/2014/main" id="{2C0FE577-58BA-4FB2-80B1-C0B868489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224" y="4168407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7" name="Oval 69">
            <a:extLst>
              <a:ext uri="{FF2B5EF4-FFF2-40B4-BE49-F238E27FC236}">
                <a16:creationId xmlns:a16="http://schemas.microsoft.com/office/drawing/2014/main" id="{0F2A4F48-F43F-4D8A-A119-19CC7146F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802" y="2870865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8" name="Oval 69">
            <a:extLst>
              <a:ext uri="{FF2B5EF4-FFF2-40B4-BE49-F238E27FC236}">
                <a16:creationId xmlns:a16="http://schemas.microsoft.com/office/drawing/2014/main" id="{18464EFC-CAA9-48D2-8646-D3C65B1D9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693" y="2573212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9" name="Oval 69">
            <a:extLst>
              <a:ext uri="{FF2B5EF4-FFF2-40B4-BE49-F238E27FC236}">
                <a16:creationId xmlns:a16="http://schemas.microsoft.com/office/drawing/2014/main" id="{23371755-39C7-43FE-8699-2BF52EFAD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738" y="922980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40" name="Oval 69">
            <a:extLst>
              <a:ext uri="{FF2B5EF4-FFF2-40B4-BE49-F238E27FC236}">
                <a16:creationId xmlns:a16="http://schemas.microsoft.com/office/drawing/2014/main" id="{E828879A-058E-4ED8-B183-AD45010DA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882" y="556087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43" name="Oval 69">
            <a:extLst>
              <a:ext uri="{FF2B5EF4-FFF2-40B4-BE49-F238E27FC236}">
                <a16:creationId xmlns:a16="http://schemas.microsoft.com/office/drawing/2014/main" id="{5B0C2FA7-DB77-4DBE-A794-77443D071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141" y="2823053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FB6970-ACF0-425F-A7B7-E1AB32DE887D}"/>
              </a:ext>
            </a:extLst>
          </p:cNvPr>
          <p:cNvSpPr txBox="1"/>
          <p:nvPr/>
        </p:nvSpPr>
        <p:spPr>
          <a:xfrm>
            <a:off x="407904" y="371106"/>
            <a:ext cx="1695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Source</a:t>
            </a:r>
            <a:endParaRPr lang="en-SG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CB9D13-B427-4FD7-A45A-A781BF917591}"/>
              </a:ext>
            </a:extLst>
          </p:cNvPr>
          <p:cNvSpPr txBox="1"/>
          <p:nvPr/>
        </p:nvSpPr>
        <p:spPr>
          <a:xfrm>
            <a:off x="7624733" y="3381393"/>
            <a:ext cx="1695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Dest</a:t>
            </a:r>
            <a:endParaRPr lang="en-SG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932665-7456-4B3F-9AD6-886968FE1657}"/>
              </a:ext>
            </a:extLst>
          </p:cNvPr>
          <p:cNvSpPr txBox="1"/>
          <p:nvPr/>
        </p:nvSpPr>
        <p:spPr>
          <a:xfrm>
            <a:off x="7063034" y="3029662"/>
            <a:ext cx="728084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UPD</a:t>
            </a:r>
            <a:endParaRPr lang="en-SG" sz="20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1D48847-CEC4-426B-A9BB-88D5E126F613}"/>
              </a:ext>
            </a:extLst>
          </p:cNvPr>
          <p:cNvCxnSpPr>
            <a:cxnSpLocks/>
          </p:cNvCxnSpPr>
          <p:nvPr/>
        </p:nvCxnSpPr>
        <p:spPr>
          <a:xfrm flipH="1" flipV="1">
            <a:off x="7153731" y="1897036"/>
            <a:ext cx="774926" cy="3973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EE73A53-83FE-459A-88F6-0888C604C770}"/>
              </a:ext>
            </a:extLst>
          </p:cNvPr>
          <p:cNvSpPr txBox="1"/>
          <p:nvPr/>
        </p:nvSpPr>
        <p:spPr>
          <a:xfrm>
            <a:off x="7596434" y="2048712"/>
            <a:ext cx="728084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UPD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04038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3F314B4-04D0-47B8-BCEB-83FE7DF40192}"/>
              </a:ext>
            </a:extLst>
          </p:cNvPr>
          <p:cNvCxnSpPr>
            <a:cxnSpLocks/>
          </p:cNvCxnSpPr>
          <p:nvPr/>
        </p:nvCxnSpPr>
        <p:spPr>
          <a:xfrm flipH="1">
            <a:off x="4901627" y="2082705"/>
            <a:ext cx="617030" cy="3513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Line 41">
            <a:extLst>
              <a:ext uri="{FF2B5EF4-FFF2-40B4-BE49-F238E27FC236}">
                <a16:creationId xmlns:a16="http://schemas.microsoft.com/office/drawing/2014/main" id="{4A87CDF7-825B-4B04-B4E3-395BAE0F14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79529" y="1739972"/>
            <a:ext cx="2025855" cy="139382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EF9A8E1D-02CA-4D39-9709-3125B2D2BC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39294" y="3125503"/>
            <a:ext cx="2366090" cy="153771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1C933C-4E78-4531-B31F-FDB0B151B1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C8C27D27-1E11-4B38-B173-4BC2929A1F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0342" y="803645"/>
            <a:ext cx="1522925" cy="92909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7A78EAC1-E3D8-4DF3-B5FD-161D10FD24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3680" y="803640"/>
            <a:ext cx="1368887" cy="20593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48A1AD61-19E9-4550-9E4C-8E9EAC4B8D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92081" y="1264227"/>
            <a:ext cx="108019" cy="190536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FED1DA5A-ADC8-4041-A7B9-83963FE43F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97554" y="4402834"/>
            <a:ext cx="3045861" cy="23014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" name="Line 37">
            <a:extLst>
              <a:ext uri="{FF2B5EF4-FFF2-40B4-BE49-F238E27FC236}">
                <a16:creationId xmlns:a16="http://schemas.microsoft.com/office/drawing/2014/main" id="{E9867C77-0629-4078-939A-316EA1ED943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87864" y="3125503"/>
            <a:ext cx="1509690" cy="1275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" name="Line 39">
            <a:extLst>
              <a:ext uri="{FF2B5EF4-FFF2-40B4-BE49-F238E27FC236}">
                <a16:creationId xmlns:a16="http://schemas.microsoft.com/office/drawing/2014/main" id="{1D90940F-5EC0-456B-A126-8461DFD117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0765" y="3272590"/>
            <a:ext cx="2018910" cy="110124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" name="Line 40">
            <a:extLst>
              <a:ext uri="{FF2B5EF4-FFF2-40B4-BE49-F238E27FC236}">
                <a16:creationId xmlns:a16="http://schemas.microsoft.com/office/drawing/2014/main" id="{21BC93B3-6095-4233-84F6-6EB0E1068E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9669" y="1732740"/>
            <a:ext cx="1363597" cy="153771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6" name="Line 41">
            <a:extLst>
              <a:ext uri="{FF2B5EF4-FFF2-40B4-BE49-F238E27FC236}">
                <a16:creationId xmlns:a16="http://schemas.microsoft.com/office/drawing/2014/main" id="{43D270C9-0892-412F-B1CC-865CDD8F99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19674" y="3270460"/>
            <a:ext cx="1023741" cy="13625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7" name="Line 42">
            <a:extLst>
              <a:ext uri="{FF2B5EF4-FFF2-40B4-BE49-F238E27FC236}">
                <a16:creationId xmlns:a16="http://schemas.microsoft.com/office/drawing/2014/main" id="{A0989546-AB68-4170-9E9D-D23CED1BAB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00" y="796410"/>
            <a:ext cx="3360231" cy="34124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" name="Oval 69">
            <a:extLst>
              <a:ext uri="{FF2B5EF4-FFF2-40B4-BE49-F238E27FC236}">
                <a16:creationId xmlns:a16="http://schemas.microsoft.com/office/drawing/2014/main" id="{AC688C08-71A7-4756-A3C2-F3A02DE9A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979" y="1508763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" name="Line 7">
            <a:extLst>
              <a:ext uri="{FF2B5EF4-FFF2-40B4-BE49-F238E27FC236}">
                <a16:creationId xmlns:a16="http://schemas.microsoft.com/office/drawing/2014/main" id="{4E178142-B790-4210-B36C-9724EBD240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7555" y="2862980"/>
            <a:ext cx="502914" cy="151085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2" name="Line 7">
            <a:extLst>
              <a:ext uri="{FF2B5EF4-FFF2-40B4-BE49-F238E27FC236}">
                <a16:creationId xmlns:a16="http://schemas.microsoft.com/office/drawing/2014/main" id="{C43E0E9F-6514-41A4-951D-AA1A39D62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7864" y="1124128"/>
            <a:ext cx="2012606" cy="171774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3" name="Line 7">
            <a:extLst>
              <a:ext uri="{FF2B5EF4-FFF2-40B4-BE49-F238E27FC236}">
                <a16:creationId xmlns:a16="http://schemas.microsoft.com/office/drawing/2014/main" id="{6B525FA2-9FD8-436C-9C5C-B3C1BE67B4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94059" y="2870864"/>
            <a:ext cx="1906410" cy="23985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4" name="Oval 69">
            <a:extLst>
              <a:ext uri="{FF2B5EF4-FFF2-40B4-BE49-F238E27FC236}">
                <a16:creationId xmlns:a16="http://schemas.microsoft.com/office/drawing/2014/main" id="{E31BD877-9D35-4BC9-8A64-74FC9AA3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376" y="3035630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5" name="Oval 69">
            <a:extLst>
              <a:ext uri="{FF2B5EF4-FFF2-40B4-BE49-F238E27FC236}">
                <a16:creationId xmlns:a16="http://schemas.microsoft.com/office/drawing/2014/main" id="{FE083782-1D07-4DCC-9E92-D60712BC1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0050" y="4433074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6" name="Oval 69">
            <a:extLst>
              <a:ext uri="{FF2B5EF4-FFF2-40B4-BE49-F238E27FC236}">
                <a16:creationId xmlns:a16="http://schemas.microsoft.com/office/drawing/2014/main" id="{2C0FE577-58BA-4FB2-80B1-C0B868489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224" y="4168407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7" name="Oval 69">
            <a:extLst>
              <a:ext uri="{FF2B5EF4-FFF2-40B4-BE49-F238E27FC236}">
                <a16:creationId xmlns:a16="http://schemas.microsoft.com/office/drawing/2014/main" id="{0F2A4F48-F43F-4D8A-A119-19CC7146F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802" y="2870865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8" name="Oval 69">
            <a:extLst>
              <a:ext uri="{FF2B5EF4-FFF2-40B4-BE49-F238E27FC236}">
                <a16:creationId xmlns:a16="http://schemas.microsoft.com/office/drawing/2014/main" id="{18464EFC-CAA9-48D2-8646-D3C65B1D9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693" y="2573212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9" name="Oval 69">
            <a:extLst>
              <a:ext uri="{FF2B5EF4-FFF2-40B4-BE49-F238E27FC236}">
                <a16:creationId xmlns:a16="http://schemas.microsoft.com/office/drawing/2014/main" id="{23371755-39C7-43FE-8699-2BF52EFAD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738" y="922980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40" name="Oval 69">
            <a:extLst>
              <a:ext uri="{FF2B5EF4-FFF2-40B4-BE49-F238E27FC236}">
                <a16:creationId xmlns:a16="http://schemas.microsoft.com/office/drawing/2014/main" id="{E828879A-058E-4ED8-B183-AD45010DA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882" y="556087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43" name="Oval 69">
            <a:extLst>
              <a:ext uri="{FF2B5EF4-FFF2-40B4-BE49-F238E27FC236}">
                <a16:creationId xmlns:a16="http://schemas.microsoft.com/office/drawing/2014/main" id="{5B0C2FA7-DB77-4DBE-A794-77443D071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141" y="2823053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FB6970-ACF0-425F-A7B7-E1AB32DE887D}"/>
              </a:ext>
            </a:extLst>
          </p:cNvPr>
          <p:cNvSpPr txBox="1"/>
          <p:nvPr/>
        </p:nvSpPr>
        <p:spPr>
          <a:xfrm>
            <a:off x="407904" y="371106"/>
            <a:ext cx="1695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Source</a:t>
            </a:r>
            <a:endParaRPr lang="en-SG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CB9D13-B427-4FD7-A45A-A781BF917591}"/>
              </a:ext>
            </a:extLst>
          </p:cNvPr>
          <p:cNvSpPr txBox="1"/>
          <p:nvPr/>
        </p:nvSpPr>
        <p:spPr>
          <a:xfrm>
            <a:off x="7624733" y="3381393"/>
            <a:ext cx="1695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Dest</a:t>
            </a:r>
            <a:endParaRPr lang="en-SG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932665-7456-4B3F-9AD6-886968FE1657}"/>
              </a:ext>
            </a:extLst>
          </p:cNvPr>
          <p:cNvSpPr txBox="1"/>
          <p:nvPr/>
        </p:nvSpPr>
        <p:spPr>
          <a:xfrm>
            <a:off x="5052961" y="1788029"/>
            <a:ext cx="728084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UPD</a:t>
            </a:r>
            <a:endParaRPr lang="en-SG" sz="20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1D48847-CEC4-426B-A9BB-88D5E126F613}"/>
              </a:ext>
            </a:extLst>
          </p:cNvPr>
          <p:cNvCxnSpPr>
            <a:cxnSpLocks/>
          </p:cNvCxnSpPr>
          <p:nvPr/>
        </p:nvCxnSpPr>
        <p:spPr>
          <a:xfrm flipH="1" flipV="1">
            <a:off x="5213353" y="683938"/>
            <a:ext cx="774926" cy="3973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EE73A53-83FE-459A-88F6-0888C604C770}"/>
              </a:ext>
            </a:extLst>
          </p:cNvPr>
          <p:cNvSpPr txBox="1"/>
          <p:nvPr/>
        </p:nvSpPr>
        <p:spPr>
          <a:xfrm>
            <a:off x="5655185" y="753490"/>
            <a:ext cx="728084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UPD</a:t>
            </a:r>
            <a:endParaRPr lang="en-SG" sz="20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F1B30F-2C5A-4FA8-83F8-4C16F333E061}"/>
              </a:ext>
            </a:extLst>
          </p:cNvPr>
          <p:cNvCxnSpPr>
            <a:cxnSpLocks/>
          </p:cNvCxnSpPr>
          <p:nvPr/>
        </p:nvCxnSpPr>
        <p:spPr>
          <a:xfrm>
            <a:off x="7282909" y="1895475"/>
            <a:ext cx="677393" cy="4714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052C0D5-802A-4569-8E90-67A6A457F193}"/>
              </a:ext>
            </a:extLst>
          </p:cNvPr>
          <p:cNvSpPr txBox="1"/>
          <p:nvPr/>
        </p:nvSpPr>
        <p:spPr>
          <a:xfrm>
            <a:off x="6928052" y="1610048"/>
            <a:ext cx="728084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UPD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16376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3F314B4-04D0-47B8-BCEB-83FE7DF40192}"/>
              </a:ext>
            </a:extLst>
          </p:cNvPr>
          <p:cNvCxnSpPr>
            <a:cxnSpLocks/>
          </p:cNvCxnSpPr>
          <p:nvPr/>
        </p:nvCxnSpPr>
        <p:spPr>
          <a:xfrm flipH="1" flipV="1">
            <a:off x="5370151" y="3305870"/>
            <a:ext cx="322784" cy="4297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Line 41">
            <a:extLst>
              <a:ext uri="{FF2B5EF4-FFF2-40B4-BE49-F238E27FC236}">
                <a16:creationId xmlns:a16="http://schemas.microsoft.com/office/drawing/2014/main" id="{4A87CDF7-825B-4B04-B4E3-395BAE0F14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79529" y="1739972"/>
            <a:ext cx="2025855" cy="139382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EF9A8E1D-02CA-4D39-9709-3125B2D2BC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39294" y="3125503"/>
            <a:ext cx="2366090" cy="153771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1C933C-4E78-4531-B31F-FDB0B151B1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C8C27D27-1E11-4B38-B173-4BC2929A1F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0342" y="803645"/>
            <a:ext cx="1522925" cy="92909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7A78EAC1-E3D8-4DF3-B5FD-161D10FD24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3680" y="803640"/>
            <a:ext cx="1368887" cy="20593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48A1AD61-19E9-4550-9E4C-8E9EAC4B8D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92081" y="1264227"/>
            <a:ext cx="108019" cy="190536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FED1DA5A-ADC8-4041-A7B9-83963FE43F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97554" y="4402834"/>
            <a:ext cx="3045861" cy="23014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" name="Line 37">
            <a:extLst>
              <a:ext uri="{FF2B5EF4-FFF2-40B4-BE49-F238E27FC236}">
                <a16:creationId xmlns:a16="http://schemas.microsoft.com/office/drawing/2014/main" id="{E9867C77-0629-4078-939A-316EA1ED943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87864" y="3125503"/>
            <a:ext cx="1509690" cy="1275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" name="Line 39">
            <a:extLst>
              <a:ext uri="{FF2B5EF4-FFF2-40B4-BE49-F238E27FC236}">
                <a16:creationId xmlns:a16="http://schemas.microsoft.com/office/drawing/2014/main" id="{1D90940F-5EC0-456B-A126-8461DFD117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0765" y="3272590"/>
            <a:ext cx="2018910" cy="110124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" name="Line 40">
            <a:extLst>
              <a:ext uri="{FF2B5EF4-FFF2-40B4-BE49-F238E27FC236}">
                <a16:creationId xmlns:a16="http://schemas.microsoft.com/office/drawing/2014/main" id="{21BC93B3-6095-4233-84F6-6EB0E1068E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9669" y="1732740"/>
            <a:ext cx="1363597" cy="153771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6" name="Line 41">
            <a:extLst>
              <a:ext uri="{FF2B5EF4-FFF2-40B4-BE49-F238E27FC236}">
                <a16:creationId xmlns:a16="http://schemas.microsoft.com/office/drawing/2014/main" id="{43D270C9-0892-412F-B1CC-865CDD8F99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19674" y="3270460"/>
            <a:ext cx="1023741" cy="13625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7" name="Line 42">
            <a:extLst>
              <a:ext uri="{FF2B5EF4-FFF2-40B4-BE49-F238E27FC236}">
                <a16:creationId xmlns:a16="http://schemas.microsoft.com/office/drawing/2014/main" id="{A0989546-AB68-4170-9E9D-D23CED1BAB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00" y="796410"/>
            <a:ext cx="3360231" cy="34124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" name="Oval 69">
            <a:extLst>
              <a:ext uri="{FF2B5EF4-FFF2-40B4-BE49-F238E27FC236}">
                <a16:creationId xmlns:a16="http://schemas.microsoft.com/office/drawing/2014/main" id="{AC688C08-71A7-4756-A3C2-F3A02DE9A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979" y="1508763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" name="Line 7">
            <a:extLst>
              <a:ext uri="{FF2B5EF4-FFF2-40B4-BE49-F238E27FC236}">
                <a16:creationId xmlns:a16="http://schemas.microsoft.com/office/drawing/2014/main" id="{4E178142-B790-4210-B36C-9724EBD240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7555" y="2862980"/>
            <a:ext cx="502914" cy="151085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2" name="Line 7">
            <a:extLst>
              <a:ext uri="{FF2B5EF4-FFF2-40B4-BE49-F238E27FC236}">
                <a16:creationId xmlns:a16="http://schemas.microsoft.com/office/drawing/2014/main" id="{C43E0E9F-6514-41A4-951D-AA1A39D62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7864" y="1124128"/>
            <a:ext cx="2012606" cy="171774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3" name="Line 7">
            <a:extLst>
              <a:ext uri="{FF2B5EF4-FFF2-40B4-BE49-F238E27FC236}">
                <a16:creationId xmlns:a16="http://schemas.microsoft.com/office/drawing/2014/main" id="{6B525FA2-9FD8-436C-9C5C-B3C1BE67B4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94059" y="2870864"/>
            <a:ext cx="1906410" cy="23985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4" name="Oval 69">
            <a:extLst>
              <a:ext uri="{FF2B5EF4-FFF2-40B4-BE49-F238E27FC236}">
                <a16:creationId xmlns:a16="http://schemas.microsoft.com/office/drawing/2014/main" id="{E31BD877-9D35-4BC9-8A64-74FC9AA3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376" y="3035630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5" name="Oval 69">
            <a:extLst>
              <a:ext uri="{FF2B5EF4-FFF2-40B4-BE49-F238E27FC236}">
                <a16:creationId xmlns:a16="http://schemas.microsoft.com/office/drawing/2014/main" id="{FE083782-1D07-4DCC-9E92-D60712BC1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0050" y="4433074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6" name="Oval 69">
            <a:extLst>
              <a:ext uri="{FF2B5EF4-FFF2-40B4-BE49-F238E27FC236}">
                <a16:creationId xmlns:a16="http://schemas.microsoft.com/office/drawing/2014/main" id="{2C0FE577-58BA-4FB2-80B1-C0B868489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224" y="4168407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7" name="Oval 69">
            <a:extLst>
              <a:ext uri="{FF2B5EF4-FFF2-40B4-BE49-F238E27FC236}">
                <a16:creationId xmlns:a16="http://schemas.microsoft.com/office/drawing/2014/main" id="{0F2A4F48-F43F-4D8A-A119-19CC7146F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802" y="2870865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8" name="Oval 69">
            <a:extLst>
              <a:ext uri="{FF2B5EF4-FFF2-40B4-BE49-F238E27FC236}">
                <a16:creationId xmlns:a16="http://schemas.microsoft.com/office/drawing/2014/main" id="{18464EFC-CAA9-48D2-8646-D3C65B1D9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693" y="2573212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9" name="Oval 69">
            <a:extLst>
              <a:ext uri="{FF2B5EF4-FFF2-40B4-BE49-F238E27FC236}">
                <a16:creationId xmlns:a16="http://schemas.microsoft.com/office/drawing/2014/main" id="{23371755-39C7-43FE-8699-2BF52EFAD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738" y="922980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40" name="Oval 69">
            <a:extLst>
              <a:ext uri="{FF2B5EF4-FFF2-40B4-BE49-F238E27FC236}">
                <a16:creationId xmlns:a16="http://schemas.microsoft.com/office/drawing/2014/main" id="{E828879A-058E-4ED8-B183-AD45010DA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882" y="556087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43" name="Oval 69">
            <a:extLst>
              <a:ext uri="{FF2B5EF4-FFF2-40B4-BE49-F238E27FC236}">
                <a16:creationId xmlns:a16="http://schemas.microsoft.com/office/drawing/2014/main" id="{5B0C2FA7-DB77-4DBE-A794-77443D071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141" y="2823053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FB6970-ACF0-425F-A7B7-E1AB32DE887D}"/>
              </a:ext>
            </a:extLst>
          </p:cNvPr>
          <p:cNvSpPr txBox="1"/>
          <p:nvPr/>
        </p:nvSpPr>
        <p:spPr>
          <a:xfrm>
            <a:off x="407904" y="371106"/>
            <a:ext cx="1695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Source</a:t>
            </a:r>
            <a:endParaRPr lang="en-SG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CB9D13-B427-4FD7-A45A-A781BF917591}"/>
              </a:ext>
            </a:extLst>
          </p:cNvPr>
          <p:cNvSpPr txBox="1"/>
          <p:nvPr/>
        </p:nvSpPr>
        <p:spPr>
          <a:xfrm>
            <a:off x="7624733" y="3381393"/>
            <a:ext cx="1695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Dest</a:t>
            </a:r>
            <a:endParaRPr lang="en-SG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932665-7456-4B3F-9AD6-886968FE1657}"/>
              </a:ext>
            </a:extLst>
          </p:cNvPr>
          <p:cNvSpPr txBox="1"/>
          <p:nvPr/>
        </p:nvSpPr>
        <p:spPr>
          <a:xfrm>
            <a:off x="5308159" y="3631442"/>
            <a:ext cx="728084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UPD</a:t>
            </a:r>
            <a:endParaRPr lang="en-SG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E73A53-83FE-459A-88F6-0888C604C770}"/>
              </a:ext>
            </a:extLst>
          </p:cNvPr>
          <p:cNvSpPr txBox="1"/>
          <p:nvPr/>
        </p:nvSpPr>
        <p:spPr>
          <a:xfrm>
            <a:off x="6976235" y="4168407"/>
            <a:ext cx="728084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UPD</a:t>
            </a:r>
            <a:endParaRPr lang="en-SG" sz="20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D50D23-DB3E-4175-BD6D-762068270369}"/>
              </a:ext>
            </a:extLst>
          </p:cNvPr>
          <p:cNvCxnSpPr>
            <a:cxnSpLocks/>
          </p:cNvCxnSpPr>
          <p:nvPr/>
        </p:nvCxnSpPr>
        <p:spPr>
          <a:xfrm flipH="1" flipV="1">
            <a:off x="4050485" y="4800941"/>
            <a:ext cx="822082" cy="945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7DE15CE-F3D9-4E4C-81A3-5CCEE6CBFCE7}"/>
              </a:ext>
            </a:extLst>
          </p:cNvPr>
          <p:cNvSpPr txBox="1"/>
          <p:nvPr/>
        </p:nvSpPr>
        <p:spPr>
          <a:xfrm>
            <a:off x="4634356" y="4661975"/>
            <a:ext cx="728084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UPD</a:t>
            </a:r>
            <a:endParaRPr lang="en-SG" sz="20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F1B30F-2C5A-4FA8-83F8-4C16F333E061}"/>
              </a:ext>
            </a:extLst>
          </p:cNvPr>
          <p:cNvCxnSpPr>
            <a:cxnSpLocks/>
          </p:cNvCxnSpPr>
          <p:nvPr/>
        </p:nvCxnSpPr>
        <p:spPr>
          <a:xfrm flipV="1">
            <a:off x="7426054" y="3894360"/>
            <a:ext cx="556531" cy="4514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19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360939" y="-48757"/>
            <a:ext cx="8493480" cy="1301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i="0" u="none" strike="noStrike" baseline="0" dirty="0">
                <a:latin typeface="URWBookmanL-Ligh"/>
              </a:rPr>
              <a:t>Quick Admin Notes</a:t>
            </a:r>
            <a:endParaRPr lang="en-IN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A142693-940F-4E78-A3B7-E401451E0986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2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585DB604-142A-45F2-B7FF-841875DB2D93}"/>
              </a:ext>
            </a:extLst>
          </p:cNvPr>
          <p:cNvSpPr/>
          <p:nvPr/>
        </p:nvSpPr>
        <p:spPr>
          <a:xfrm>
            <a:off x="726831" y="873861"/>
            <a:ext cx="8019909" cy="22453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457200" indent="-456840">
              <a:buFont typeface="Arial"/>
              <a:buChar char="•"/>
            </a:pPr>
            <a:r>
              <a:rPr lang="en-US" sz="2800" spc="-1" dirty="0"/>
              <a:t>Course consultation sometime next week</a:t>
            </a:r>
          </a:p>
          <a:p>
            <a:pPr marL="457200" indent="-456840">
              <a:buFont typeface="Arial"/>
              <a:buChar char="•"/>
            </a:pPr>
            <a:r>
              <a:rPr lang="en-US" sz="2800" spc="-1" dirty="0">
                <a:solidFill>
                  <a:schemeClr val="tx1"/>
                </a:solidFill>
              </a:rPr>
              <a:t>Please indicate your preferences on the Google form shared on Coursemology/Teams </a:t>
            </a:r>
            <a:r>
              <a:rPr lang="en-US" sz="2800" spc="-1" dirty="0">
                <a:solidFill>
                  <a:srgbClr val="FF0000"/>
                </a:solidFill>
              </a:rPr>
              <a:t>before this Sunday, 10 PM</a:t>
            </a:r>
          </a:p>
          <a:p>
            <a:pPr marL="457200" indent="-456840">
              <a:buFont typeface="Arial"/>
              <a:buChar char="•"/>
            </a:pPr>
            <a:r>
              <a:rPr lang="en-US" sz="2800" spc="-1" dirty="0">
                <a:solidFill>
                  <a:schemeClr val="tx1"/>
                </a:solidFill>
              </a:rPr>
              <a:t>Simpler Training questions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9848114-8760-4D94-8BB7-588550FED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" y="3306861"/>
            <a:ext cx="8905875" cy="1457325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Questions?</a:t>
            </a:r>
            <a:endParaRPr lang="en-SG" sz="8000" dirty="0"/>
          </a:p>
        </p:txBody>
      </p:sp>
    </p:spTree>
    <p:extLst>
      <p:ext uri="{BB962C8B-B14F-4D97-AF65-F5344CB8AC3E}">
        <p14:creationId xmlns:p14="http://schemas.microsoft.com/office/powerpoint/2010/main" val="282024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Line 41">
            <a:extLst>
              <a:ext uri="{FF2B5EF4-FFF2-40B4-BE49-F238E27FC236}">
                <a16:creationId xmlns:a16="http://schemas.microsoft.com/office/drawing/2014/main" id="{E97EB4C3-E73A-48BE-8207-954EDAA5B8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17241" y="1158992"/>
            <a:ext cx="49109" cy="1683858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66" name="Line 41">
            <a:extLst>
              <a:ext uri="{FF2B5EF4-FFF2-40B4-BE49-F238E27FC236}">
                <a16:creationId xmlns:a16="http://schemas.microsoft.com/office/drawing/2014/main" id="{9BF89784-9E6F-40E2-A435-9B8B22C6ED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92080" y="3093132"/>
            <a:ext cx="1444306" cy="115902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65" name="Line 41">
            <a:extLst>
              <a:ext uri="{FF2B5EF4-FFF2-40B4-BE49-F238E27FC236}">
                <a16:creationId xmlns:a16="http://schemas.microsoft.com/office/drawing/2014/main" id="{9F80922B-8EC8-4320-9107-433E50A070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87862" y="2823053"/>
            <a:ext cx="1711369" cy="2700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64" name="Line 41">
            <a:extLst>
              <a:ext uri="{FF2B5EF4-FFF2-40B4-BE49-F238E27FC236}">
                <a16:creationId xmlns:a16="http://schemas.microsoft.com/office/drawing/2014/main" id="{7488546C-B753-46F8-A3BF-A431F84287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1513" y="2772411"/>
            <a:ext cx="407706" cy="1395996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63" name="Line 41">
            <a:extLst>
              <a:ext uri="{FF2B5EF4-FFF2-40B4-BE49-F238E27FC236}">
                <a16:creationId xmlns:a16="http://schemas.microsoft.com/office/drawing/2014/main" id="{4F248855-3AC6-4FF2-BA4B-76B4853F80D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99245" y="1158993"/>
            <a:ext cx="1824211" cy="146513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62" name="Line 41">
            <a:extLst>
              <a:ext uri="{FF2B5EF4-FFF2-40B4-BE49-F238E27FC236}">
                <a16:creationId xmlns:a16="http://schemas.microsoft.com/office/drawing/2014/main" id="{C75A4771-94EC-4CCC-A696-E9C8952EC1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00" y="737401"/>
            <a:ext cx="3087270" cy="42159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61" name="Line 41">
            <a:extLst>
              <a:ext uri="{FF2B5EF4-FFF2-40B4-BE49-F238E27FC236}">
                <a16:creationId xmlns:a16="http://schemas.microsoft.com/office/drawing/2014/main" id="{061D718C-7014-470E-8847-DFEC9920D2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12704" y="1018504"/>
            <a:ext cx="1218955" cy="176938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60" name="Line 41">
            <a:extLst>
              <a:ext uri="{FF2B5EF4-FFF2-40B4-BE49-F238E27FC236}">
                <a16:creationId xmlns:a16="http://schemas.microsoft.com/office/drawing/2014/main" id="{1018F08C-6F9E-4C94-9AEE-0A43E841122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2566" y="769666"/>
            <a:ext cx="1285313" cy="81357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59" name="Line 41">
            <a:extLst>
              <a:ext uri="{FF2B5EF4-FFF2-40B4-BE49-F238E27FC236}">
                <a16:creationId xmlns:a16="http://schemas.microsoft.com/office/drawing/2014/main" id="{0AB3C35D-33A7-42AA-8333-CD6D945669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5465" y="1953531"/>
            <a:ext cx="1093009" cy="1287626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56" name="Line 41">
            <a:extLst>
              <a:ext uri="{FF2B5EF4-FFF2-40B4-BE49-F238E27FC236}">
                <a16:creationId xmlns:a16="http://schemas.microsoft.com/office/drawing/2014/main" id="{1C89B16B-D8ED-4781-B98C-1AEC04C11E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97554" y="4433073"/>
            <a:ext cx="2737845" cy="18903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58" name="Line 41">
            <a:extLst>
              <a:ext uri="{FF2B5EF4-FFF2-40B4-BE49-F238E27FC236}">
                <a16:creationId xmlns:a16="http://schemas.microsoft.com/office/drawing/2014/main" id="{ABEEA666-A04F-4573-ADF1-25542A8DA2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33493" y="3391822"/>
            <a:ext cx="1768246" cy="103253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50" name="Line 41">
            <a:extLst>
              <a:ext uri="{FF2B5EF4-FFF2-40B4-BE49-F238E27FC236}">
                <a16:creationId xmlns:a16="http://schemas.microsoft.com/office/drawing/2014/main" id="{7737E2FD-C251-4E57-BFB4-10EB9E1175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44242" y="3299450"/>
            <a:ext cx="831434" cy="1160466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48" name="Line 41">
            <a:extLst>
              <a:ext uri="{FF2B5EF4-FFF2-40B4-BE49-F238E27FC236}">
                <a16:creationId xmlns:a16="http://schemas.microsoft.com/office/drawing/2014/main" id="{D6F65CEB-9101-4870-A903-01D4A383C7A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49006" y="1719674"/>
            <a:ext cx="1791699" cy="11511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EF9A8E1D-02CA-4D39-9709-3125B2D2BC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74616" y="3182863"/>
            <a:ext cx="2366090" cy="153771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1C933C-4E78-4531-B31F-FDB0B151B1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24" name="Oval 69">
            <a:extLst>
              <a:ext uri="{FF2B5EF4-FFF2-40B4-BE49-F238E27FC236}">
                <a16:creationId xmlns:a16="http://schemas.microsoft.com/office/drawing/2014/main" id="{AC688C08-71A7-4756-A3C2-F3A02DE9A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979" y="1508763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4" name="Oval 69">
            <a:extLst>
              <a:ext uri="{FF2B5EF4-FFF2-40B4-BE49-F238E27FC236}">
                <a16:creationId xmlns:a16="http://schemas.microsoft.com/office/drawing/2014/main" id="{E31BD877-9D35-4BC9-8A64-74FC9AA3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376" y="3035630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5" name="Oval 69">
            <a:extLst>
              <a:ext uri="{FF2B5EF4-FFF2-40B4-BE49-F238E27FC236}">
                <a16:creationId xmlns:a16="http://schemas.microsoft.com/office/drawing/2014/main" id="{FE083782-1D07-4DCC-9E92-D60712BC1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0050" y="4433074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6" name="Oval 69">
            <a:extLst>
              <a:ext uri="{FF2B5EF4-FFF2-40B4-BE49-F238E27FC236}">
                <a16:creationId xmlns:a16="http://schemas.microsoft.com/office/drawing/2014/main" id="{2C0FE577-58BA-4FB2-80B1-C0B868489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224" y="4168407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7" name="Oval 69">
            <a:extLst>
              <a:ext uri="{FF2B5EF4-FFF2-40B4-BE49-F238E27FC236}">
                <a16:creationId xmlns:a16="http://schemas.microsoft.com/office/drawing/2014/main" id="{0F2A4F48-F43F-4D8A-A119-19CC7146F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802" y="2870865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8" name="Oval 69">
            <a:extLst>
              <a:ext uri="{FF2B5EF4-FFF2-40B4-BE49-F238E27FC236}">
                <a16:creationId xmlns:a16="http://schemas.microsoft.com/office/drawing/2014/main" id="{18464EFC-CAA9-48D2-8646-D3C65B1D9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693" y="2573212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9" name="Oval 69">
            <a:extLst>
              <a:ext uri="{FF2B5EF4-FFF2-40B4-BE49-F238E27FC236}">
                <a16:creationId xmlns:a16="http://schemas.microsoft.com/office/drawing/2014/main" id="{23371755-39C7-43FE-8699-2BF52EFAD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738" y="922980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40" name="Oval 69">
            <a:extLst>
              <a:ext uri="{FF2B5EF4-FFF2-40B4-BE49-F238E27FC236}">
                <a16:creationId xmlns:a16="http://schemas.microsoft.com/office/drawing/2014/main" id="{E828879A-058E-4ED8-B183-AD45010DA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882" y="556087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43" name="Oval 69">
            <a:extLst>
              <a:ext uri="{FF2B5EF4-FFF2-40B4-BE49-F238E27FC236}">
                <a16:creationId xmlns:a16="http://schemas.microsoft.com/office/drawing/2014/main" id="{5B0C2FA7-DB77-4DBE-A794-77443D071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141" y="2823053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FB6970-ACF0-425F-A7B7-E1AB32DE887D}"/>
              </a:ext>
            </a:extLst>
          </p:cNvPr>
          <p:cNvSpPr txBox="1"/>
          <p:nvPr/>
        </p:nvSpPr>
        <p:spPr>
          <a:xfrm>
            <a:off x="407904" y="371106"/>
            <a:ext cx="1695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Source</a:t>
            </a:r>
            <a:endParaRPr lang="en-SG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CB9D13-B427-4FD7-A45A-A781BF917591}"/>
              </a:ext>
            </a:extLst>
          </p:cNvPr>
          <p:cNvSpPr txBox="1"/>
          <p:nvPr/>
        </p:nvSpPr>
        <p:spPr>
          <a:xfrm>
            <a:off x="7532052" y="3415434"/>
            <a:ext cx="1695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Dest</a:t>
            </a:r>
            <a:endParaRPr lang="en-SG" sz="2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DE203E3-8112-4FD9-B879-9A297C47CEBB}"/>
              </a:ext>
            </a:extLst>
          </p:cNvPr>
          <p:cNvSpPr txBox="1"/>
          <p:nvPr/>
        </p:nvSpPr>
        <p:spPr>
          <a:xfrm>
            <a:off x="5735399" y="431291"/>
            <a:ext cx="31788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Many routes to destination</a:t>
            </a:r>
            <a:endParaRPr lang="en-SG" sz="2800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8F0BE00-BB96-467D-BF54-FB6051DB207C}"/>
              </a:ext>
            </a:extLst>
          </p:cNvPr>
          <p:cNvCxnSpPr/>
          <p:nvPr/>
        </p:nvCxnSpPr>
        <p:spPr>
          <a:xfrm>
            <a:off x="5353050" y="769666"/>
            <a:ext cx="106909" cy="7390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A798E-8C09-4762-A3BD-51D2FA97DB97}"/>
              </a:ext>
            </a:extLst>
          </p:cNvPr>
          <p:cNvCxnSpPr>
            <a:cxnSpLocks/>
          </p:cNvCxnSpPr>
          <p:nvPr/>
        </p:nvCxnSpPr>
        <p:spPr>
          <a:xfrm flipH="1">
            <a:off x="5115457" y="988451"/>
            <a:ext cx="564109" cy="2436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3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 41">
            <a:extLst>
              <a:ext uri="{FF2B5EF4-FFF2-40B4-BE49-F238E27FC236}">
                <a16:creationId xmlns:a16="http://schemas.microsoft.com/office/drawing/2014/main" id="{51AAE9B9-914E-456B-B585-5829855F33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9467" y="770765"/>
            <a:ext cx="1312428" cy="179637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" name="Line 41">
            <a:extLst>
              <a:ext uri="{FF2B5EF4-FFF2-40B4-BE49-F238E27FC236}">
                <a16:creationId xmlns:a16="http://schemas.microsoft.com/office/drawing/2014/main" id="{25335E43-D2DF-4EBD-9DCC-AF1657E883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60825" y="749137"/>
            <a:ext cx="3073608" cy="38120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67" name="Line 41">
            <a:extLst>
              <a:ext uri="{FF2B5EF4-FFF2-40B4-BE49-F238E27FC236}">
                <a16:creationId xmlns:a16="http://schemas.microsoft.com/office/drawing/2014/main" id="{E97EB4C3-E73A-48BE-8207-954EDAA5B8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17241" y="1158992"/>
            <a:ext cx="49109" cy="1683858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66" name="Line 41">
            <a:extLst>
              <a:ext uri="{FF2B5EF4-FFF2-40B4-BE49-F238E27FC236}">
                <a16:creationId xmlns:a16="http://schemas.microsoft.com/office/drawing/2014/main" id="{9BF89784-9E6F-40E2-A435-9B8B22C6ED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92080" y="3093132"/>
            <a:ext cx="1444306" cy="115902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65" name="Line 41">
            <a:extLst>
              <a:ext uri="{FF2B5EF4-FFF2-40B4-BE49-F238E27FC236}">
                <a16:creationId xmlns:a16="http://schemas.microsoft.com/office/drawing/2014/main" id="{9F80922B-8EC8-4320-9107-433E50A070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87862" y="2823053"/>
            <a:ext cx="1711369" cy="2700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64" name="Line 41">
            <a:extLst>
              <a:ext uri="{FF2B5EF4-FFF2-40B4-BE49-F238E27FC236}">
                <a16:creationId xmlns:a16="http://schemas.microsoft.com/office/drawing/2014/main" id="{7488546C-B753-46F8-A3BF-A431F84287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1513" y="2772411"/>
            <a:ext cx="407706" cy="1395996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63" name="Line 41">
            <a:extLst>
              <a:ext uri="{FF2B5EF4-FFF2-40B4-BE49-F238E27FC236}">
                <a16:creationId xmlns:a16="http://schemas.microsoft.com/office/drawing/2014/main" id="{4F248855-3AC6-4FF2-BA4B-76B4853F80D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99245" y="1158993"/>
            <a:ext cx="1824211" cy="146513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62" name="Line 41">
            <a:extLst>
              <a:ext uri="{FF2B5EF4-FFF2-40B4-BE49-F238E27FC236}">
                <a16:creationId xmlns:a16="http://schemas.microsoft.com/office/drawing/2014/main" id="{C75A4771-94EC-4CCC-A696-E9C8952EC1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00" y="737401"/>
            <a:ext cx="3087270" cy="42159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61" name="Line 41">
            <a:extLst>
              <a:ext uri="{FF2B5EF4-FFF2-40B4-BE49-F238E27FC236}">
                <a16:creationId xmlns:a16="http://schemas.microsoft.com/office/drawing/2014/main" id="{061D718C-7014-470E-8847-DFEC9920D2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12704" y="1018504"/>
            <a:ext cx="1218955" cy="176938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59" name="Line 41">
            <a:extLst>
              <a:ext uri="{FF2B5EF4-FFF2-40B4-BE49-F238E27FC236}">
                <a16:creationId xmlns:a16="http://schemas.microsoft.com/office/drawing/2014/main" id="{0AB3C35D-33A7-42AA-8333-CD6D945669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5465" y="1953531"/>
            <a:ext cx="1093009" cy="1287626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56" name="Line 41">
            <a:extLst>
              <a:ext uri="{FF2B5EF4-FFF2-40B4-BE49-F238E27FC236}">
                <a16:creationId xmlns:a16="http://schemas.microsoft.com/office/drawing/2014/main" id="{1C89B16B-D8ED-4781-B98C-1AEC04C11E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97554" y="4433073"/>
            <a:ext cx="2737845" cy="18903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58" name="Line 41">
            <a:extLst>
              <a:ext uri="{FF2B5EF4-FFF2-40B4-BE49-F238E27FC236}">
                <a16:creationId xmlns:a16="http://schemas.microsoft.com/office/drawing/2014/main" id="{ABEEA666-A04F-4573-ADF1-25542A8DA2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33493" y="3391822"/>
            <a:ext cx="1768246" cy="103253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50" name="Line 41">
            <a:extLst>
              <a:ext uri="{FF2B5EF4-FFF2-40B4-BE49-F238E27FC236}">
                <a16:creationId xmlns:a16="http://schemas.microsoft.com/office/drawing/2014/main" id="{7737E2FD-C251-4E57-BFB4-10EB9E1175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44242" y="3299450"/>
            <a:ext cx="831434" cy="1160466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48" name="Line 41">
            <a:extLst>
              <a:ext uri="{FF2B5EF4-FFF2-40B4-BE49-F238E27FC236}">
                <a16:creationId xmlns:a16="http://schemas.microsoft.com/office/drawing/2014/main" id="{D6F65CEB-9101-4870-A903-01D4A383C7A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49006" y="1719674"/>
            <a:ext cx="1791699" cy="11511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EF9A8E1D-02CA-4D39-9709-3125B2D2BC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74616" y="3182863"/>
            <a:ext cx="2366090" cy="153771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1C933C-4E78-4531-B31F-FDB0B151B1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24" name="Oval 69">
            <a:extLst>
              <a:ext uri="{FF2B5EF4-FFF2-40B4-BE49-F238E27FC236}">
                <a16:creationId xmlns:a16="http://schemas.microsoft.com/office/drawing/2014/main" id="{AC688C08-71A7-4756-A3C2-F3A02DE9A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979" y="1508763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4" name="Oval 69">
            <a:extLst>
              <a:ext uri="{FF2B5EF4-FFF2-40B4-BE49-F238E27FC236}">
                <a16:creationId xmlns:a16="http://schemas.microsoft.com/office/drawing/2014/main" id="{E31BD877-9D35-4BC9-8A64-74FC9AA3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376" y="3035630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5" name="Oval 69">
            <a:extLst>
              <a:ext uri="{FF2B5EF4-FFF2-40B4-BE49-F238E27FC236}">
                <a16:creationId xmlns:a16="http://schemas.microsoft.com/office/drawing/2014/main" id="{FE083782-1D07-4DCC-9E92-D60712BC1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0050" y="4433074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6" name="Oval 69">
            <a:extLst>
              <a:ext uri="{FF2B5EF4-FFF2-40B4-BE49-F238E27FC236}">
                <a16:creationId xmlns:a16="http://schemas.microsoft.com/office/drawing/2014/main" id="{2C0FE577-58BA-4FB2-80B1-C0B868489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224" y="4168407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7" name="Oval 69">
            <a:extLst>
              <a:ext uri="{FF2B5EF4-FFF2-40B4-BE49-F238E27FC236}">
                <a16:creationId xmlns:a16="http://schemas.microsoft.com/office/drawing/2014/main" id="{0F2A4F48-F43F-4D8A-A119-19CC7146F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802" y="2870865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8" name="Oval 69">
            <a:extLst>
              <a:ext uri="{FF2B5EF4-FFF2-40B4-BE49-F238E27FC236}">
                <a16:creationId xmlns:a16="http://schemas.microsoft.com/office/drawing/2014/main" id="{18464EFC-CAA9-48D2-8646-D3C65B1D9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693" y="2573212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9" name="Oval 69">
            <a:extLst>
              <a:ext uri="{FF2B5EF4-FFF2-40B4-BE49-F238E27FC236}">
                <a16:creationId xmlns:a16="http://schemas.microsoft.com/office/drawing/2014/main" id="{23371755-39C7-43FE-8699-2BF52EFAD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738" y="922980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40" name="Oval 69">
            <a:extLst>
              <a:ext uri="{FF2B5EF4-FFF2-40B4-BE49-F238E27FC236}">
                <a16:creationId xmlns:a16="http://schemas.microsoft.com/office/drawing/2014/main" id="{E828879A-058E-4ED8-B183-AD45010DA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882" y="556087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43" name="Oval 69">
            <a:extLst>
              <a:ext uri="{FF2B5EF4-FFF2-40B4-BE49-F238E27FC236}">
                <a16:creationId xmlns:a16="http://schemas.microsoft.com/office/drawing/2014/main" id="{5B0C2FA7-DB77-4DBE-A794-77443D071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141" y="2823053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FB6970-ACF0-425F-A7B7-E1AB32DE887D}"/>
              </a:ext>
            </a:extLst>
          </p:cNvPr>
          <p:cNvSpPr txBox="1"/>
          <p:nvPr/>
        </p:nvSpPr>
        <p:spPr>
          <a:xfrm>
            <a:off x="407904" y="371106"/>
            <a:ext cx="1695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Source</a:t>
            </a:r>
            <a:endParaRPr lang="en-SG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CB9D13-B427-4FD7-A45A-A781BF917591}"/>
              </a:ext>
            </a:extLst>
          </p:cNvPr>
          <p:cNvSpPr txBox="1"/>
          <p:nvPr/>
        </p:nvSpPr>
        <p:spPr>
          <a:xfrm>
            <a:off x="7532052" y="3415434"/>
            <a:ext cx="1695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Dest</a:t>
            </a:r>
            <a:endParaRPr lang="en-SG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05FAF8-46B2-4B76-A764-0563456A8C97}"/>
              </a:ext>
            </a:extLst>
          </p:cNvPr>
          <p:cNvSpPr txBox="1"/>
          <p:nvPr/>
        </p:nvSpPr>
        <p:spPr>
          <a:xfrm>
            <a:off x="5503456" y="509155"/>
            <a:ext cx="31788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Still ok!</a:t>
            </a:r>
            <a:endParaRPr lang="en-SG" sz="4000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4802D36-CF49-4A1D-9050-47ED2D4C1873}"/>
              </a:ext>
            </a:extLst>
          </p:cNvPr>
          <p:cNvCxnSpPr>
            <a:cxnSpLocks/>
          </p:cNvCxnSpPr>
          <p:nvPr/>
        </p:nvCxnSpPr>
        <p:spPr>
          <a:xfrm flipH="1">
            <a:off x="4146634" y="2032608"/>
            <a:ext cx="454307" cy="5647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383A024-3238-4477-998E-EC113BE69ABC}"/>
              </a:ext>
            </a:extLst>
          </p:cNvPr>
          <p:cNvSpPr txBox="1"/>
          <p:nvPr/>
        </p:nvSpPr>
        <p:spPr>
          <a:xfrm>
            <a:off x="4335882" y="1735551"/>
            <a:ext cx="728084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UPD</a:t>
            </a:r>
            <a:endParaRPr lang="en-SG" sz="2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D35FC81-3684-4D07-A897-CF71F099938F}"/>
              </a:ext>
            </a:extLst>
          </p:cNvPr>
          <p:cNvCxnSpPr>
            <a:cxnSpLocks/>
          </p:cNvCxnSpPr>
          <p:nvPr/>
        </p:nvCxnSpPr>
        <p:spPr>
          <a:xfrm flipH="1">
            <a:off x="2357517" y="509130"/>
            <a:ext cx="1027500" cy="1638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DEE8080-CAFC-4A82-A617-C8CE8A9891E8}"/>
              </a:ext>
            </a:extLst>
          </p:cNvPr>
          <p:cNvSpPr txBox="1"/>
          <p:nvPr/>
        </p:nvSpPr>
        <p:spPr>
          <a:xfrm>
            <a:off x="3054951" y="282244"/>
            <a:ext cx="728084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UPD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34951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1" grpId="0" animBg="1"/>
      <p:bldP spid="62" grpId="0" animBg="1"/>
      <p:bldP spid="61" grpId="0" animBg="1"/>
      <p:bldP spid="41" grpId="0"/>
      <p:bldP spid="46" grpId="0" animBg="1"/>
      <p:bldP spid="5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 41">
            <a:extLst>
              <a:ext uri="{FF2B5EF4-FFF2-40B4-BE49-F238E27FC236}">
                <a16:creationId xmlns:a16="http://schemas.microsoft.com/office/drawing/2014/main" id="{51AAE9B9-914E-456B-B585-5829855F33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9467" y="770765"/>
            <a:ext cx="1312428" cy="179637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" name="Line 41">
            <a:extLst>
              <a:ext uri="{FF2B5EF4-FFF2-40B4-BE49-F238E27FC236}">
                <a16:creationId xmlns:a16="http://schemas.microsoft.com/office/drawing/2014/main" id="{25335E43-D2DF-4EBD-9DCC-AF1657E883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60825" y="749137"/>
            <a:ext cx="3073608" cy="38120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67" name="Line 41">
            <a:extLst>
              <a:ext uri="{FF2B5EF4-FFF2-40B4-BE49-F238E27FC236}">
                <a16:creationId xmlns:a16="http://schemas.microsoft.com/office/drawing/2014/main" id="{E97EB4C3-E73A-48BE-8207-954EDAA5B8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17241" y="1158992"/>
            <a:ext cx="49109" cy="1683858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66" name="Line 41">
            <a:extLst>
              <a:ext uri="{FF2B5EF4-FFF2-40B4-BE49-F238E27FC236}">
                <a16:creationId xmlns:a16="http://schemas.microsoft.com/office/drawing/2014/main" id="{9BF89784-9E6F-40E2-A435-9B8B22C6ED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92080" y="3093132"/>
            <a:ext cx="1444306" cy="115902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65" name="Line 41">
            <a:extLst>
              <a:ext uri="{FF2B5EF4-FFF2-40B4-BE49-F238E27FC236}">
                <a16:creationId xmlns:a16="http://schemas.microsoft.com/office/drawing/2014/main" id="{9F80922B-8EC8-4320-9107-433E50A070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87862" y="2823053"/>
            <a:ext cx="1711369" cy="2700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64" name="Line 41">
            <a:extLst>
              <a:ext uri="{FF2B5EF4-FFF2-40B4-BE49-F238E27FC236}">
                <a16:creationId xmlns:a16="http://schemas.microsoft.com/office/drawing/2014/main" id="{7488546C-B753-46F8-A3BF-A431F84287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1513" y="2772411"/>
            <a:ext cx="407706" cy="1395996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63" name="Line 41">
            <a:extLst>
              <a:ext uri="{FF2B5EF4-FFF2-40B4-BE49-F238E27FC236}">
                <a16:creationId xmlns:a16="http://schemas.microsoft.com/office/drawing/2014/main" id="{4F248855-3AC6-4FF2-BA4B-76B4853F80D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99245" y="1158993"/>
            <a:ext cx="1824211" cy="146513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59" name="Line 41">
            <a:extLst>
              <a:ext uri="{FF2B5EF4-FFF2-40B4-BE49-F238E27FC236}">
                <a16:creationId xmlns:a16="http://schemas.microsoft.com/office/drawing/2014/main" id="{0AB3C35D-33A7-42AA-8333-CD6D945669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5465" y="1953531"/>
            <a:ext cx="1093009" cy="1287626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56" name="Line 41">
            <a:extLst>
              <a:ext uri="{FF2B5EF4-FFF2-40B4-BE49-F238E27FC236}">
                <a16:creationId xmlns:a16="http://schemas.microsoft.com/office/drawing/2014/main" id="{1C89B16B-D8ED-4781-B98C-1AEC04C11E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97554" y="4433073"/>
            <a:ext cx="2737845" cy="18903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58" name="Line 41">
            <a:extLst>
              <a:ext uri="{FF2B5EF4-FFF2-40B4-BE49-F238E27FC236}">
                <a16:creationId xmlns:a16="http://schemas.microsoft.com/office/drawing/2014/main" id="{ABEEA666-A04F-4573-ADF1-25542A8DA2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33493" y="3391822"/>
            <a:ext cx="1768246" cy="103253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50" name="Line 41">
            <a:extLst>
              <a:ext uri="{FF2B5EF4-FFF2-40B4-BE49-F238E27FC236}">
                <a16:creationId xmlns:a16="http://schemas.microsoft.com/office/drawing/2014/main" id="{7737E2FD-C251-4E57-BFB4-10EB9E1175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44242" y="3299450"/>
            <a:ext cx="831434" cy="1160466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48" name="Line 41">
            <a:extLst>
              <a:ext uri="{FF2B5EF4-FFF2-40B4-BE49-F238E27FC236}">
                <a16:creationId xmlns:a16="http://schemas.microsoft.com/office/drawing/2014/main" id="{D6F65CEB-9101-4870-A903-01D4A383C7A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49006" y="1719674"/>
            <a:ext cx="1791699" cy="11511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EF9A8E1D-02CA-4D39-9709-3125B2D2BC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74616" y="3182863"/>
            <a:ext cx="2366090" cy="153771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1C933C-4E78-4531-B31F-FDB0B151B1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24" name="Oval 69">
            <a:extLst>
              <a:ext uri="{FF2B5EF4-FFF2-40B4-BE49-F238E27FC236}">
                <a16:creationId xmlns:a16="http://schemas.microsoft.com/office/drawing/2014/main" id="{AC688C08-71A7-4756-A3C2-F3A02DE9A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979" y="1508763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4" name="Oval 69">
            <a:extLst>
              <a:ext uri="{FF2B5EF4-FFF2-40B4-BE49-F238E27FC236}">
                <a16:creationId xmlns:a16="http://schemas.microsoft.com/office/drawing/2014/main" id="{E31BD877-9D35-4BC9-8A64-74FC9AA3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376" y="3035630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5" name="Oval 69">
            <a:extLst>
              <a:ext uri="{FF2B5EF4-FFF2-40B4-BE49-F238E27FC236}">
                <a16:creationId xmlns:a16="http://schemas.microsoft.com/office/drawing/2014/main" id="{FE083782-1D07-4DCC-9E92-D60712BC1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0050" y="4433074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6" name="Oval 69">
            <a:extLst>
              <a:ext uri="{FF2B5EF4-FFF2-40B4-BE49-F238E27FC236}">
                <a16:creationId xmlns:a16="http://schemas.microsoft.com/office/drawing/2014/main" id="{2C0FE577-58BA-4FB2-80B1-C0B868489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224" y="4168407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7" name="Oval 69">
            <a:extLst>
              <a:ext uri="{FF2B5EF4-FFF2-40B4-BE49-F238E27FC236}">
                <a16:creationId xmlns:a16="http://schemas.microsoft.com/office/drawing/2014/main" id="{0F2A4F48-F43F-4D8A-A119-19CC7146F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802" y="2870865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8" name="Oval 69">
            <a:extLst>
              <a:ext uri="{FF2B5EF4-FFF2-40B4-BE49-F238E27FC236}">
                <a16:creationId xmlns:a16="http://schemas.microsoft.com/office/drawing/2014/main" id="{18464EFC-CAA9-48D2-8646-D3C65B1D9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693" y="2573212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9" name="Oval 69">
            <a:extLst>
              <a:ext uri="{FF2B5EF4-FFF2-40B4-BE49-F238E27FC236}">
                <a16:creationId xmlns:a16="http://schemas.microsoft.com/office/drawing/2014/main" id="{23371755-39C7-43FE-8699-2BF52EFAD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738" y="922980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40" name="Oval 69">
            <a:extLst>
              <a:ext uri="{FF2B5EF4-FFF2-40B4-BE49-F238E27FC236}">
                <a16:creationId xmlns:a16="http://schemas.microsoft.com/office/drawing/2014/main" id="{E828879A-058E-4ED8-B183-AD45010DA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882" y="556087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43" name="Oval 69">
            <a:extLst>
              <a:ext uri="{FF2B5EF4-FFF2-40B4-BE49-F238E27FC236}">
                <a16:creationId xmlns:a16="http://schemas.microsoft.com/office/drawing/2014/main" id="{5B0C2FA7-DB77-4DBE-A794-77443D071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141" y="2823053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FB6970-ACF0-425F-A7B7-E1AB32DE887D}"/>
              </a:ext>
            </a:extLst>
          </p:cNvPr>
          <p:cNvSpPr txBox="1"/>
          <p:nvPr/>
        </p:nvSpPr>
        <p:spPr>
          <a:xfrm>
            <a:off x="407904" y="371106"/>
            <a:ext cx="1695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Source</a:t>
            </a:r>
            <a:endParaRPr lang="en-SG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CB9D13-B427-4FD7-A45A-A781BF917591}"/>
              </a:ext>
            </a:extLst>
          </p:cNvPr>
          <p:cNvSpPr txBox="1"/>
          <p:nvPr/>
        </p:nvSpPr>
        <p:spPr>
          <a:xfrm>
            <a:off x="7532052" y="3415434"/>
            <a:ext cx="1695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Dest</a:t>
            </a:r>
            <a:endParaRPr lang="en-SG" sz="28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2B1A72-19A4-4D17-B7AE-160883C0F8E3}"/>
              </a:ext>
            </a:extLst>
          </p:cNvPr>
          <p:cNvCxnSpPr>
            <a:cxnSpLocks/>
          </p:cNvCxnSpPr>
          <p:nvPr/>
        </p:nvCxnSpPr>
        <p:spPr>
          <a:xfrm>
            <a:off x="3110000" y="3182863"/>
            <a:ext cx="431589" cy="4721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E430C6-2210-4EAC-A7FC-88D5C7B8078A}"/>
              </a:ext>
            </a:extLst>
          </p:cNvPr>
          <p:cNvCxnSpPr>
            <a:cxnSpLocks/>
          </p:cNvCxnSpPr>
          <p:nvPr/>
        </p:nvCxnSpPr>
        <p:spPr>
          <a:xfrm flipH="1">
            <a:off x="3033493" y="3318305"/>
            <a:ext cx="567262" cy="2408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12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 41">
            <a:extLst>
              <a:ext uri="{FF2B5EF4-FFF2-40B4-BE49-F238E27FC236}">
                <a16:creationId xmlns:a16="http://schemas.microsoft.com/office/drawing/2014/main" id="{51AAE9B9-914E-456B-B585-5829855F33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2325" y="1027219"/>
            <a:ext cx="1194052" cy="1747236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" name="Line 41">
            <a:extLst>
              <a:ext uri="{FF2B5EF4-FFF2-40B4-BE49-F238E27FC236}">
                <a16:creationId xmlns:a16="http://schemas.microsoft.com/office/drawing/2014/main" id="{25335E43-D2DF-4EBD-9DCC-AF1657E883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60825" y="749137"/>
            <a:ext cx="3073608" cy="38120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67" name="Line 41">
            <a:extLst>
              <a:ext uri="{FF2B5EF4-FFF2-40B4-BE49-F238E27FC236}">
                <a16:creationId xmlns:a16="http://schemas.microsoft.com/office/drawing/2014/main" id="{E97EB4C3-E73A-48BE-8207-954EDAA5B8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17241" y="1158992"/>
            <a:ext cx="49109" cy="1683858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66" name="Line 41">
            <a:extLst>
              <a:ext uri="{FF2B5EF4-FFF2-40B4-BE49-F238E27FC236}">
                <a16:creationId xmlns:a16="http://schemas.microsoft.com/office/drawing/2014/main" id="{9BF89784-9E6F-40E2-A435-9B8B22C6ED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92080" y="3093132"/>
            <a:ext cx="1444306" cy="115902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65" name="Line 41">
            <a:extLst>
              <a:ext uri="{FF2B5EF4-FFF2-40B4-BE49-F238E27FC236}">
                <a16:creationId xmlns:a16="http://schemas.microsoft.com/office/drawing/2014/main" id="{9F80922B-8EC8-4320-9107-433E50A070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47362" y="2827725"/>
            <a:ext cx="1742358" cy="22481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63" name="Line 41">
            <a:extLst>
              <a:ext uri="{FF2B5EF4-FFF2-40B4-BE49-F238E27FC236}">
                <a16:creationId xmlns:a16="http://schemas.microsoft.com/office/drawing/2014/main" id="{4F248855-3AC6-4FF2-BA4B-76B4853F8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9376" y="1352605"/>
            <a:ext cx="1742357" cy="135844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59" name="Line 41">
            <a:extLst>
              <a:ext uri="{FF2B5EF4-FFF2-40B4-BE49-F238E27FC236}">
                <a16:creationId xmlns:a16="http://schemas.microsoft.com/office/drawing/2014/main" id="{0AB3C35D-33A7-42AA-8333-CD6D945669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5465" y="1953531"/>
            <a:ext cx="1093009" cy="1287626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56" name="Line 41">
            <a:extLst>
              <a:ext uri="{FF2B5EF4-FFF2-40B4-BE49-F238E27FC236}">
                <a16:creationId xmlns:a16="http://schemas.microsoft.com/office/drawing/2014/main" id="{1C89B16B-D8ED-4781-B98C-1AEC04C11E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97554" y="4433073"/>
            <a:ext cx="2737845" cy="18903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58" name="Line 41">
            <a:extLst>
              <a:ext uri="{FF2B5EF4-FFF2-40B4-BE49-F238E27FC236}">
                <a16:creationId xmlns:a16="http://schemas.microsoft.com/office/drawing/2014/main" id="{ABEEA666-A04F-4573-ADF1-25542A8DA2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33493" y="3391822"/>
            <a:ext cx="1768246" cy="103253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50" name="Line 41">
            <a:extLst>
              <a:ext uri="{FF2B5EF4-FFF2-40B4-BE49-F238E27FC236}">
                <a16:creationId xmlns:a16="http://schemas.microsoft.com/office/drawing/2014/main" id="{7737E2FD-C251-4E57-BFB4-10EB9E1175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44242" y="3299450"/>
            <a:ext cx="831434" cy="1160466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48" name="Line 41">
            <a:extLst>
              <a:ext uri="{FF2B5EF4-FFF2-40B4-BE49-F238E27FC236}">
                <a16:creationId xmlns:a16="http://schemas.microsoft.com/office/drawing/2014/main" id="{D6F65CEB-9101-4870-A903-01D4A383C7A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49006" y="1719674"/>
            <a:ext cx="1791699" cy="11511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EF9A8E1D-02CA-4D39-9709-3125B2D2BC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74616" y="3182863"/>
            <a:ext cx="2366090" cy="153771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1C933C-4E78-4531-B31F-FDB0B151B1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24" name="Oval 69">
            <a:extLst>
              <a:ext uri="{FF2B5EF4-FFF2-40B4-BE49-F238E27FC236}">
                <a16:creationId xmlns:a16="http://schemas.microsoft.com/office/drawing/2014/main" id="{AC688C08-71A7-4756-A3C2-F3A02DE9A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979" y="1508763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4" name="Oval 69">
            <a:extLst>
              <a:ext uri="{FF2B5EF4-FFF2-40B4-BE49-F238E27FC236}">
                <a16:creationId xmlns:a16="http://schemas.microsoft.com/office/drawing/2014/main" id="{E31BD877-9D35-4BC9-8A64-74FC9AA3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376" y="3035630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5" name="Oval 69">
            <a:extLst>
              <a:ext uri="{FF2B5EF4-FFF2-40B4-BE49-F238E27FC236}">
                <a16:creationId xmlns:a16="http://schemas.microsoft.com/office/drawing/2014/main" id="{FE083782-1D07-4DCC-9E92-D60712BC1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0050" y="4433074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6" name="Oval 69">
            <a:extLst>
              <a:ext uri="{FF2B5EF4-FFF2-40B4-BE49-F238E27FC236}">
                <a16:creationId xmlns:a16="http://schemas.microsoft.com/office/drawing/2014/main" id="{2C0FE577-58BA-4FB2-80B1-C0B868489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224" y="4168407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7" name="Oval 69">
            <a:extLst>
              <a:ext uri="{FF2B5EF4-FFF2-40B4-BE49-F238E27FC236}">
                <a16:creationId xmlns:a16="http://schemas.microsoft.com/office/drawing/2014/main" id="{0F2A4F48-F43F-4D8A-A119-19CC7146F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802" y="2870865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8" name="Oval 69">
            <a:extLst>
              <a:ext uri="{FF2B5EF4-FFF2-40B4-BE49-F238E27FC236}">
                <a16:creationId xmlns:a16="http://schemas.microsoft.com/office/drawing/2014/main" id="{18464EFC-CAA9-48D2-8646-D3C65B1D9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693" y="2573212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9" name="Oval 69">
            <a:extLst>
              <a:ext uri="{FF2B5EF4-FFF2-40B4-BE49-F238E27FC236}">
                <a16:creationId xmlns:a16="http://schemas.microsoft.com/office/drawing/2014/main" id="{23371755-39C7-43FE-8699-2BF52EFAD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738" y="922980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40" name="Oval 69">
            <a:extLst>
              <a:ext uri="{FF2B5EF4-FFF2-40B4-BE49-F238E27FC236}">
                <a16:creationId xmlns:a16="http://schemas.microsoft.com/office/drawing/2014/main" id="{E828879A-058E-4ED8-B183-AD45010DA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882" y="556087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43" name="Oval 69">
            <a:extLst>
              <a:ext uri="{FF2B5EF4-FFF2-40B4-BE49-F238E27FC236}">
                <a16:creationId xmlns:a16="http://schemas.microsoft.com/office/drawing/2014/main" id="{5B0C2FA7-DB77-4DBE-A794-77443D071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141" y="2823053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FB6970-ACF0-425F-A7B7-E1AB32DE887D}"/>
              </a:ext>
            </a:extLst>
          </p:cNvPr>
          <p:cNvSpPr txBox="1"/>
          <p:nvPr/>
        </p:nvSpPr>
        <p:spPr>
          <a:xfrm>
            <a:off x="407904" y="371106"/>
            <a:ext cx="1695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Source</a:t>
            </a:r>
            <a:endParaRPr lang="en-SG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CB9D13-B427-4FD7-A45A-A781BF917591}"/>
              </a:ext>
            </a:extLst>
          </p:cNvPr>
          <p:cNvSpPr txBox="1"/>
          <p:nvPr/>
        </p:nvSpPr>
        <p:spPr>
          <a:xfrm>
            <a:off x="7532052" y="3415434"/>
            <a:ext cx="1695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Dest</a:t>
            </a:r>
            <a:endParaRPr lang="en-SG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F3D734-EC8D-401E-AB32-76E1EA99E95C}"/>
              </a:ext>
            </a:extLst>
          </p:cNvPr>
          <p:cNvSpPr txBox="1"/>
          <p:nvPr/>
        </p:nvSpPr>
        <p:spPr>
          <a:xfrm>
            <a:off x="5503456" y="509155"/>
            <a:ext cx="31788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Still ok!</a:t>
            </a:r>
            <a:endParaRPr lang="en-SG" sz="4000" dirty="0">
              <a:solidFill>
                <a:srgbClr val="FF000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84112D5-8A39-4E8F-8374-E4C7AC4B947C}"/>
              </a:ext>
            </a:extLst>
          </p:cNvPr>
          <p:cNvCxnSpPr>
            <a:cxnSpLocks/>
          </p:cNvCxnSpPr>
          <p:nvPr/>
        </p:nvCxnSpPr>
        <p:spPr>
          <a:xfrm flipH="1">
            <a:off x="2058545" y="3409709"/>
            <a:ext cx="74529" cy="5040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FF7705-BF75-4F2A-A194-EAF4299BD25C}"/>
              </a:ext>
            </a:extLst>
          </p:cNvPr>
          <p:cNvCxnSpPr>
            <a:cxnSpLocks/>
          </p:cNvCxnSpPr>
          <p:nvPr/>
        </p:nvCxnSpPr>
        <p:spPr>
          <a:xfrm flipH="1">
            <a:off x="1812179" y="3529117"/>
            <a:ext cx="567262" cy="2408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96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 41">
            <a:extLst>
              <a:ext uri="{FF2B5EF4-FFF2-40B4-BE49-F238E27FC236}">
                <a16:creationId xmlns:a16="http://schemas.microsoft.com/office/drawing/2014/main" id="{51AAE9B9-914E-456B-B585-5829855F33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2325" y="1027219"/>
            <a:ext cx="1194052" cy="1747236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" name="Line 41">
            <a:extLst>
              <a:ext uri="{FF2B5EF4-FFF2-40B4-BE49-F238E27FC236}">
                <a16:creationId xmlns:a16="http://schemas.microsoft.com/office/drawing/2014/main" id="{25335E43-D2DF-4EBD-9DCC-AF1657E883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60825" y="749137"/>
            <a:ext cx="3073608" cy="38120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67" name="Line 41">
            <a:extLst>
              <a:ext uri="{FF2B5EF4-FFF2-40B4-BE49-F238E27FC236}">
                <a16:creationId xmlns:a16="http://schemas.microsoft.com/office/drawing/2014/main" id="{E97EB4C3-E73A-48BE-8207-954EDAA5B8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6089" y="1433210"/>
            <a:ext cx="42754" cy="143765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65" name="Line 41">
            <a:extLst>
              <a:ext uri="{FF2B5EF4-FFF2-40B4-BE49-F238E27FC236}">
                <a16:creationId xmlns:a16="http://schemas.microsoft.com/office/drawing/2014/main" id="{9F80922B-8EC8-4320-9107-433E50A070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9375" y="2823053"/>
            <a:ext cx="1499857" cy="24206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63" name="Line 41">
            <a:extLst>
              <a:ext uri="{FF2B5EF4-FFF2-40B4-BE49-F238E27FC236}">
                <a16:creationId xmlns:a16="http://schemas.microsoft.com/office/drawing/2014/main" id="{4F248855-3AC6-4FF2-BA4B-76B4853F8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9376" y="1352605"/>
            <a:ext cx="1742357" cy="135844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59" name="Line 41">
            <a:extLst>
              <a:ext uri="{FF2B5EF4-FFF2-40B4-BE49-F238E27FC236}">
                <a16:creationId xmlns:a16="http://schemas.microsoft.com/office/drawing/2014/main" id="{0AB3C35D-33A7-42AA-8333-CD6D945669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5465" y="1953531"/>
            <a:ext cx="1093009" cy="1287626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56" name="Line 41">
            <a:extLst>
              <a:ext uri="{FF2B5EF4-FFF2-40B4-BE49-F238E27FC236}">
                <a16:creationId xmlns:a16="http://schemas.microsoft.com/office/drawing/2014/main" id="{1C89B16B-D8ED-4781-B98C-1AEC04C11E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97554" y="4433073"/>
            <a:ext cx="2737845" cy="18903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58" name="Line 41">
            <a:extLst>
              <a:ext uri="{FF2B5EF4-FFF2-40B4-BE49-F238E27FC236}">
                <a16:creationId xmlns:a16="http://schemas.microsoft.com/office/drawing/2014/main" id="{ABEEA666-A04F-4573-ADF1-25542A8DA2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33493" y="3391822"/>
            <a:ext cx="1768246" cy="103253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50" name="Line 41">
            <a:extLst>
              <a:ext uri="{FF2B5EF4-FFF2-40B4-BE49-F238E27FC236}">
                <a16:creationId xmlns:a16="http://schemas.microsoft.com/office/drawing/2014/main" id="{7737E2FD-C251-4E57-BFB4-10EB9E1175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44242" y="3299450"/>
            <a:ext cx="831434" cy="1160466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48" name="Line 41">
            <a:extLst>
              <a:ext uri="{FF2B5EF4-FFF2-40B4-BE49-F238E27FC236}">
                <a16:creationId xmlns:a16="http://schemas.microsoft.com/office/drawing/2014/main" id="{D6F65CEB-9101-4870-A903-01D4A383C7A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49006" y="1719674"/>
            <a:ext cx="1791699" cy="11511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EF9A8E1D-02CA-4D39-9709-3125B2D2BC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74616" y="3182863"/>
            <a:ext cx="2366090" cy="153771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1C933C-4E78-4531-B31F-FDB0B151B1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24" name="Oval 69">
            <a:extLst>
              <a:ext uri="{FF2B5EF4-FFF2-40B4-BE49-F238E27FC236}">
                <a16:creationId xmlns:a16="http://schemas.microsoft.com/office/drawing/2014/main" id="{AC688C08-71A7-4756-A3C2-F3A02DE9A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979" y="1508763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4" name="Oval 69">
            <a:extLst>
              <a:ext uri="{FF2B5EF4-FFF2-40B4-BE49-F238E27FC236}">
                <a16:creationId xmlns:a16="http://schemas.microsoft.com/office/drawing/2014/main" id="{E31BD877-9D35-4BC9-8A64-74FC9AA3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376" y="3035630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5" name="Oval 69">
            <a:extLst>
              <a:ext uri="{FF2B5EF4-FFF2-40B4-BE49-F238E27FC236}">
                <a16:creationId xmlns:a16="http://schemas.microsoft.com/office/drawing/2014/main" id="{FE083782-1D07-4DCC-9E92-D60712BC1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0050" y="4433074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6" name="Oval 69">
            <a:extLst>
              <a:ext uri="{FF2B5EF4-FFF2-40B4-BE49-F238E27FC236}">
                <a16:creationId xmlns:a16="http://schemas.microsoft.com/office/drawing/2014/main" id="{2C0FE577-58BA-4FB2-80B1-C0B868489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224" y="4168407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7" name="Oval 69">
            <a:extLst>
              <a:ext uri="{FF2B5EF4-FFF2-40B4-BE49-F238E27FC236}">
                <a16:creationId xmlns:a16="http://schemas.microsoft.com/office/drawing/2014/main" id="{0F2A4F48-F43F-4D8A-A119-19CC7146F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802" y="2870865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8" name="Oval 69">
            <a:extLst>
              <a:ext uri="{FF2B5EF4-FFF2-40B4-BE49-F238E27FC236}">
                <a16:creationId xmlns:a16="http://schemas.microsoft.com/office/drawing/2014/main" id="{18464EFC-CAA9-48D2-8646-D3C65B1D9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693" y="2573212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9" name="Oval 69">
            <a:extLst>
              <a:ext uri="{FF2B5EF4-FFF2-40B4-BE49-F238E27FC236}">
                <a16:creationId xmlns:a16="http://schemas.microsoft.com/office/drawing/2014/main" id="{23371755-39C7-43FE-8699-2BF52EFAD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738" y="922980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40" name="Oval 69">
            <a:extLst>
              <a:ext uri="{FF2B5EF4-FFF2-40B4-BE49-F238E27FC236}">
                <a16:creationId xmlns:a16="http://schemas.microsoft.com/office/drawing/2014/main" id="{E828879A-058E-4ED8-B183-AD45010DA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882" y="556087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43" name="Oval 69">
            <a:extLst>
              <a:ext uri="{FF2B5EF4-FFF2-40B4-BE49-F238E27FC236}">
                <a16:creationId xmlns:a16="http://schemas.microsoft.com/office/drawing/2014/main" id="{5B0C2FA7-DB77-4DBE-A794-77443D071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141" y="2823053"/>
            <a:ext cx="506575" cy="462418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FB6970-ACF0-425F-A7B7-E1AB32DE887D}"/>
              </a:ext>
            </a:extLst>
          </p:cNvPr>
          <p:cNvSpPr txBox="1"/>
          <p:nvPr/>
        </p:nvSpPr>
        <p:spPr>
          <a:xfrm>
            <a:off x="407904" y="371106"/>
            <a:ext cx="1695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Source</a:t>
            </a:r>
            <a:endParaRPr lang="en-SG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CB9D13-B427-4FD7-A45A-A781BF917591}"/>
              </a:ext>
            </a:extLst>
          </p:cNvPr>
          <p:cNvSpPr txBox="1"/>
          <p:nvPr/>
        </p:nvSpPr>
        <p:spPr>
          <a:xfrm>
            <a:off x="7532052" y="3415434"/>
            <a:ext cx="1695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Dest</a:t>
            </a:r>
            <a:endParaRPr lang="en-SG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F3D734-EC8D-401E-AB32-76E1EA99E95C}"/>
              </a:ext>
            </a:extLst>
          </p:cNvPr>
          <p:cNvSpPr txBox="1"/>
          <p:nvPr/>
        </p:nvSpPr>
        <p:spPr>
          <a:xfrm>
            <a:off x="5232710" y="173814"/>
            <a:ext cx="31788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Not ok!</a:t>
            </a:r>
            <a:endParaRPr lang="en-SG" sz="40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01FFA4-F201-485D-B36A-ED87EDE19F0A}"/>
              </a:ext>
            </a:extLst>
          </p:cNvPr>
          <p:cNvSpPr txBox="1"/>
          <p:nvPr/>
        </p:nvSpPr>
        <p:spPr>
          <a:xfrm>
            <a:off x="5034983" y="796520"/>
            <a:ext cx="39861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Detects partition</a:t>
            </a:r>
            <a:endParaRPr lang="en-SG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18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325260" y="218952"/>
            <a:ext cx="8493480" cy="1301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b="0" strike="noStrike" spc="-1" dirty="0">
                <a:latin typeface="Arial"/>
              </a:rPr>
              <a:t>Key ideas</a:t>
            </a:r>
            <a:endParaRPr lang="en-IN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F090910-6782-43B2-A3C2-0B7F2E73482D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25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974340" y="1262023"/>
            <a:ext cx="7772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latin typeface="Arial"/>
              </a:rPr>
              <a:t>“Loop free”</a:t>
            </a:r>
            <a:endParaRPr lang="en-IN" sz="3600" b="0" strike="noStrike" spc="-1" dirty="0">
              <a:latin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6FABA9C-302F-4E2E-A38E-D9F6B468EB94}"/>
              </a:ext>
            </a:extLst>
          </p:cNvPr>
          <p:cNvGrpSpPr/>
          <p:nvPr/>
        </p:nvGrpSpPr>
        <p:grpSpPr>
          <a:xfrm>
            <a:off x="352628" y="1813483"/>
            <a:ext cx="8522399" cy="1870898"/>
            <a:chOff x="325260" y="2012469"/>
            <a:chExt cx="8522399" cy="18708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C7D68AC-1039-4BC3-B5B0-54D6C0EE1E46}"/>
                </a:ext>
              </a:extLst>
            </p:cNvPr>
            <p:cNvSpPr txBox="1"/>
            <p:nvPr/>
          </p:nvSpPr>
          <p:spPr>
            <a:xfrm>
              <a:off x="3401481" y="2012469"/>
              <a:ext cx="322897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/>
                <a:t>(</a:t>
              </a:r>
              <a:r>
                <a:rPr lang="en-US" sz="2800" dirty="0">
                  <a:sym typeface="Symbol" panose="05050102010706020507" pitchFamily="18" charset="2"/>
                </a:rPr>
                <a:t></a:t>
              </a:r>
              <a:r>
                <a:rPr lang="en-US" sz="2800" baseline="-25000" dirty="0"/>
                <a:t>i</a:t>
              </a:r>
              <a:r>
                <a:rPr lang="en-US" sz="2800" dirty="0"/>
                <a:t>, oid</a:t>
              </a:r>
              <a:r>
                <a:rPr lang="en-US" sz="2800" baseline="-25000" dirty="0"/>
                <a:t> i</a:t>
              </a:r>
              <a:r>
                <a:rPr lang="en-US" sz="2800" dirty="0"/>
                <a:t>, r</a:t>
              </a:r>
              <a:r>
                <a:rPr lang="en-US" sz="2800" baseline="-25000" dirty="0"/>
                <a:t> i</a:t>
              </a:r>
              <a:r>
                <a:rPr lang="en-US" sz="2800" dirty="0"/>
                <a:t>, </a:t>
              </a:r>
              <a:r>
                <a:rPr lang="en-US" sz="2800" dirty="0">
                  <a:sym typeface="Symbol" panose="05050102010706020507" pitchFamily="18" charset="2"/>
                </a:rPr>
                <a:t></a:t>
              </a:r>
              <a:r>
                <a:rPr lang="en-US" sz="2800" baseline="-25000" dirty="0"/>
                <a:t>i</a:t>
              </a:r>
              <a:r>
                <a:rPr lang="en-US" sz="2800" dirty="0"/>
                <a:t>, i)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0CA0E6-5CF0-4F35-9F48-B5ACC01C8D83}"/>
                </a:ext>
              </a:extLst>
            </p:cNvPr>
            <p:cNvSpPr txBox="1"/>
            <p:nvPr/>
          </p:nvSpPr>
          <p:spPr>
            <a:xfrm>
              <a:off x="7085534" y="3289845"/>
              <a:ext cx="176212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4" algn="ctr"/>
              <a:r>
                <a:rPr lang="en-US" sz="2800" dirty="0">
                  <a:solidFill>
                    <a:srgbClr val="FF0000"/>
                  </a:solidFill>
                </a:rPr>
                <a:t>Router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064E76E-879F-4F05-9AB3-304575D154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41573" y="2515380"/>
              <a:ext cx="1848853" cy="8392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818986-CE23-4D11-B545-467BF5A8D857}"/>
                </a:ext>
              </a:extLst>
            </p:cNvPr>
            <p:cNvSpPr txBox="1"/>
            <p:nvPr/>
          </p:nvSpPr>
          <p:spPr>
            <a:xfrm>
              <a:off x="5209136" y="2929260"/>
              <a:ext cx="2181228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4" algn="ctr"/>
              <a:r>
                <a:rPr lang="en-US" sz="2800" dirty="0">
                  <a:solidFill>
                    <a:srgbClr val="FF0000"/>
                  </a:solidFill>
                </a:rPr>
                <a:t>Ref</a:t>
              </a:r>
              <a:br>
                <a:rPr lang="en-US" sz="2800" dirty="0">
                  <a:solidFill>
                    <a:srgbClr val="FF0000"/>
                  </a:solidFill>
                </a:rPr>
              </a:br>
              <a:r>
                <a:rPr lang="en-US" sz="2800" dirty="0">
                  <a:solidFill>
                    <a:srgbClr val="FF0000"/>
                  </a:solidFill>
                </a:rPr>
                <a:t>Level 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4B5AA2E-2700-4EF0-B191-20D0344E72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16743" y="2607090"/>
              <a:ext cx="324830" cy="38079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FA894A-C675-4E9C-811D-A70B794CAA4E}"/>
                </a:ext>
              </a:extLst>
            </p:cNvPr>
            <p:cNvSpPr txBox="1"/>
            <p:nvPr/>
          </p:nvSpPr>
          <p:spPr>
            <a:xfrm>
              <a:off x="3594653" y="2929260"/>
              <a:ext cx="2181228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4" algn="ctr"/>
              <a:r>
                <a:rPr lang="en-US" sz="2800" dirty="0">
                  <a:solidFill>
                    <a:srgbClr val="FF0000"/>
                  </a:solidFill>
                </a:rPr>
                <a:t>Reflection</a:t>
              </a:r>
              <a:br>
                <a:rPr lang="en-US" sz="2800" dirty="0">
                  <a:solidFill>
                    <a:srgbClr val="FF0000"/>
                  </a:solidFill>
                </a:rPr>
              </a:br>
              <a:r>
                <a:rPr lang="en-US" sz="2800" dirty="0">
                  <a:solidFill>
                    <a:srgbClr val="FF0000"/>
                  </a:solidFill>
                </a:rPr>
                <a:t>Flag 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69B1B03-0458-4B12-8F6E-9392405399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9510" y="2515380"/>
              <a:ext cx="332937" cy="55755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E7BDAB-CC0E-43E9-B4D2-F4D40A82AE08}"/>
                </a:ext>
              </a:extLst>
            </p:cNvPr>
            <p:cNvSpPr txBox="1"/>
            <p:nvPr/>
          </p:nvSpPr>
          <p:spPr>
            <a:xfrm>
              <a:off x="1604501" y="2880831"/>
              <a:ext cx="2181228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4" algn="ctr"/>
              <a:r>
                <a:rPr lang="en-US" sz="2800" dirty="0">
                  <a:solidFill>
                    <a:srgbClr val="FF0000"/>
                  </a:solidFill>
                </a:rPr>
                <a:t>Node</a:t>
              </a:r>
            </a:p>
            <a:p>
              <a:pPr lvl="4" algn="ctr"/>
              <a:r>
                <a:rPr lang="en-US" sz="2800" dirty="0">
                  <a:solidFill>
                    <a:srgbClr val="FF0000"/>
                  </a:solidFill>
                </a:rPr>
                <a:t>created 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B9930FD-F3BC-4EC7-8547-5B5CE562D6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4250" y="2515380"/>
              <a:ext cx="1215946" cy="81664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699A1F-B094-4196-8BEB-150959FCD704}"/>
                </a:ext>
              </a:extLst>
            </p:cNvPr>
            <p:cNvSpPr txBox="1"/>
            <p:nvPr/>
          </p:nvSpPr>
          <p:spPr>
            <a:xfrm>
              <a:off x="325260" y="2358659"/>
              <a:ext cx="275139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4" algn="ctr"/>
              <a:r>
                <a:rPr lang="en-US" sz="2800" dirty="0">
                  <a:solidFill>
                    <a:srgbClr val="FF0000"/>
                  </a:solidFill>
                </a:rPr>
                <a:t>“Timestamp”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4D9BC9F-E5BA-4C03-8B6E-D5B935EFD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115" y="2415237"/>
              <a:ext cx="1115269" cy="21554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ustomShape 3">
            <a:extLst>
              <a:ext uri="{FF2B5EF4-FFF2-40B4-BE49-F238E27FC236}">
                <a16:creationId xmlns:a16="http://schemas.microsoft.com/office/drawing/2014/main" id="{498C9556-BFBA-461C-8F5D-68645F2E5CDE}"/>
              </a:ext>
            </a:extLst>
          </p:cNvPr>
          <p:cNvSpPr/>
          <p:nvPr/>
        </p:nvSpPr>
        <p:spPr>
          <a:xfrm>
            <a:off x="633267" y="3542535"/>
            <a:ext cx="4079368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latin typeface="Arial"/>
              </a:rPr>
              <a:t>Sequence number </a:t>
            </a:r>
            <a:endParaRPr lang="en-IN" sz="3600" b="0" strike="noStrike" spc="-1" dirty="0">
              <a:latin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D05FA3-0D5F-4129-B3D6-7C9D100C1E0E}"/>
              </a:ext>
            </a:extLst>
          </p:cNvPr>
          <p:cNvSpPr txBox="1"/>
          <p:nvPr/>
        </p:nvSpPr>
        <p:spPr>
          <a:xfrm>
            <a:off x="3484282" y="1290581"/>
            <a:ext cx="2049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ym typeface="Symbol" panose="05050102010706020507" pitchFamily="18" charset="2"/>
              </a:rPr>
              <a:t> </a:t>
            </a:r>
            <a:r>
              <a:rPr lang="en-US" sz="3200" dirty="0"/>
              <a:t>DAG</a:t>
            </a:r>
            <a:endParaRPr lang="en-SG" sz="3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4B110A-C73A-414B-A097-3DDF43887B51}"/>
              </a:ext>
            </a:extLst>
          </p:cNvPr>
          <p:cNvCxnSpPr>
            <a:cxnSpLocks/>
          </p:cNvCxnSpPr>
          <p:nvPr/>
        </p:nvCxnSpPr>
        <p:spPr>
          <a:xfrm flipH="1" flipV="1">
            <a:off x="1661437" y="2694796"/>
            <a:ext cx="186774" cy="919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stomShape 3">
            <a:extLst>
              <a:ext uri="{FF2B5EF4-FFF2-40B4-BE49-F238E27FC236}">
                <a16:creationId xmlns:a16="http://schemas.microsoft.com/office/drawing/2014/main" id="{F4CB2338-C0FC-413B-8E3A-F9829F081107}"/>
              </a:ext>
            </a:extLst>
          </p:cNvPr>
          <p:cNvSpPr/>
          <p:nvPr/>
        </p:nvSpPr>
        <p:spPr>
          <a:xfrm>
            <a:off x="873978" y="4189302"/>
            <a:ext cx="4079368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latin typeface="Arial"/>
              </a:rPr>
              <a:t>Multiple routes</a:t>
            </a:r>
            <a:endParaRPr lang="en-IN" sz="3600" b="0" strike="noStrike" spc="-1" dirty="0">
              <a:latin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4304B-C53E-4B54-8E03-45C89C7D3701}"/>
              </a:ext>
            </a:extLst>
          </p:cNvPr>
          <p:cNvSpPr txBox="1"/>
          <p:nvPr/>
        </p:nvSpPr>
        <p:spPr>
          <a:xfrm>
            <a:off x="3890268" y="4171575"/>
            <a:ext cx="4582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ym typeface="Symbol" panose="05050102010706020507" pitchFamily="18" charset="2"/>
              </a:rPr>
              <a:t> </a:t>
            </a:r>
            <a:r>
              <a:rPr lang="en-US" sz="3200" dirty="0"/>
              <a:t>No urgency to repair</a:t>
            </a:r>
            <a:endParaRPr lang="en-SG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2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78116"/>
            <a:ext cx="8493972" cy="130147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Performance</a:t>
            </a:r>
            <a:endParaRPr lang="en-SG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D3EB4C-28BF-4EB4-BF30-31AEA7FC7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23" y="1120398"/>
            <a:ext cx="5073604" cy="35428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6D9E05-6F92-46AD-B213-2DBB144523E1}"/>
              </a:ext>
            </a:extLst>
          </p:cNvPr>
          <p:cNvSpPr txBox="1"/>
          <p:nvPr/>
        </p:nvSpPr>
        <p:spPr>
          <a:xfrm>
            <a:off x="-48619" y="2217807"/>
            <a:ext cx="29241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%received</a:t>
            </a:r>
            <a:endParaRPr lang="en-SG" sz="40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53CCA0-F8CB-4CB1-8D79-516B4412E850}"/>
              </a:ext>
            </a:extLst>
          </p:cNvPr>
          <p:cNvSpPr txBox="1"/>
          <p:nvPr/>
        </p:nvSpPr>
        <p:spPr>
          <a:xfrm>
            <a:off x="3904256" y="4506074"/>
            <a:ext cx="29241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pause time</a:t>
            </a:r>
            <a:endParaRPr lang="en-SG" sz="40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C9EF86-B80E-4D5A-B462-CF90005BD81F}"/>
              </a:ext>
            </a:extLst>
          </p:cNvPr>
          <p:cNvSpPr txBox="1"/>
          <p:nvPr/>
        </p:nvSpPr>
        <p:spPr>
          <a:xfrm>
            <a:off x="0" y="3182635"/>
            <a:ext cx="29241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constantly</a:t>
            </a:r>
            <a:br>
              <a:rPr lang="en-SG" sz="4000" dirty="0">
                <a:solidFill>
                  <a:srgbClr val="FF0000"/>
                </a:solidFill>
              </a:rPr>
            </a:br>
            <a:r>
              <a:rPr lang="en-SG" sz="4000" dirty="0">
                <a:solidFill>
                  <a:srgbClr val="FF0000"/>
                </a:solidFill>
              </a:rPr>
              <a:t>moving</a:t>
            </a:r>
            <a:endParaRPr lang="en-US" sz="40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8525C8-0624-457F-9876-E388F76EAC8E}"/>
              </a:ext>
            </a:extLst>
          </p:cNvPr>
          <p:cNvCxnSpPr>
            <a:cxnSpLocks/>
          </p:cNvCxnSpPr>
          <p:nvPr/>
        </p:nvCxnSpPr>
        <p:spPr>
          <a:xfrm>
            <a:off x="2319914" y="3939341"/>
            <a:ext cx="604261" cy="4516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58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78116"/>
            <a:ext cx="8493972" cy="130147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Overheads</a:t>
            </a:r>
            <a:endParaRPr lang="en-SG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6D9E05-6F92-46AD-B213-2DBB144523E1}"/>
              </a:ext>
            </a:extLst>
          </p:cNvPr>
          <p:cNvSpPr txBox="1"/>
          <p:nvPr/>
        </p:nvSpPr>
        <p:spPr>
          <a:xfrm>
            <a:off x="51217" y="2217807"/>
            <a:ext cx="29241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Overheads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(pkts)</a:t>
            </a:r>
            <a:endParaRPr lang="en-SG" sz="40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53CCA0-F8CB-4CB1-8D79-516B4412E850}"/>
              </a:ext>
            </a:extLst>
          </p:cNvPr>
          <p:cNvSpPr txBox="1"/>
          <p:nvPr/>
        </p:nvSpPr>
        <p:spPr>
          <a:xfrm>
            <a:off x="3904256" y="4506074"/>
            <a:ext cx="29241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pause time</a:t>
            </a:r>
            <a:endParaRPr lang="en-SG" sz="40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7D17A-C304-4783-80A4-E7333BA07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556" y="844360"/>
            <a:ext cx="5115919" cy="36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49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6000" b="1" dirty="0">
                <a:latin typeface="Arial"/>
                <a:ea typeface="Arial"/>
                <a:cs typeface="Arial"/>
                <a:sym typeface="Arial"/>
              </a:rPr>
              <a:t>Which is the best routing algorithm?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80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311700" y="3072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6000" b="1" dirty="0">
                <a:latin typeface="Arial"/>
                <a:ea typeface="Arial"/>
                <a:cs typeface="Arial"/>
                <a:sym typeface="Arial"/>
              </a:rPr>
              <a:t>The answer to all questions: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sp>
        <p:nvSpPr>
          <p:cNvPr id="4" name="Google Shape;51;p1">
            <a:extLst>
              <a:ext uri="{FF2B5EF4-FFF2-40B4-BE49-F238E27FC236}">
                <a16:creationId xmlns:a16="http://schemas.microsoft.com/office/drawing/2014/main" id="{6A4B8C56-203F-4F5A-8088-BE6B34682AD3}"/>
              </a:ext>
            </a:extLst>
          </p:cNvPr>
          <p:cNvSpPr txBox="1">
            <a:spLocks/>
          </p:cNvSpPr>
          <p:nvPr/>
        </p:nvSpPr>
        <p:spPr>
          <a:xfrm>
            <a:off x="311700" y="2025608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11111"/>
            </a:pPr>
            <a:r>
              <a:rPr lang="en-US" sz="8800" b="1" dirty="0"/>
              <a:t>It depends</a:t>
            </a:r>
          </a:p>
        </p:txBody>
      </p:sp>
    </p:spTree>
    <p:extLst>
      <p:ext uri="{BB962C8B-B14F-4D97-AF65-F5344CB8AC3E}">
        <p14:creationId xmlns:p14="http://schemas.microsoft.com/office/powerpoint/2010/main" val="1731370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4"/>
            <a:ext cx="8493972" cy="130147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0" i="0" u="none" strike="noStrike" baseline="0" dirty="0">
                <a:latin typeface="URWBookmanL-Ligh"/>
              </a:rPr>
              <a:t>Recap: Software Defined Networks</a:t>
            </a:r>
            <a:endParaRPr lang="en-SG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8472458" y="4505730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smtClean="0"/>
              <a:t>3</a:t>
            </a:fld>
            <a:endParaRPr lang="en-US" sz="9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53CD6-FFD0-4B20-A6CA-01BCF1965D89}"/>
              </a:ext>
            </a:extLst>
          </p:cNvPr>
          <p:cNvSpPr txBox="1"/>
          <p:nvPr/>
        </p:nvSpPr>
        <p:spPr>
          <a:xfrm>
            <a:off x="325014" y="1007187"/>
            <a:ext cx="7384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Difficult to add new features because switches are closed sourced and proprietary</a:t>
            </a:r>
            <a:endParaRPr lang="en-SG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90F36A-22B5-46E1-9B49-7D2FF9D2EE7D}"/>
              </a:ext>
            </a:extLst>
          </p:cNvPr>
          <p:cNvSpPr txBox="1"/>
          <p:nvPr/>
        </p:nvSpPr>
        <p:spPr>
          <a:xfrm>
            <a:off x="991764" y="1962609"/>
            <a:ext cx="7384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</a:t>
            </a:r>
            <a:r>
              <a:rPr lang="en-US" sz="2400" dirty="0"/>
              <a:t>SDN 1.0 (Openflow)</a:t>
            </a:r>
            <a:endParaRPr lang="en-SG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45695A-13D1-489E-AA5B-F113B7C15547}"/>
              </a:ext>
            </a:extLst>
          </p:cNvPr>
          <p:cNvSpPr txBox="1"/>
          <p:nvPr/>
        </p:nvSpPr>
        <p:spPr>
          <a:xfrm>
            <a:off x="1628774" y="2424274"/>
            <a:ext cx="4029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Key idea: Indirection</a:t>
            </a:r>
            <a:endParaRPr lang="en-SG" sz="28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6B2A5D-0EB1-49AC-B720-EDC3D733AE3C}"/>
              </a:ext>
            </a:extLst>
          </p:cNvPr>
          <p:cNvSpPr txBox="1"/>
          <p:nvPr/>
        </p:nvSpPr>
        <p:spPr>
          <a:xfrm>
            <a:off x="325014" y="3128148"/>
            <a:ext cx="7384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Too many protocols to support</a:t>
            </a:r>
            <a:endParaRPr lang="en-SG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B6FE6E-6CA0-48F5-B0DE-1EF92C7C39C7}"/>
              </a:ext>
            </a:extLst>
          </p:cNvPr>
          <p:cNvSpPr txBox="1"/>
          <p:nvPr/>
        </p:nvSpPr>
        <p:spPr>
          <a:xfrm>
            <a:off x="649581" y="3532358"/>
            <a:ext cx="7384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+ advances in programmable archecture</a:t>
            </a:r>
            <a:endParaRPr lang="en-SG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561A58-757A-4EE2-A291-01490111C6DD}"/>
              </a:ext>
            </a:extLst>
          </p:cNvPr>
          <p:cNvSpPr txBox="1"/>
          <p:nvPr/>
        </p:nvSpPr>
        <p:spPr>
          <a:xfrm>
            <a:off x="1087731" y="3994023"/>
            <a:ext cx="7384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</a:t>
            </a:r>
            <a:r>
              <a:rPr lang="en-US" sz="2400" dirty="0"/>
              <a:t>SDN 2.0 (P4)</a:t>
            </a:r>
            <a:endParaRPr lang="en-SG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00D755-C3B4-4993-BFA5-8E32199F1A9F}"/>
              </a:ext>
            </a:extLst>
          </p:cNvPr>
          <p:cNvSpPr txBox="1"/>
          <p:nvPr/>
        </p:nvSpPr>
        <p:spPr>
          <a:xfrm>
            <a:off x="3528294" y="3978634"/>
            <a:ext cx="4951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Programming language to specify hardware pipelines</a:t>
            </a:r>
            <a:endParaRPr lang="en-SG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18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78117"/>
            <a:ext cx="8493972" cy="931534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Overview: Ad Hoc Routing</a:t>
            </a:r>
            <a:endParaRPr lang="en-SG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DD12F-1B61-4936-80B2-37BAE15D6BBD}"/>
              </a:ext>
            </a:extLst>
          </p:cNvPr>
          <p:cNvSpPr txBox="1"/>
          <p:nvPr/>
        </p:nvSpPr>
        <p:spPr>
          <a:xfrm>
            <a:off x="773697" y="864234"/>
            <a:ext cx="804528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Proactive</a:t>
            </a:r>
          </a:p>
          <a:p>
            <a:pPr marL="9144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DSDV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Reactive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DSR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AODV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TORA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Geographic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Nodes know their physical location and their neighbours location (aka GPS)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315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21" name="Line 81">
            <a:extLst>
              <a:ext uri="{FF2B5EF4-FFF2-40B4-BE49-F238E27FC236}">
                <a16:creationId xmlns:a16="http://schemas.microsoft.com/office/drawing/2014/main" id="{EDBBB8FF-BF05-4600-8BD9-9192FB7D01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26742" y="3978816"/>
            <a:ext cx="453283" cy="402918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322" name="Line 82">
            <a:extLst>
              <a:ext uri="{FF2B5EF4-FFF2-40B4-BE49-F238E27FC236}">
                <a16:creationId xmlns:a16="http://schemas.microsoft.com/office/drawing/2014/main" id="{A0901DEC-A446-4414-8B72-BCB2E5288B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68352" y="4281004"/>
            <a:ext cx="1208754" cy="10072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323" name="Line 83">
            <a:extLst>
              <a:ext uri="{FF2B5EF4-FFF2-40B4-BE49-F238E27FC236}">
                <a16:creationId xmlns:a16="http://schemas.microsoft.com/office/drawing/2014/main" id="{486D9828-E930-43F4-B1BB-D5526733E1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3094" y="2719697"/>
            <a:ext cx="503647" cy="161167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324" name="Oval 84">
            <a:extLst>
              <a:ext uri="{FF2B5EF4-FFF2-40B4-BE49-F238E27FC236}">
                <a16:creationId xmlns:a16="http://schemas.microsoft.com/office/drawing/2014/main" id="{1A4E1F75-C0A8-4A14-8716-A30165781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13" y="4281004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8242" name="Line 2">
            <a:extLst>
              <a:ext uri="{FF2B5EF4-FFF2-40B4-BE49-F238E27FC236}">
                <a16:creationId xmlns:a16="http://schemas.microsoft.com/office/drawing/2014/main" id="{01CDD145-42CA-4715-BFE2-3EA5741B78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8365" y="3828771"/>
            <a:ext cx="1329419" cy="1720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43" name="Line 3">
            <a:extLst>
              <a:ext uri="{FF2B5EF4-FFF2-40B4-BE49-F238E27FC236}">
                <a16:creationId xmlns:a16="http://schemas.microsoft.com/office/drawing/2014/main" id="{0E8D5541-D2C5-4BEE-9B8D-A7C69151E1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569" y="3714400"/>
            <a:ext cx="664185" cy="2864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44" name="Line 4">
            <a:extLst>
              <a:ext uri="{FF2B5EF4-FFF2-40B4-BE49-F238E27FC236}">
                <a16:creationId xmlns:a16="http://schemas.microsoft.com/office/drawing/2014/main" id="{99D006D0-B349-4FB9-BD3A-F68BDD9053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0982" y="2286351"/>
            <a:ext cx="665234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45" name="Line 5">
            <a:extLst>
              <a:ext uri="{FF2B5EF4-FFF2-40B4-BE49-F238E27FC236}">
                <a16:creationId xmlns:a16="http://schemas.microsoft.com/office/drawing/2014/main" id="{CB8B076A-12C1-41DD-8DDC-92F266795E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170931"/>
            <a:ext cx="831018" cy="11437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46" name="Line 6">
            <a:extLst>
              <a:ext uri="{FF2B5EF4-FFF2-40B4-BE49-F238E27FC236}">
                <a16:creationId xmlns:a16="http://schemas.microsoft.com/office/drawing/2014/main" id="{0961C13B-2F71-4343-98DF-E6D3E5461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9649" y="2228640"/>
            <a:ext cx="442790" cy="4574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47" name="Line 7">
            <a:extLst>
              <a:ext uri="{FF2B5EF4-FFF2-40B4-BE49-F238E27FC236}">
                <a16:creationId xmlns:a16="http://schemas.microsoft.com/office/drawing/2014/main" id="{0B87EE16-1A4D-40B9-A61A-4B5F0163C0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3200261"/>
            <a:ext cx="886629" cy="11437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48" name="Line 8">
            <a:extLst>
              <a:ext uri="{FF2B5EF4-FFF2-40B4-BE49-F238E27FC236}">
                <a16:creationId xmlns:a16="http://schemas.microsoft.com/office/drawing/2014/main" id="{D62230D1-D3C3-49A4-8038-42C483D52B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784" y="2686120"/>
            <a:ext cx="0" cy="114265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49" name="Line 9">
            <a:extLst>
              <a:ext uri="{FF2B5EF4-FFF2-40B4-BE49-F238E27FC236}">
                <a16:creationId xmlns:a16="http://schemas.microsoft.com/office/drawing/2014/main" id="{75D172F9-0EA5-45AC-9FA2-4BA2803E6C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2204" y="3544420"/>
            <a:ext cx="165784" cy="7418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50" name="Line 10">
            <a:extLst>
              <a:ext uri="{FF2B5EF4-FFF2-40B4-BE49-F238E27FC236}">
                <a16:creationId xmlns:a16="http://schemas.microsoft.com/office/drawing/2014/main" id="{019D5AD3-6D0E-41F1-AFE1-ED88BACACAF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40982" y="2914860"/>
            <a:ext cx="996802" cy="8572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51" name="Line 11">
            <a:extLst>
              <a:ext uri="{FF2B5EF4-FFF2-40B4-BE49-F238E27FC236}">
                <a16:creationId xmlns:a16="http://schemas.microsoft.com/office/drawing/2014/main" id="{C76E6B10-0383-4E82-BA28-C05D5D9E3C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70" y="2286351"/>
            <a:ext cx="1219247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52" name="Line 12">
            <a:extLst>
              <a:ext uri="{FF2B5EF4-FFF2-40B4-BE49-F238E27FC236}">
                <a16:creationId xmlns:a16="http://schemas.microsoft.com/office/drawing/2014/main" id="{F986E42A-619B-4CE9-BC0B-E89533EDA3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515091"/>
            <a:ext cx="110173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53" name="Line 13">
            <a:extLst>
              <a:ext uri="{FF2B5EF4-FFF2-40B4-BE49-F238E27FC236}">
                <a16:creationId xmlns:a16="http://schemas.microsoft.com/office/drawing/2014/main" id="{940ED351-3D51-4FE6-9D06-465950AF163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06765" y="3544420"/>
            <a:ext cx="776457" cy="22769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54" name="Line 14">
            <a:extLst>
              <a:ext uri="{FF2B5EF4-FFF2-40B4-BE49-F238E27FC236}">
                <a16:creationId xmlns:a16="http://schemas.microsoft.com/office/drawing/2014/main" id="{E5CAAE22-5348-49FA-9176-D0E7F92BE0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2743831"/>
            <a:ext cx="609623" cy="15424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55" name="Line 15">
            <a:extLst>
              <a:ext uri="{FF2B5EF4-FFF2-40B4-BE49-F238E27FC236}">
                <a16:creationId xmlns:a16="http://schemas.microsoft.com/office/drawing/2014/main" id="{F44469C0-A97F-4E44-8BF8-A54B55D693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42581" y="1714501"/>
            <a:ext cx="277006" cy="8005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56" name="Line 16">
            <a:extLst>
              <a:ext uri="{FF2B5EF4-FFF2-40B4-BE49-F238E27FC236}">
                <a16:creationId xmlns:a16="http://schemas.microsoft.com/office/drawing/2014/main" id="{8E409626-CB9B-4560-B0FB-6C345FF1FB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80025" y="4000850"/>
            <a:ext cx="942241" cy="11332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57" name="Line 17">
            <a:extLst>
              <a:ext uri="{FF2B5EF4-FFF2-40B4-BE49-F238E27FC236}">
                <a16:creationId xmlns:a16="http://schemas.microsoft.com/office/drawing/2014/main" id="{DCB9E2B4-96D4-4970-AB54-F3020C38E4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8365" y="3486710"/>
            <a:ext cx="443839" cy="4564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58" name="Line 18">
            <a:extLst>
              <a:ext uri="{FF2B5EF4-FFF2-40B4-BE49-F238E27FC236}">
                <a16:creationId xmlns:a16="http://schemas.microsoft.com/office/drawing/2014/main" id="{B789B7BF-0036-4CC1-B607-A70995D6A0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6970" y="3256921"/>
            <a:ext cx="719796" cy="28749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59" name="Line 19">
            <a:extLst>
              <a:ext uri="{FF2B5EF4-FFF2-40B4-BE49-F238E27FC236}">
                <a16:creationId xmlns:a16="http://schemas.microsoft.com/office/drawing/2014/main" id="{8B7C8B88-AC72-43EA-A1C1-BD7E698389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8568" y="3256921"/>
            <a:ext cx="498401" cy="39977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60" name="Line 20">
            <a:extLst>
              <a:ext uri="{FF2B5EF4-FFF2-40B4-BE49-F238E27FC236}">
                <a16:creationId xmlns:a16="http://schemas.microsoft.com/office/drawing/2014/main" id="{62323615-0ECA-432F-A3D2-EC1501F03C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1735" y="2914860"/>
            <a:ext cx="609624" cy="39977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61" name="Line 21">
            <a:extLst>
              <a:ext uri="{FF2B5EF4-FFF2-40B4-BE49-F238E27FC236}">
                <a16:creationId xmlns:a16="http://schemas.microsoft.com/office/drawing/2014/main" id="{6CC83067-C86E-467E-95D3-257E8C6CA7A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96593" y="2914860"/>
            <a:ext cx="110173" cy="6295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62" name="Line 22">
            <a:extLst>
              <a:ext uri="{FF2B5EF4-FFF2-40B4-BE49-F238E27FC236}">
                <a16:creationId xmlns:a16="http://schemas.microsoft.com/office/drawing/2014/main" id="{90B490C8-B413-4988-A4D7-1C59EC9884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914860"/>
            <a:ext cx="609624" cy="34206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63" name="Line 23">
            <a:extLst>
              <a:ext uri="{FF2B5EF4-FFF2-40B4-BE49-F238E27FC236}">
                <a16:creationId xmlns:a16="http://schemas.microsoft.com/office/drawing/2014/main" id="{82D74BC1-7DF1-4A71-82A7-F597F1FB62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784" y="3256921"/>
            <a:ext cx="720846" cy="5718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64" name="Line 24">
            <a:extLst>
              <a:ext uri="{FF2B5EF4-FFF2-40B4-BE49-F238E27FC236}">
                <a16:creationId xmlns:a16="http://schemas.microsoft.com/office/drawing/2014/main" id="{4E6DC9D0-9D84-4122-8217-0485622ABF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0605" y="2286350"/>
            <a:ext cx="387179" cy="4574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65" name="Line 25">
            <a:extLst>
              <a:ext uri="{FF2B5EF4-FFF2-40B4-BE49-F238E27FC236}">
                <a16:creationId xmlns:a16="http://schemas.microsoft.com/office/drawing/2014/main" id="{5BFCEC1C-2091-481A-AD71-DFA51F486EF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21735" y="2914861"/>
            <a:ext cx="166834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66" name="Line 26">
            <a:extLst>
              <a:ext uri="{FF2B5EF4-FFF2-40B4-BE49-F238E27FC236}">
                <a16:creationId xmlns:a16="http://schemas.microsoft.com/office/drawing/2014/main" id="{A9BA73E3-1586-4AC6-9E82-350602BE81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3222" y="3772110"/>
            <a:ext cx="941192" cy="1710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67" name="Line 27">
            <a:extLst>
              <a:ext uri="{FF2B5EF4-FFF2-40B4-BE49-F238E27FC236}">
                <a16:creationId xmlns:a16="http://schemas.microsoft.com/office/drawing/2014/main" id="{002BA350-D8C4-4E23-BBC3-949BCC82EC7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754" y="3943141"/>
            <a:ext cx="720846" cy="3431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68" name="Line 28">
            <a:extLst>
              <a:ext uri="{FF2B5EF4-FFF2-40B4-BE49-F238E27FC236}">
                <a16:creationId xmlns:a16="http://schemas.microsoft.com/office/drawing/2014/main" id="{FBA1BACD-BA96-4C3F-A194-ED98E2846A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32957" y="3544420"/>
            <a:ext cx="1219247" cy="16998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69" name="Line 29">
            <a:extLst>
              <a:ext uri="{FF2B5EF4-FFF2-40B4-BE49-F238E27FC236}">
                <a16:creationId xmlns:a16="http://schemas.microsoft.com/office/drawing/2014/main" id="{45220389-0480-4025-B9AA-22E39F269A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5575" y="1656792"/>
            <a:ext cx="498401" cy="40081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70" name="Line 30">
            <a:extLst>
              <a:ext uri="{FF2B5EF4-FFF2-40B4-BE49-F238E27FC236}">
                <a16:creationId xmlns:a16="http://schemas.microsoft.com/office/drawing/2014/main" id="{643D2EE8-A69A-4086-8C78-BB6455FD5B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1735" y="2115320"/>
            <a:ext cx="388228" cy="7418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71" name="Line 31">
            <a:extLst>
              <a:ext uri="{FF2B5EF4-FFF2-40B4-BE49-F238E27FC236}">
                <a16:creationId xmlns:a16="http://schemas.microsoft.com/office/drawing/2014/main" id="{EE8C6979-8C15-43F6-8CAC-FEA19D4A29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1735" y="2571751"/>
            <a:ext cx="720846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72" name="Line 32">
            <a:extLst>
              <a:ext uri="{FF2B5EF4-FFF2-40B4-BE49-F238E27FC236}">
                <a16:creationId xmlns:a16="http://schemas.microsoft.com/office/drawing/2014/main" id="{E5D52BB0-91D9-437A-8F59-A35110959EF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65575" y="2115320"/>
            <a:ext cx="165784" cy="119931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73" name="Line 33">
            <a:extLst>
              <a:ext uri="{FF2B5EF4-FFF2-40B4-BE49-F238E27FC236}">
                <a16:creationId xmlns:a16="http://schemas.microsoft.com/office/drawing/2014/main" id="{C8EA22FD-72EB-4C3B-AF29-672CAEB56F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170932"/>
            <a:ext cx="609624" cy="40081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74" name="Line 34">
            <a:extLst>
              <a:ext uri="{FF2B5EF4-FFF2-40B4-BE49-F238E27FC236}">
                <a16:creationId xmlns:a16="http://schemas.microsoft.com/office/drawing/2014/main" id="{34F76518-AFFE-4794-A80C-7CA9E7CE7E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170932"/>
            <a:ext cx="55611" cy="74392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75" name="Line 35">
            <a:extLst>
              <a:ext uri="{FF2B5EF4-FFF2-40B4-BE49-F238E27FC236}">
                <a16:creationId xmlns:a16="http://schemas.microsoft.com/office/drawing/2014/main" id="{F1D8C3C1-F54A-4476-8820-6AEEC70236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9587" y="1714501"/>
            <a:ext cx="886629" cy="6295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76" name="Line 36">
            <a:extLst>
              <a:ext uri="{FF2B5EF4-FFF2-40B4-BE49-F238E27FC236}">
                <a16:creationId xmlns:a16="http://schemas.microsoft.com/office/drawing/2014/main" id="{D6D54C5C-2EE8-4ABF-907B-442565C27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71161"/>
            <a:ext cx="996802" cy="8005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77" name="Line 37">
            <a:extLst>
              <a:ext uri="{FF2B5EF4-FFF2-40B4-BE49-F238E27FC236}">
                <a16:creationId xmlns:a16="http://schemas.microsoft.com/office/drawing/2014/main" id="{9BBE51F1-8F98-4C7A-826B-33EBA6A6AB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58630" y="3256921"/>
            <a:ext cx="221395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78" name="Line 38">
            <a:extLst>
              <a:ext uri="{FF2B5EF4-FFF2-40B4-BE49-F238E27FC236}">
                <a16:creationId xmlns:a16="http://schemas.microsoft.com/office/drawing/2014/main" id="{5C28A2DA-7E02-45EF-ACAB-2B8145D2929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63976" y="1656791"/>
            <a:ext cx="1108024" cy="5770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79" name="Line 39">
            <a:extLst>
              <a:ext uri="{FF2B5EF4-FFF2-40B4-BE49-F238E27FC236}">
                <a16:creationId xmlns:a16="http://schemas.microsoft.com/office/drawing/2014/main" id="{75918AA4-A989-4A5B-91AE-56AA51E046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0025" y="3143601"/>
            <a:ext cx="665234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80" name="Line 40">
            <a:extLst>
              <a:ext uri="{FF2B5EF4-FFF2-40B4-BE49-F238E27FC236}">
                <a16:creationId xmlns:a16="http://schemas.microsoft.com/office/drawing/2014/main" id="{5C4A9D4C-3E61-43AD-A011-013D454B9F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9649" y="2743830"/>
            <a:ext cx="442790" cy="4564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81" name="Line 41">
            <a:extLst>
              <a:ext uri="{FF2B5EF4-FFF2-40B4-BE49-F238E27FC236}">
                <a16:creationId xmlns:a16="http://schemas.microsoft.com/office/drawing/2014/main" id="{15C5B57F-CA63-456A-A3E3-F97C1C7CED3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45259" y="3200261"/>
            <a:ext cx="331568" cy="91391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82" name="Line 42">
            <a:extLst>
              <a:ext uri="{FF2B5EF4-FFF2-40B4-BE49-F238E27FC236}">
                <a16:creationId xmlns:a16="http://schemas.microsoft.com/office/drawing/2014/main" id="{7FDD3F22-BD82-471D-A223-974998D242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8803" y="2228640"/>
            <a:ext cx="665234" cy="2864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83" name="Line 43">
            <a:extLst>
              <a:ext uri="{FF2B5EF4-FFF2-40B4-BE49-F238E27FC236}">
                <a16:creationId xmlns:a16="http://schemas.microsoft.com/office/drawing/2014/main" id="{A09BC907-061F-4A1D-9EC7-B1CCA68763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4241" y="1714500"/>
            <a:ext cx="554012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84" name="Line 44">
            <a:extLst>
              <a:ext uri="{FF2B5EF4-FFF2-40B4-BE49-F238E27FC236}">
                <a16:creationId xmlns:a16="http://schemas.microsoft.com/office/drawing/2014/main" id="{BC5AE13A-6797-461F-B054-6DD7D15A10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4240" y="1999901"/>
            <a:ext cx="54562" cy="5151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85" name="Line 45">
            <a:extLst>
              <a:ext uri="{FF2B5EF4-FFF2-40B4-BE49-F238E27FC236}">
                <a16:creationId xmlns:a16="http://schemas.microsoft.com/office/drawing/2014/main" id="{1D2D866B-4625-4E36-AB3E-2BB18EBF50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68253" y="1714501"/>
            <a:ext cx="165784" cy="4564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86" name="Line 46">
            <a:extLst>
              <a:ext uri="{FF2B5EF4-FFF2-40B4-BE49-F238E27FC236}">
                <a16:creationId xmlns:a16="http://schemas.microsoft.com/office/drawing/2014/main" id="{5FE28573-1B28-40EA-BE07-329AA72742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68802" y="2571751"/>
            <a:ext cx="776457" cy="6285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87" name="Line 47">
            <a:extLst>
              <a:ext uri="{FF2B5EF4-FFF2-40B4-BE49-F238E27FC236}">
                <a16:creationId xmlns:a16="http://schemas.microsoft.com/office/drawing/2014/main" id="{DB62DEEE-EAF8-48A1-9E81-E22BEB9174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6827" y="2686120"/>
            <a:ext cx="111222" cy="142805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88" name="Line 48">
            <a:extLst>
              <a:ext uri="{FF2B5EF4-FFF2-40B4-BE49-F238E27FC236}">
                <a16:creationId xmlns:a16="http://schemas.microsoft.com/office/drawing/2014/main" id="{7229C09C-5F3E-4998-802E-6F71577559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9648" y="2228641"/>
            <a:ext cx="0" cy="9716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89" name="Line 49">
            <a:extLst>
              <a:ext uri="{FF2B5EF4-FFF2-40B4-BE49-F238E27FC236}">
                <a16:creationId xmlns:a16="http://schemas.microsoft.com/office/drawing/2014/main" id="{8421BC2B-B16D-4735-9ABE-6A65839220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1714500"/>
            <a:ext cx="942241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90" name="Line 50">
            <a:extLst>
              <a:ext uri="{FF2B5EF4-FFF2-40B4-BE49-F238E27FC236}">
                <a16:creationId xmlns:a16="http://schemas.microsoft.com/office/drawing/2014/main" id="{C4F5660B-F940-4AB6-A3CC-02FF5E497F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6593" y="1771161"/>
            <a:ext cx="831018" cy="3441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91" name="Line 51">
            <a:extLst>
              <a:ext uri="{FF2B5EF4-FFF2-40B4-BE49-F238E27FC236}">
                <a16:creationId xmlns:a16="http://schemas.microsoft.com/office/drawing/2014/main" id="{72B114C5-B65D-4115-8103-145D3F381B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6970" y="3314631"/>
            <a:ext cx="221395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92" name="Line 52">
            <a:extLst>
              <a:ext uri="{FF2B5EF4-FFF2-40B4-BE49-F238E27FC236}">
                <a16:creationId xmlns:a16="http://schemas.microsoft.com/office/drawing/2014/main" id="{05C7700D-5BD8-4ACA-A4B0-CEBB01300F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686121"/>
            <a:ext cx="996802" cy="2287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93" name="Oval 53">
            <a:extLst>
              <a:ext uri="{FF2B5EF4-FFF2-40B4-BE49-F238E27FC236}">
                <a16:creationId xmlns:a16="http://schemas.microsoft.com/office/drawing/2014/main" id="{0E73D079-2BD9-482A-9A6F-7B3F15DBD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346" y="360108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8294" name="Line 54">
            <a:extLst>
              <a:ext uri="{FF2B5EF4-FFF2-40B4-BE49-F238E27FC236}">
                <a16:creationId xmlns:a16="http://schemas.microsoft.com/office/drawing/2014/main" id="{65564FC8-D29A-4077-B775-345482D5C0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3943141"/>
            <a:ext cx="1606425" cy="3431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8295" name="Rectangle 55">
            <a:extLst>
              <a:ext uri="{FF2B5EF4-FFF2-40B4-BE49-F238E27FC236}">
                <a16:creationId xmlns:a16="http://schemas.microsoft.com/office/drawing/2014/main" id="{BEB7025C-5347-42C6-AAB0-0CB957A7F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887" y="215235"/>
            <a:ext cx="8994225" cy="111628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Geographic Routing</a:t>
            </a:r>
          </a:p>
        </p:txBody>
      </p:sp>
      <p:sp>
        <p:nvSpPr>
          <p:cNvPr id="138296" name="Oval 56">
            <a:extLst>
              <a:ext uri="{FF2B5EF4-FFF2-40B4-BE49-F238E27FC236}">
                <a16:creationId xmlns:a16="http://schemas.microsoft.com/office/drawing/2014/main" id="{C2DB7154-E6FB-4D75-BEA7-CF7B345C6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563" y="2799441"/>
            <a:ext cx="165784" cy="173129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8297" name="Oval 57">
            <a:extLst>
              <a:ext uri="{FF2B5EF4-FFF2-40B4-BE49-F238E27FC236}">
                <a16:creationId xmlns:a16="http://schemas.microsoft.com/office/drawing/2014/main" id="{CE6B6DD1-BFBC-4C27-98D6-FB582EFE9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359" y="245738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8298" name="Oval 58">
            <a:extLst>
              <a:ext uri="{FF2B5EF4-FFF2-40B4-BE49-F238E27FC236}">
                <a16:creationId xmlns:a16="http://schemas.microsoft.com/office/drawing/2014/main" id="{A60308D2-DC80-4FD7-9F62-D992F48B5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47" y="3200260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8299" name="Oval 59">
            <a:extLst>
              <a:ext uri="{FF2B5EF4-FFF2-40B4-BE49-F238E27FC236}">
                <a16:creationId xmlns:a16="http://schemas.microsoft.com/office/drawing/2014/main" id="{7F1D9F30-6AEB-4E42-8D18-86D63280D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52" y="199990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8300" name="Oval 60">
            <a:extLst>
              <a:ext uri="{FF2B5EF4-FFF2-40B4-BE49-F238E27FC236}">
                <a16:creationId xmlns:a16="http://schemas.microsoft.com/office/drawing/2014/main" id="{6ABDF35A-E1B4-4152-ABF7-E6998770A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057610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8301" name="Oval 61">
            <a:extLst>
              <a:ext uri="{FF2B5EF4-FFF2-40B4-BE49-F238E27FC236}">
                <a16:creationId xmlns:a16="http://schemas.microsoft.com/office/drawing/2014/main" id="{C0BF0F2F-EA12-47F9-90AA-99402D07B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857151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8302" name="Oval 62">
            <a:extLst>
              <a:ext uri="{FF2B5EF4-FFF2-40B4-BE49-F238E27FC236}">
                <a16:creationId xmlns:a16="http://schemas.microsoft.com/office/drawing/2014/main" id="{EC8A9A72-8B5F-4697-AB24-EDF5B6112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593" y="342900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8303" name="Oval 63">
            <a:extLst>
              <a:ext uri="{FF2B5EF4-FFF2-40B4-BE49-F238E27FC236}">
                <a16:creationId xmlns:a16="http://schemas.microsoft.com/office/drawing/2014/main" id="{F95121C7-B34D-459F-A811-22A4407A5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262841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8304" name="Oval 64">
            <a:extLst>
              <a:ext uri="{FF2B5EF4-FFF2-40B4-BE49-F238E27FC236}">
                <a16:creationId xmlns:a16="http://schemas.microsoft.com/office/drawing/2014/main" id="{4D14FA75-D2B2-430C-96EB-3837392F6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994" y="222864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8305" name="Oval 65">
            <a:extLst>
              <a:ext uri="{FF2B5EF4-FFF2-40B4-BE49-F238E27FC236}">
                <a16:creationId xmlns:a16="http://schemas.microsoft.com/office/drawing/2014/main" id="{CA80D9F8-0D58-4AFD-9794-AABF3C48F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389" y="165679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8306" name="Oval 66">
            <a:extLst>
              <a:ext uri="{FF2B5EF4-FFF2-40B4-BE49-F238E27FC236}">
                <a16:creationId xmlns:a16="http://schemas.microsoft.com/office/drawing/2014/main" id="{B8863FC2-85BE-4452-98BA-F760016CC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408" y="320026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8307" name="Oval 67">
            <a:extLst>
              <a:ext uri="{FF2B5EF4-FFF2-40B4-BE49-F238E27FC236}">
                <a16:creationId xmlns:a16="http://schemas.microsoft.com/office/drawing/2014/main" id="{9958E1A7-C060-4C31-9E99-586FB1A9D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371440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8308" name="Oval 68">
            <a:extLst>
              <a:ext uri="{FF2B5EF4-FFF2-40B4-BE49-F238E27FC236}">
                <a16:creationId xmlns:a16="http://schemas.microsoft.com/office/drawing/2014/main" id="{6923E16D-C258-4844-B734-FE30A255B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630" y="245738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8309" name="Oval 69">
            <a:extLst>
              <a:ext uri="{FF2B5EF4-FFF2-40B4-BE49-F238E27FC236}">
                <a16:creationId xmlns:a16="http://schemas.microsoft.com/office/drawing/2014/main" id="{45A9FBF2-522D-4C4C-8CAC-045CBFC85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037" y="308589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8310" name="Oval 70">
            <a:extLst>
              <a:ext uri="{FF2B5EF4-FFF2-40B4-BE49-F238E27FC236}">
                <a16:creationId xmlns:a16="http://schemas.microsoft.com/office/drawing/2014/main" id="{6DD8C43B-56D1-4EAF-8D68-1EFC818D8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426" y="211532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8311" name="Oval 71">
            <a:extLst>
              <a:ext uri="{FF2B5EF4-FFF2-40B4-BE49-F238E27FC236}">
                <a16:creationId xmlns:a16="http://schemas.microsoft.com/office/drawing/2014/main" id="{7FB13C7B-2175-46BB-BF21-C07B02C56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192" y="388543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8312" name="Oval 72">
            <a:extLst>
              <a:ext uri="{FF2B5EF4-FFF2-40B4-BE49-F238E27FC236}">
                <a16:creationId xmlns:a16="http://schemas.microsoft.com/office/drawing/2014/main" id="{89083955-05B6-46F4-80FF-B80D6C526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019" y="194324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8313" name="Oval 73">
            <a:extLst>
              <a:ext uri="{FF2B5EF4-FFF2-40B4-BE49-F238E27FC236}">
                <a16:creationId xmlns:a16="http://schemas.microsoft.com/office/drawing/2014/main" id="{C616DE1C-3AB7-42D1-9598-CD2875EE0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827" y="2628411"/>
            <a:ext cx="16683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8314" name="Oval 74">
            <a:extLst>
              <a:ext uri="{FF2B5EF4-FFF2-40B4-BE49-F238E27FC236}">
                <a16:creationId xmlns:a16="http://schemas.microsoft.com/office/drawing/2014/main" id="{24BD1D3B-3C01-4DDB-9FBC-C403C35D4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031" y="159908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8315" name="Oval 75">
            <a:extLst>
              <a:ext uri="{FF2B5EF4-FFF2-40B4-BE49-F238E27FC236}">
                <a16:creationId xmlns:a16="http://schemas.microsoft.com/office/drawing/2014/main" id="{B2CD8A17-6632-43A3-90C7-E16BD752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655" y="4000850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8316" name="Oval 76">
            <a:extLst>
              <a:ext uri="{FF2B5EF4-FFF2-40B4-BE49-F238E27FC236}">
                <a16:creationId xmlns:a16="http://schemas.microsoft.com/office/drawing/2014/main" id="{D66E7093-2C5D-4E58-BC51-147C9ADF7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377" y="417188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8317" name="Oval 77">
            <a:extLst>
              <a:ext uri="{FF2B5EF4-FFF2-40B4-BE49-F238E27FC236}">
                <a16:creationId xmlns:a16="http://schemas.microsoft.com/office/drawing/2014/main" id="{F6975B4F-3C28-42A1-A638-39B24FEBC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5" y="159908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8318" name="Oval 78">
            <a:extLst>
              <a:ext uri="{FF2B5EF4-FFF2-40B4-BE49-F238E27FC236}">
                <a16:creationId xmlns:a16="http://schemas.microsoft.com/office/drawing/2014/main" id="{080C9E73-E34C-4B5C-80BE-E13B5129D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802" y="3885431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8319" name="Text Box 79">
            <a:extLst>
              <a:ext uri="{FF2B5EF4-FFF2-40B4-BE49-F238E27FC236}">
                <a16:creationId xmlns:a16="http://schemas.microsoft.com/office/drawing/2014/main" id="{CA37D29A-1EAC-45A9-8D42-5B31D5447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717" y="2228641"/>
            <a:ext cx="997852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/>
              <a:t>Source</a:t>
            </a:r>
          </a:p>
        </p:txBody>
      </p:sp>
      <p:sp>
        <p:nvSpPr>
          <p:cNvPr id="138320" name="Line 80">
            <a:extLst>
              <a:ext uri="{FF2B5EF4-FFF2-40B4-BE49-F238E27FC236}">
                <a16:creationId xmlns:a16="http://schemas.microsoft.com/office/drawing/2014/main" id="{B76989E4-92FF-49A0-BEED-6C3C012376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8945" y="2515090"/>
            <a:ext cx="332618" cy="284351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48" name="Line 84">
            <a:extLst>
              <a:ext uri="{FF2B5EF4-FFF2-40B4-BE49-F238E27FC236}">
                <a16:creationId xmlns:a16="http://schemas.microsoft.com/office/drawing/2014/main" id="{E238157A-D0D0-4FA2-BFBC-7A5E027ECC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26742" y="3978816"/>
            <a:ext cx="453283" cy="402918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349" name="Line 85">
            <a:extLst>
              <a:ext uri="{FF2B5EF4-FFF2-40B4-BE49-F238E27FC236}">
                <a16:creationId xmlns:a16="http://schemas.microsoft.com/office/drawing/2014/main" id="{38F90BF6-4822-411E-9335-8D51CE324F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68352" y="4281004"/>
            <a:ext cx="1208754" cy="10072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350" name="Line 86">
            <a:extLst>
              <a:ext uri="{FF2B5EF4-FFF2-40B4-BE49-F238E27FC236}">
                <a16:creationId xmlns:a16="http://schemas.microsoft.com/office/drawing/2014/main" id="{5EDFBE95-53C9-4130-8B6B-9345CD75E56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3094" y="2719697"/>
            <a:ext cx="503647" cy="161167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351" name="Oval 87">
            <a:extLst>
              <a:ext uri="{FF2B5EF4-FFF2-40B4-BE49-F238E27FC236}">
                <a16:creationId xmlns:a16="http://schemas.microsoft.com/office/drawing/2014/main" id="{D584A484-8364-49BC-9FEB-C7ACC0042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13" y="4281004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9266" name="Line 2">
            <a:extLst>
              <a:ext uri="{FF2B5EF4-FFF2-40B4-BE49-F238E27FC236}">
                <a16:creationId xmlns:a16="http://schemas.microsoft.com/office/drawing/2014/main" id="{4A1FD618-3067-4D3C-B0D9-28D803C044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8365" y="3828771"/>
            <a:ext cx="1329419" cy="1720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267" name="Line 3">
            <a:extLst>
              <a:ext uri="{FF2B5EF4-FFF2-40B4-BE49-F238E27FC236}">
                <a16:creationId xmlns:a16="http://schemas.microsoft.com/office/drawing/2014/main" id="{1E0083A9-7E93-47AD-BDED-64DA518CCD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569" y="3714400"/>
            <a:ext cx="664185" cy="2864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268" name="Line 4">
            <a:extLst>
              <a:ext uri="{FF2B5EF4-FFF2-40B4-BE49-F238E27FC236}">
                <a16:creationId xmlns:a16="http://schemas.microsoft.com/office/drawing/2014/main" id="{F25B0EB4-DAD6-4E8A-8421-C4DFEA39D9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0982" y="2286351"/>
            <a:ext cx="665234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269" name="Line 5">
            <a:extLst>
              <a:ext uri="{FF2B5EF4-FFF2-40B4-BE49-F238E27FC236}">
                <a16:creationId xmlns:a16="http://schemas.microsoft.com/office/drawing/2014/main" id="{4A7498A8-A9CE-41F7-AAC2-375336394F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170931"/>
            <a:ext cx="831018" cy="11437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270" name="Line 6">
            <a:extLst>
              <a:ext uri="{FF2B5EF4-FFF2-40B4-BE49-F238E27FC236}">
                <a16:creationId xmlns:a16="http://schemas.microsoft.com/office/drawing/2014/main" id="{E0B97E33-29B4-473A-B073-C95A7F19F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9649" y="2228640"/>
            <a:ext cx="442790" cy="4574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271" name="Line 7">
            <a:extLst>
              <a:ext uri="{FF2B5EF4-FFF2-40B4-BE49-F238E27FC236}">
                <a16:creationId xmlns:a16="http://schemas.microsoft.com/office/drawing/2014/main" id="{D166354D-2363-49D2-BD13-8B255E0A20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3200261"/>
            <a:ext cx="886629" cy="11437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272" name="Line 8">
            <a:extLst>
              <a:ext uri="{FF2B5EF4-FFF2-40B4-BE49-F238E27FC236}">
                <a16:creationId xmlns:a16="http://schemas.microsoft.com/office/drawing/2014/main" id="{7185D4A2-587C-472B-88A3-3EE557867B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784" y="2686120"/>
            <a:ext cx="0" cy="114265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273" name="Line 9">
            <a:extLst>
              <a:ext uri="{FF2B5EF4-FFF2-40B4-BE49-F238E27FC236}">
                <a16:creationId xmlns:a16="http://schemas.microsoft.com/office/drawing/2014/main" id="{182F6A4B-C22C-48AF-BA9F-0152B0D85C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2204" y="3544420"/>
            <a:ext cx="165784" cy="7418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274" name="Line 10">
            <a:extLst>
              <a:ext uri="{FF2B5EF4-FFF2-40B4-BE49-F238E27FC236}">
                <a16:creationId xmlns:a16="http://schemas.microsoft.com/office/drawing/2014/main" id="{A11BAF8A-B073-4673-9569-DB78D7B184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40982" y="2914860"/>
            <a:ext cx="996802" cy="8572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275" name="Line 11">
            <a:extLst>
              <a:ext uri="{FF2B5EF4-FFF2-40B4-BE49-F238E27FC236}">
                <a16:creationId xmlns:a16="http://schemas.microsoft.com/office/drawing/2014/main" id="{0DB8C8D9-4F91-4184-9E58-AB43A05E03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70" y="2286351"/>
            <a:ext cx="1219247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276" name="Line 12">
            <a:extLst>
              <a:ext uri="{FF2B5EF4-FFF2-40B4-BE49-F238E27FC236}">
                <a16:creationId xmlns:a16="http://schemas.microsoft.com/office/drawing/2014/main" id="{AA180E68-6C1B-43FE-AD2A-E40CBB19AE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515091"/>
            <a:ext cx="110173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277" name="Line 13">
            <a:extLst>
              <a:ext uri="{FF2B5EF4-FFF2-40B4-BE49-F238E27FC236}">
                <a16:creationId xmlns:a16="http://schemas.microsoft.com/office/drawing/2014/main" id="{F1747CBD-9FA8-4470-BA28-4750C71A38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06765" y="3544420"/>
            <a:ext cx="776457" cy="22769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278" name="Line 14">
            <a:extLst>
              <a:ext uri="{FF2B5EF4-FFF2-40B4-BE49-F238E27FC236}">
                <a16:creationId xmlns:a16="http://schemas.microsoft.com/office/drawing/2014/main" id="{7B2B4EFA-F466-48DC-9BC7-DC139A05F6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2743831"/>
            <a:ext cx="609623" cy="15424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279" name="Line 15">
            <a:extLst>
              <a:ext uri="{FF2B5EF4-FFF2-40B4-BE49-F238E27FC236}">
                <a16:creationId xmlns:a16="http://schemas.microsoft.com/office/drawing/2014/main" id="{0D4A8D9D-8B1D-4801-9556-6E17430B99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42581" y="1714501"/>
            <a:ext cx="277006" cy="8005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280" name="Line 16">
            <a:extLst>
              <a:ext uri="{FF2B5EF4-FFF2-40B4-BE49-F238E27FC236}">
                <a16:creationId xmlns:a16="http://schemas.microsoft.com/office/drawing/2014/main" id="{FCD1F441-FF84-4576-BC7A-FA019737E1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80025" y="4000850"/>
            <a:ext cx="942241" cy="11332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281" name="Line 17">
            <a:extLst>
              <a:ext uri="{FF2B5EF4-FFF2-40B4-BE49-F238E27FC236}">
                <a16:creationId xmlns:a16="http://schemas.microsoft.com/office/drawing/2014/main" id="{57ACD53F-7782-4D0A-B795-D46EF06627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8365" y="3486710"/>
            <a:ext cx="443839" cy="4564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282" name="Line 18">
            <a:extLst>
              <a:ext uri="{FF2B5EF4-FFF2-40B4-BE49-F238E27FC236}">
                <a16:creationId xmlns:a16="http://schemas.microsoft.com/office/drawing/2014/main" id="{8A841213-763B-434E-A550-1A4C8E7614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6970" y="3256921"/>
            <a:ext cx="719796" cy="28749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283" name="Line 19">
            <a:extLst>
              <a:ext uri="{FF2B5EF4-FFF2-40B4-BE49-F238E27FC236}">
                <a16:creationId xmlns:a16="http://schemas.microsoft.com/office/drawing/2014/main" id="{7D4BBD62-B62B-4D9D-A69F-7852DB3948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8568" y="3256921"/>
            <a:ext cx="498401" cy="39977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284" name="Line 20">
            <a:extLst>
              <a:ext uri="{FF2B5EF4-FFF2-40B4-BE49-F238E27FC236}">
                <a16:creationId xmlns:a16="http://schemas.microsoft.com/office/drawing/2014/main" id="{C76C26EB-BBBD-4CF7-9284-EB160D9EDC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1735" y="2914860"/>
            <a:ext cx="609624" cy="39977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285" name="Line 21">
            <a:extLst>
              <a:ext uri="{FF2B5EF4-FFF2-40B4-BE49-F238E27FC236}">
                <a16:creationId xmlns:a16="http://schemas.microsoft.com/office/drawing/2014/main" id="{852AE295-4AF3-4004-A75F-F2A98F0F59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96593" y="2914860"/>
            <a:ext cx="110173" cy="6295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286" name="Line 22">
            <a:extLst>
              <a:ext uri="{FF2B5EF4-FFF2-40B4-BE49-F238E27FC236}">
                <a16:creationId xmlns:a16="http://schemas.microsoft.com/office/drawing/2014/main" id="{CEB04A7F-4397-4320-8889-DA89F5EBDB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914860"/>
            <a:ext cx="609624" cy="34206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287" name="Line 23">
            <a:extLst>
              <a:ext uri="{FF2B5EF4-FFF2-40B4-BE49-F238E27FC236}">
                <a16:creationId xmlns:a16="http://schemas.microsoft.com/office/drawing/2014/main" id="{84AED84F-9476-4C64-B2E5-40594B6FBD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784" y="3256921"/>
            <a:ext cx="720846" cy="5718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288" name="Line 24">
            <a:extLst>
              <a:ext uri="{FF2B5EF4-FFF2-40B4-BE49-F238E27FC236}">
                <a16:creationId xmlns:a16="http://schemas.microsoft.com/office/drawing/2014/main" id="{1C205174-9DE6-40AE-B474-B6C9ABBA766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0605" y="2286350"/>
            <a:ext cx="387179" cy="4574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289" name="Line 25">
            <a:extLst>
              <a:ext uri="{FF2B5EF4-FFF2-40B4-BE49-F238E27FC236}">
                <a16:creationId xmlns:a16="http://schemas.microsoft.com/office/drawing/2014/main" id="{A9086CAC-D0D4-4F75-A93D-48B5095975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21735" y="2914861"/>
            <a:ext cx="166834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290" name="Line 26">
            <a:extLst>
              <a:ext uri="{FF2B5EF4-FFF2-40B4-BE49-F238E27FC236}">
                <a16:creationId xmlns:a16="http://schemas.microsoft.com/office/drawing/2014/main" id="{71D0407B-DF66-4B04-ABCD-62072ADCEC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3222" y="3772110"/>
            <a:ext cx="941192" cy="1710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291" name="Line 27">
            <a:extLst>
              <a:ext uri="{FF2B5EF4-FFF2-40B4-BE49-F238E27FC236}">
                <a16:creationId xmlns:a16="http://schemas.microsoft.com/office/drawing/2014/main" id="{48CCEE81-60A6-42CF-AA09-09B05C72840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754" y="3943141"/>
            <a:ext cx="720846" cy="3431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292" name="Line 28">
            <a:extLst>
              <a:ext uri="{FF2B5EF4-FFF2-40B4-BE49-F238E27FC236}">
                <a16:creationId xmlns:a16="http://schemas.microsoft.com/office/drawing/2014/main" id="{A5F32997-C93B-41CC-8BD8-3B10D22F80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32957" y="3544420"/>
            <a:ext cx="1219247" cy="16998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293" name="Line 29">
            <a:extLst>
              <a:ext uri="{FF2B5EF4-FFF2-40B4-BE49-F238E27FC236}">
                <a16:creationId xmlns:a16="http://schemas.microsoft.com/office/drawing/2014/main" id="{4B8DF6D4-2A25-4522-8E4F-1C0F81BB6E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5575" y="1656792"/>
            <a:ext cx="498401" cy="40081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294" name="Line 30">
            <a:extLst>
              <a:ext uri="{FF2B5EF4-FFF2-40B4-BE49-F238E27FC236}">
                <a16:creationId xmlns:a16="http://schemas.microsoft.com/office/drawing/2014/main" id="{A3415A66-A0F4-4791-B4FB-EA379242DF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1735" y="2115320"/>
            <a:ext cx="388228" cy="7418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295" name="Line 31">
            <a:extLst>
              <a:ext uri="{FF2B5EF4-FFF2-40B4-BE49-F238E27FC236}">
                <a16:creationId xmlns:a16="http://schemas.microsoft.com/office/drawing/2014/main" id="{CCE409D9-77CD-4001-90E0-2D49536E97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1735" y="2571751"/>
            <a:ext cx="720846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296" name="Line 32">
            <a:extLst>
              <a:ext uri="{FF2B5EF4-FFF2-40B4-BE49-F238E27FC236}">
                <a16:creationId xmlns:a16="http://schemas.microsoft.com/office/drawing/2014/main" id="{C9AA0983-1DE3-42E9-8C54-A2C7B0B7A1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65575" y="2115320"/>
            <a:ext cx="165784" cy="119931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297" name="Line 33">
            <a:extLst>
              <a:ext uri="{FF2B5EF4-FFF2-40B4-BE49-F238E27FC236}">
                <a16:creationId xmlns:a16="http://schemas.microsoft.com/office/drawing/2014/main" id="{B05FE5D9-30ED-4D44-A945-86855005C0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170932"/>
            <a:ext cx="609624" cy="40081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298" name="Line 34">
            <a:extLst>
              <a:ext uri="{FF2B5EF4-FFF2-40B4-BE49-F238E27FC236}">
                <a16:creationId xmlns:a16="http://schemas.microsoft.com/office/drawing/2014/main" id="{A6DA817D-D0A4-4C1D-A862-8F6BD9B39B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170932"/>
            <a:ext cx="55611" cy="74392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299" name="Line 35">
            <a:extLst>
              <a:ext uri="{FF2B5EF4-FFF2-40B4-BE49-F238E27FC236}">
                <a16:creationId xmlns:a16="http://schemas.microsoft.com/office/drawing/2014/main" id="{E084B57A-D46E-4365-8924-B4E21F7E5A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9587" y="1714501"/>
            <a:ext cx="886629" cy="6295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300" name="Line 36">
            <a:extLst>
              <a:ext uri="{FF2B5EF4-FFF2-40B4-BE49-F238E27FC236}">
                <a16:creationId xmlns:a16="http://schemas.microsoft.com/office/drawing/2014/main" id="{A141A554-3100-4F8E-B423-465D491A5E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71161"/>
            <a:ext cx="996802" cy="8005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301" name="Line 37">
            <a:extLst>
              <a:ext uri="{FF2B5EF4-FFF2-40B4-BE49-F238E27FC236}">
                <a16:creationId xmlns:a16="http://schemas.microsoft.com/office/drawing/2014/main" id="{40DE497C-4488-4A41-8EA8-E0D0CCA7CF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58630" y="3256921"/>
            <a:ext cx="221395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302" name="Line 38">
            <a:extLst>
              <a:ext uri="{FF2B5EF4-FFF2-40B4-BE49-F238E27FC236}">
                <a16:creationId xmlns:a16="http://schemas.microsoft.com/office/drawing/2014/main" id="{40B7E8DA-EC1B-4449-A579-0DCDE3B0D30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63976" y="1656791"/>
            <a:ext cx="1108024" cy="5770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303" name="Line 39">
            <a:extLst>
              <a:ext uri="{FF2B5EF4-FFF2-40B4-BE49-F238E27FC236}">
                <a16:creationId xmlns:a16="http://schemas.microsoft.com/office/drawing/2014/main" id="{418161C3-1003-4C59-BFFC-754A3BBBE6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0025" y="3143601"/>
            <a:ext cx="665234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304" name="Line 40">
            <a:extLst>
              <a:ext uri="{FF2B5EF4-FFF2-40B4-BE49-F238E27FC236}">
                <a16:creationId xmlns:a16="http://schemas.microsoft.com/office/drawing/2014/main" id="{D772F3A1-0FCE-4CDA-AE5B-7F2C0E0B51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9649" y="2743830"/>
            <a:ext cx="442790" cy="4564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305" name="Line 41">
            <a:extLst>
              <a:ext uri="{FF2B5EF4-FFF2-40B4-BE49-F238E27FC236}">
                <a16:creationId xmlns:a16="http://schemas.microsoft.com/office/drawing/2014/main" id="{3BBF5C54-E7A5-44BC-A69E-88F0F3A9552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45259" y="3200261"/>
            <a:ext cx="331568" cy="91391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306" name="Line 42">
            <a:extLst>
              <a:ext uri="{FF2B5EF4-FFF2-40B4-BE49-F238E27FC236}">
                <a16:creationId xmlns:a16="http://schemas.microsoft.com/office/drawing/2014/main" id="{F8FAD339-F46E-4BE9-AC3F-0C6F07160F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8803" y="2228640"/>
            <a:ext cx="665234" cy="2864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307" name="Line 43">
            <a:extLst>
              <a:ext uri="{FF2B5EF4-FFF2-40B4-BE49-F238E27FC236}">
                <a16:creationId xmlns:a16="http://schemas.microsoft.com/office/drawing/2014/main" id="{DA01E542-2E99-4C41-BF2A-E639F4B5B1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4241" y="1714500"/>
            <a:ext cx="554012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308" name="Line 44">
            <a:extLst>
              <a:ext uri="{FF2B5EF4-FFF2-40B4-BE49-F238E27FC236}">
                <a16:creationId xmlns:a16="http://schemas.microsoft.com/office/drawing/2014/main" id="{30760255-CB04-4EFB-8DEE-2BDBB65B2E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4240" y="1999901"/>
            <a:ext cx="54562" cy="5151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309" name="Line 45">
            <a:extLst>
              <a:ext uri="{FF2B5EF4-FFF2-40B4-BE49-F238E27FC236}">
                <a16:creationId xmlns:a16="http://schemas.microsoft.com/office/drawing/2014/main" id="{CBF90082-4DAC-4CA9-8006-7CCAD99191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68253" y="1714501"/>
            <a:ext cx="165784" cy="4564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310" name="Line 46">
            <a:extLst>
              <a:ext uri="{FF2B5EF4-FFF2-40B4-BE49-F238E27FC236}">
                <a16:creationId xmlns:a16="http://schemas.microsoft.com/office/drawing/2014/main" id="{3C3C6B3B-3B78-49D5-9125-2F16A892AC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68802" y="2571751"/>
            <a:ext cx="776457" cy="6285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311" name="Line 47">
            <a:extLst>
              <a:ext uri="{FF2B5EF4-FFF2-40B4-BE49-F238E27FC236}">
                <a16:creationId xmlns:a16="http://schemas.microsoft.com/office/drawing/2014/main" id="{323B05DA-1CB1-42AB-A723-60364E4C6E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6827" y="2686120"/>
            <a:ext cx="111222" cy="142805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312" name="Line 48">
            <a:extLst>
              <a:ext uri="{FF2B5EF4-FFF2-40B4-BE49-F238E27FC236}">
                <a16:creationId xmlns:a16="http://schemas.microsoft.com/office/drawing/2014/main" id="{469BAB8D-05BE-4F92-B4DF-3373BAF3D3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9648" y="2228641"/>
            <a:ext cx="0" cy="9716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313" name="Line 49">
            <a:extLst>
              <a:ext uri="{FF2B5EF4-FFF2-40B4-BE49-F238E27FC236}">
                <a16:creationId xmlns:a16="http://schemas.microsoft.com/office/drawing/2014/main" id="{E6CEE8D6-0848-49EA-83A4-E29CEFEB9B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1714500"/>
            <a:ext cx="942241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314" name="Line 50">
            <a:extLst>
              <a:ext uri="{FF2B5EF4-FFF2-40B4-BE49-F238E27FC236}">
                <a16:creationId xmlns:a16="http://schemas.microsoft.com/office/drawing/2014/main" id="{DDEE0D9D-9EA8-4D4C-B51A-68F349BD1C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6593" y="1771161"/>
            <a:ext cx="831018" cy="3441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315" name="Line 51">
            <a:extLst>
              <a:ext uri="{FF2B5EF4-FFF2-40B4-BE49-F238E27FC236}">
                <a16:creationId xmlns:a16="http://schemas.microsoft.com/office/drawing/2014/main" id="{234A8A9C-D876-4FCE-A224-EB02354F7BD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6970" y="3314631"/>
            <a:ext cx="221395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316" name="Line 52">
            <a:extLst>
              <a:ext uri="{FF2B5EF4-FFF2-40B4-BE49-F238E27FC236}">
                <a16:creationId xmlns:a16="http://schemas.microsoft.com/office/drawing/2014/main" id="{F880B097-368E-4DF5-8260-212EA29797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686121"/>
            <a:ext cx="996802" cy="2287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317" name="Oval 53">
            <a:extLst>
              <a:ext uri="{FF2B5EF4-FFF2-40B4-BE49-F238E27FC236}">
                <a16:creationId xmlns:a16="http://schemas.microsoft.com/office/drawing/2014/main" id="{53687856-BBFE-4F7F-B82C-F91053848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346" y="360108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9318" name="Line 54">
            <a:extLst>
              <a:ext uri="{FF2B5EF4-FFF2-40B4-BE49-F238E27FC236}">
                <a16:creationId xmlns:a16="http://schemas.microsoft.com/office/drawing/2014/main" id="{06CDA002-43FB-47E9-A8CC-B632853FDB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3943141"/>
            <a:ext cx="1606425" cy="3431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321" name="Oval 57">
            <a:extLst>
              <a:ext uri="{FF2B5EF4-FFF2-40B4-BE49-F238E27FC236}">
                <a16:creationId xmlns:a16="http://schemas.microsoft.com/office/drawing/2014/main" id="{9516410D-ABC5-4100-B083-E2E880D5F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359" y="245738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9322" name="Oval 58">
            <a:extLst>
              <a:ext uri="{FF2B5EF4-FFF2-40B4-BE49-F238E27FC236}">
                <a16:creationId xmlns:a16="http://schemas.microsoft.com/office/drawing/2014/main" id="{5C68F8D1-19AF-4CBF-9036-9ACF070D5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47" y="3200260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9323" name="Oval 59">
            <a:extLst>
              <a:ext uri="{FF2B5EF4-FFF2-40B4-BE49-F238E27FC236}">
                <a16:creationId xmlns:a16="http://schemas.microsoft.com/office/drawing/2014/main" id="{EF96DC05-781F-49B7-9D77-7957B420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52" y="199990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9324" name="Oval 60">
            <a:extLst>
              <a:ext uri="{FF2B5EF4-FFF2-40B4-BE49-F238E27FC236}">
                <a16:creationId xmlns:a16="http://schemas.microsoft.com/office/drawing/2014/main" id="{2605813A-1F38-47CB-9879-8C63DC724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057610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9325" name="Oval 61">
            <a:extLst>
              <a:ext uri="{FF2B5EF4-FFF2-40B4-BE49-F238E27FC236}">
                <a16:creationId xmlns:a16="http://schemas.microsoft.com/office/drawing/2014/main" id="{C7B612F1-339E-489D-ADBC-C809F1D95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857151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9326" name="Oval 62">
            <a:extLst>
              <a:ext uri="{FF2B5EF4-FFF2-40B4-BE49-F238E27FC236}">
                <a16:creationId xmlns:a16="http://schemas.microsoft.com/office/drawing/2014/main" id="{367391F7-316F-43C1-86AD-1D5BD399D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593" y="342900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9327" name="Oval 63">
            <a:extLst>
              <a:ext uri="{FF2B5EF4-FFF2-40B4-BE49-F238E27FC236}">
                <a16:creationId xmlns:a16="http://schemas.microsoft.com/office/drawing/2014/main" id="{E8721507-093C-4940-9653-E475D650D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262841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9328" name="Oval 64">
            <a:extLst>
              <a:ext uri="{FF2B5EF4-FFF2-40B4-BE49-F238E27FC236}">
                <a16:creationId xmlns:a16="http://schemas.microsoft.com/office/drawing/2014/main" id="{F8E6A008-A2D2-4B67-A411-BDFDB3555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994" y="222864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9329" name="Oval 65">
            <a:extLst>
              <a:ext uri="{FF2B5EF4-FFF2-40B4-BE49-F238E27FC236}">
                <a16:creationId xmlns:a16="http://schemas.microsoft.com/office/drawing/2014/main" id="{7629FED3-E003-4EC1-A95F-99D670B66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389" y="165679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9330" name="Oval 66">
            <a:extLst>
              <a:ext uri="{FF2B5EF4-FFF2-40B4-BE49-F238E27FC236}">
                <a16:creationId xmlns:a16="http://schemas.microsoft.com/office/drawing/2014/main" id="{F43FE4A8-B562-462D-BE00-234052AB9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408" y="320026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9331" name="Oval 67">
            <a:extLst>
              <a:ext uri="{FF2B5EF4-FFF2-40B4-BE49-F238E27FC236}">
                <a16:creationId xmlns:a16="http://schemas.microsoft.com/office/drawing/2014/main" id="{1FAF7CE2-16C1-4AF5-A9E7-1723B420C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371440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9332" name="Oval 68">
            <a:extLst>
              <a:ext uri="{FF2B5EF4-FFF2-40B4-BE49-F238E27FC236}">
                <a16:creationId xmlns:a16="http://schemas.microsoft.com/office/drawing/2014/main" id="{1C1BCA9A-7041-4488-92A4-57C6477E8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630" y="245738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9333" name="Oval 69">
            <a:extLst>
              <a:ext uri="{FF2B5EF4-FFF2-40B4-BE49-F238E27FC236}">
                <a16:creationId xmlns:a16="http://schemas.microsoft.com/office/drawing/2014/main" id="{471E47CB-9779-44E4-940C-F866C4354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037" y="308589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9334" name="Oval 70">
            <a:extLst>
              <a:ext uri="{FF2B5EF4-FFF2-40B4-BE49-F238E27FC236}">
                <a16:creationId xmlns:a16="http://schemas.microsoft.com/office/drawing/2014/main" id="{5008F0CA-658F-4968-997D-F6ADF8C0E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426" y="211532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9335" name="Oval 71">
            <a:extLst>
              <a:ext uri="{FF2B5EF4-FFF2-40B4-BE49-F238E27FC236}">
                <a16:creationId xmlns:a16="http://schemas.microsoft.com/office/drawing/2014/main" id="{68A42485-0CCD-4E79-8FAD-7A63D162A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192" y="388543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9336" name="Oval 72">
            <a:extLst>
              <a:ext uri="{FF2B5EF4-FFF2-40B4-BE49-F238E27FC236}">
                <a16:creationId xmlns:a16="http://schemas.microsoft.com/office/drawing/2014/main" id="{840F2838-5E8E-4CE8-8A52-C01F18715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019" y="194324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9337" name="Oval 73">
            <a:extLst>
              <a:ext uri="{FF2B5EF4-FFF2-40B4-BE49-F238E27FC236}">
                <a16:creationId xmlns:a16="http://schemas.microsoft.com/office/drawing/2014/main" id="{7D761E18-B04D-4D07-B9C5-2A6111AD8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827" y="2628411"/>
            <a:ext cx="166834" cy="171030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9338" name="Oval 74">
            <a:extLst>
              <a:ext uri="{FF2B5EF4-FFF2-40B4-BE49-F238E27FC236}">
                <a16:creationId xmlns:a16="http://schemas.microsoft.com/office/drawing/2014/main" id="{D8A62805-4235-406C-B160-17387AF03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031" y="159908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9339" name="Oval 75">
            <a:extLst>
              <a:ext uri="{FF2B5EF4-FFF2-40B4-BE49-F238E27FC236}">
                <a16:creationId xmlns:a16="http://schemas.microsoft.com/office/drawing/2014/main" id="{19D1B8AB-DEC9-46A0-8D40-962318FC7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655" y="4000850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9340" name="Oval 76">
            <a:extLst>
              <a:ext uri="{FF2B5EF4-FFF2-40B4-BE49-F238E27FC236}">
                <a16:creationId xmlns:a16="http://schemas.microsoft.com/office/drawing/2014/main" id="{72244451-67DD-42A7-B408-F9BB44F8C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377" y="417188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9341" name="Oval 77">
            <a:extLst>
              <a:ext uri="{FF2B5EF4-FFF2-40B4-BE49-F238E27FC236}">
                <a16:creationId xmlns:a16="http://schemas.microsoft.com/office/drawing/2014/main" id="{809E38B8-074D-4F7B-82E8-5B27A9135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5" y="159908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9342" name="Oval 78">
            <a:extLst>
              <a:ext uri="{FF2B5EF4-FFF2-40B4-BE49-F238E27FC236}">
                <a16:creationId xmlns:a16="http://schemas.microsoft.com/office/drawing/2014/main" id="{A26C5EF9-D395-4DAA-8623-49DF22D4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802" y="3885431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9343" name="Text Box 79">
            <a:extLst>
              <a:ext uri="{FF2B5EF4-FFF2-40B4-BE49-F238E27FC236}">
                <a16:creationId xmlns:a16="http://schemas.microsoft.com/office/drawing/2014/main" id="{264F71AA-7A21-474C-8FFD-A500CE22B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433" y="1828871"/>
            <a:ext cx="1440641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/>
              <a:t>Destination</a:t>
            </a:r>
          </a:p>
        </p:txBody>
      </p:sp>
      <p:sp>
        <p:nvSpPr>
          <p:cNvPr id="139344" name="Line 80">
            <a:extLst>
              <a:ext uri="{FF2B5EF4-FFF2-40B4-BE49-F238E27FC236}">
                <a16:creationId xmlns:a16="http://schemas.microsoft.com/office/drawing/2014/main" id="{F79B3E1B-2A05-43AB-A761-75216EFF16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3660" y="2170932"/>
            <a:ext cx="110173" cy="400819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345" name="Oval 81">
            <a:extLst>
              <a:ext uri="{FF2B5EF4-FFF2-40B4-BE49-F238E27FC236}">
                <a16:creationId xmlns:a16="http://schemas.microsoft.com/office/drawing/2014/main" id="{4A87305C-8894-4BE1-99F4-67EDA9DFA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563" y="2799441"/>
            <a:ext cx="165784" cy="173129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39346" name="Line 82">
            <a:extLst>
              <a:ext uri="{FF2B5EF4-FFF2-40B4-BE49-F238E27FC236}">
                <a16:creationId xmlns:a16="http://schemas.microsoft.com/office/drawing/2014/main" id="{BAFD85EA-4CE4-4D5E-B45B-998EE6B229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8945" y="2515090"/>
            <a:ext cx="332618" cy="284351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39347" name="Text Box 83">
            <a:extLst>
              <a:ext uri="{FF2B5EF4-FFF2-40B4-BE49-F238E27FC236}">
                <a16:creationId xmlns:a16="http://schemas.microsoft.com/office/drawing/2014/main" id="{37876FA2-BC5A-4E3B-B70E-17A6D9604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717" y="2228641"/>
            <a:ext cx="997852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/>
              <a:t>Source</a:t>
            </a:r>
          </a:p>
        </p:txBody>
      </p:sp>
      <p:sp>
        <p:nvSpPr>
          <p:cNvPr id="89" name="Rectangle 55">
            <a:extLst>
              <a:ext uri="{FF2B5EF4-FFF2-40B4-BE49-F238E27FC236}">
                <a16:creationId xmlns:a16="http://schemas.microsoft.com/office/drawing/2014/main" id="{D45809A1-08B4-4B5B-A88D-3BA8D52D7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887" y="215235"/>
            <a:ext cx="8994225" cy="111628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Geographic Routing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74" name="Line 86">
            <a:extLst>
              <a:ext uri="{FF2B5EF4-FFF2-40B4-BE49-F238E27FC236}">
                <a16:creationId xmlns:a16="http://schemas.microsoft.com/office/drawing/2014/main" id="{A23C6CB6-3302-4CC3-B9B6-081A15C6DD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26742" y="3978816"/>
            <a:ext cx="453283" cy="402918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75" name="Line 87">
            <a:extLst>
              <a:ext uri="{FF2B5EF4-FFF2-40B4-BE49-F238E27FC236}">
                <a16:creationId xmlns:a16="http://schemas.microsoft.com/office/drawing/2014/main" id="{3BC61C87-99F8-40A8-A258-88C555D88B6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68352" y="4281004"/>
            <a:ext cx="1208754" cy="10072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76" name="Line 88">
            <a:extLst>
              <a:ext uri="{FF2B5EF4-FFF2-40B4-BE49-F238E27FC236}">
                <a16:creationId xmlns:a16="http://schemas.microsoft.com/office/drawing/2014/main" id="{74B0EADE-9B61-427E-868A-AB27B871BC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3094" y="2719697"/>
            <a:ext cx="503647" cy="161167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77" name="Oval 89">
            <a:extLst>
              <a:ext uri="{FF2B5EF4-FFF2-40B4-BE49-F238E27FC236}">
                <a16:creationId xmlns:a16="http://schemas.microsoft.com/office/drawing/2014/main" id="{21002ADF-FA25-49DE-A188-A0619D1DE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13" y="4281004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0290" name="Line 2">
            <a:extLst>
              <a:ext uri="{FF2B5EF4-FFF2-40B4-BE49-F238E27FC236}">
                <a16:creationId xmlns:a16="http://schemas.microsoft.com/office/drawing/2014/main" id="{487AB4DE-AF6F-46F8-AF05-D8B32311BD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8365" y="3828771"/>
            <a:ext cx="1329419" cy="1720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291" name="Line 3">
            <a:extLst>
              <a:ext uri="{FF2B5EF4-FFF2-40B4-BE49-F238E27FC236}">
                <a16:creationId xmlns:a16="http://schemas.microsoft.com/office/drawing/2014/main" id="{FCBE9FF8-D5DE-41EA-929A-164CA398E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569" y="3714400"/>
            <a:ext cx="664185" cy="2864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292" name="Line 4">
            <a:extLst>
              <a:ext uri="{FF2B5EF4-FFF2-40B4-BE49-F238E27FC236}">
                <a16:creationId xmlns:a16="http://schemas.microsoft.com/office/drawing/2014/main" id="{DE124FB4-A221-40F8-B94B-13431C9D82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0982" y="2286351"/>
            <a:ext cx="665234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293" name="Line 5">
            <a:extLst>
              <a:ext uri="{FF2B5EF4-FFF2-40B4-BE49-F238E27FC236}">
                <a16:creationId xmlns:a16="http://schemas.microsoft.com/office/drawing/2014/main" id="{2C5E1368-6D18-4819-909D-66A90147EB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170931"/>
            <a:ext cx="831018" cy="11437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294" name="Line 6">
            <a:extLst>
              <a:ext uri="{FF2B5EF4-FFF2-40B4-BE49-F238E27FC236}">
                <a16:creationId xmlns:a16="http://schemas.microsoft.com/office/drawing/2014/main" id="{843D6812-4070-4772-ADF7-00E7CB9441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9649" y="2228640"/>
            <a:ext cx="442790" cy="4574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295" name="Line 7">
            <a:extLst>
              <a:ext uri="{FF2B5EF4-FFF2-40B4-BE49-F238E27FC236}">
                <a16:creationId xmlns:a16="http://schemas.microsoft.com/office/drawing/2014/main" id="{07360CAD-0638-49D5-BE9A-75C530C14D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3200261"/>
            <a:ext cx="886629" cy="11437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296" name="Line 8">
            <a:extLst>
              <a:ext uri="{FF2B5EF4-FFF2-40B4-BE49-F238E27FC236}">
                <a16:creationId xmlns:a16="http://schemas.microsoft.com/office/drawing/2014/main" id="{EA9F8171-7D91-4247-83D5-9346BCCBCB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784" y="2686120"/>
            <a:ext cx="0" cy="114265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297" name="Line 9">
            <a:extLst>
              <a:ext uri="{FF2B5EF4-FFF2-40B4-BE49-F238E27FC236}">
                <a16:creationId xmlns:a16="http://schemas.microsoft.com/office/drawing/2014/main" id="{354ED01B-C3EB-4824-8D99-E4ED1BB730C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2204" y="3544420"/>
            <a:ext cx="165784" cy="7418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298" name="Line 10">
            <a:extLst>
              <a:ext uri="{FF2B5EF4-FFF2-40B4-BE49-F238E27FC236}">
                <a16:creationId xmlns:a16="http://schemas.microsoft.com/office/drawing/2014/main" id="{E6D83C65-224E-40EF-8CCC-0D182A2D1C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40982" y="2914860"/>
            <a:ext cx="996802" cy="8572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299" name="Line 11">
            <a:extLst>
              <a:ext uri="{FF2B5EF4-FFF2-40B4-BE49-F238E27FC236}">
                <a16:creationId xmlns:a16="http://schemas.microsoft.com/office/drawing/2014/main" id="{C12FE7A7-D1C2-4ABB-B960-2E88D39C17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70" y="2286351"/>
            <a:ext cx="1219247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00" name="Line 12">
            <a:extLst>
              <a:ext uri="{FF2B5EF4-FFF2-40B4-BE49-F238E27FC236}">
                <a16:creationId xmlns:a16="http://schemas.microsoft.com/office/drawing/2014/main" id="{D116F205-7BE8-4E84-BE76-2A09FBAAF7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515091"/>
            <a:ext cx="110173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01" name="Line 13">
            <a:extLst>
              <a:ext uri="{FF2B5EF4-FFF2-40B4-BE49-F238E27FC236}">
                <a16:creationId xmlns:a16="http://schemas.microsoft.com/office/drawing/2014/main" id="{9F342862-4F1D-407D-963C-4DC8FC6E769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06765" y="3544420"/>
            <a:ext cx="776457" cy="22769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02" name="Line 14">
            <a:extLst>
              <a:ext uri="{FF2B5EF4-FFF2-40B4-BE49-F238E27FC236}">
                <a16:creationId xmlns:a16="http://schemas.microsoft.com/office/drawing/2014/main" id="{37C582CE-6BAC-49CF-8CD4-10C55B2F6F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2743831"/>
            <a:ext cx="609623" cy="15424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03" name="Line 15">
            <a:extLst>
              <a:ext uri="{FF2B5EF4-FFF2-40B4-BE49-F238E27FC236}">
                <a16:creationId xmlns:a16="http://schemas.microsoft.com/office/drawing/2014/main" id="{3F106431-1CB5-4A3A-BA80-B0D6B48A62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42581" y="1714501"/>
            <a:ext cx="277006" cy="8005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04" name="Line 16">
            <a:extLst>
              <a:ext uri="{FF2B5EF4-FFF2-40B4-BE49-F238E27FC236}">
                <a16:creationId xmlns:a16="http://schemas.microsoft.com/office/drawing/2014/main" id="{4DB444A5-01CA-4F22-83E1-5F635BED8F8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80025" y="4000850"/>
            <a:ext cx="942241" cy="11332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05" name="Line 17">
            <a:extLst>
              <a:ext uri="{FF2B5EF4-FFF2-40B4-BE49-F238E27FC236}">
                <a16:creationId xmlns:a16="http://schemas.microsoft.com/office/drawing/2014/main" id="{B3B0D419-E16B-46DF-8229-E9E2DFBBF7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8365" y="3486710"/>
            <a:ext cx="443839" cy="4564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06" name="Line 18">
            <a:extLst>
              <a:ext uri="{FF2B5EF4-FFF2-40B4-BE49-F238E27FC236}">
                <a16:creationId xmlns:a16="http://schemas.microsoft.com/office/drawing/2014/main" id="{CA676FD7-1866-4F93-AC45-353F6357D4F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6970" y="3256921"/>
            <a:ext cx="719796" cy="28749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07" name="Line 19">
            <a:extLst>
              <a:ext uri="{FF2B5EF4-FFF2-40B4-BE49-F238E27FC236}">
                <a16:creationId xmlns:a16="http://schemas.microsoft.com/office/drawing/2014/main" id="{DD4EBC8E-0C4C-4ACB-AB05-EE2D899C1A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8568" y="3256921"/>
            <a:ext cx="498401" cy="39977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08" name="Line 20">
            <a:extLst>
              <a:ext uri="{FF2B5EF4-FFF2-40B4-BE49-F238E27FC236}">
                <a16:creationId xmlns:a16="http://schemas.microsoft.com/office/drawing/2014/main" id="{7290B424-BC5B-4EFD-8028-B4948F4C44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1735" y="2914860"/>
            <a:ext cx="609624" cy="39977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09" name="Line 21">
            <a:extLst>
              <a:ext uri="{FF2B5EF4-FFF2-40B4-BE49-F238E27FC236}">
                <a16:creationId xmlns:a16="http://schemas.microsoft.com/office/drawing/2014/main" id="{1F226C6D-100C-44EC-8BDC-DB0D7836A9B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96593" y="2914860"/>
            <a:ext cx="110173" cy="6295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10" name="Line 22">
            <a:extLst>
              <a:ext uri="{FF2B5EF4-FFF2-40B4-BE49-F238E27FC236}">
                <a16:creationId xmlns:a16="http://schemas.microsoft.com/office/drawing/2014/main" id="{4F3547DA-0B64-4E50-A76F-2B5FE02197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914860"/>
            <a:ext cx="609624" cy="34206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11" name="Line 23">
            <a:extLst>
              <a:ext uri="{FF2B5EF4-FFF2-40B4-BE49-F238E27FC236}">
                <a16:creationId xmlns:a16="http://schemas.microsoft.com/office/drawing/2014/main" id="{E21BAEE4-656C-4240-B3CE-791AD737CC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784" y="3256921"/>
            <a:ext cx="720846" cy="5718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12" name="Line 24">
            <a:extLst>
              <a:ext uri="{FF2B5EF4-FFF2-40B4-BE49-F238E27FC236}">
                <a16:creationId xmlns:a16="http://schemas.microsoft.com/office/drawing/2014/main" id="{AE5DFA46-40CA-4A4A-81D7-72758BBC2F5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0605" y="2286350"/>
            <a:ext cx="387179" cy="4574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13" name="Line 25">
            <a:extLst>
              <a:ext uri="{FF2B5EF4-FFF2-40B4-BE49-F238E27FC236}">
                <a16:creationId xmlns:a16="http://schemas.microsoft.com/office/drawing/2014/main" id="{E75140CB-311B-4066-9B2E-1EE1C923CF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21735" y="2914861"/>
            <a:ext cx="166834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14" name="Line 26">
            <a:extLst>
              <a:ext uri="{FF2B5EF4-FFF2-40B4-BE49-F238E27FC236}">
                <a16:creationId xmlns:a16="http://schemas.microsoft.com/office/drawing/2014/main" id="{19D65062-A50B-419F-B144-FB1C1125956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3222" y="3772110"/>
            <a:ext cx="941192" cy="1710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15" name="Line 27">
            <a:extLst>
              <a:ext uri="{FF2B5EF4-FFF2-40B4-BE49-F238E27FC236}">
                <a16:creationId xmlns:a16="http://schemas.microsoft.com/office/drawing/2014/main" id="{8CA353D4-14AB-4841-BEA4-D7E5410E57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754" y="3943141"/>
            <a:ext cx="720846" cy="3431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16" name="Line 28">
            <a:extLst>
              <a:ext uri="{FF2B5EF4-FFF2-40B4-BE49-F238E27FC236}">
                <a16:creationId xmlns:a16="http://schemas.microsoft.com/office/drawing/2014/main" id="{ADEC94A2-FE7F-42B5-BE18-08F6CBAA26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32957" y="3544420"/>
            <a:ext cx="1219247" cy="16998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17" name="Line 29">
            <a:extLst>
              <a:ext uri="{FF2B5EF4-FFF2-40B4-BE49-F238E27FC236}">
                <a16:creationId xmlns:a16="http://schemas.microsoft.com/office/drawing/2014/main" id="{8559A5EC-6DD8-40CD-ACC4-72346E7883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5575" y="1656792"/>
            <a:ext cx="498401" cy="40081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18" name="Line 30">
            <a:extLst>
              <a:ext uri="{FF2B5EF4-FFF2-40B4-BE49-F238E27FC236}">
                <a16:creationId xmlns:a16="http://schemas.microsoft.com/office/drawing/2014/main" id="{1D921419-B307-4981-9B2F-A11FDADA8F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1735" y="2115320"/>
            <a:ext cx="388228" cy="7418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19" name="Line 31">
            <a:extLst>
              <a:ext uri="{FF2B5EF4-FFF2-40B4-BE49-F238E27FC236}">
                <a16:creationId xmlns:a16="http://schemas.microsoft.com/office/drawing/2014/main" id="{E5E35FA7-7843-459C-A90D-83E0E323AF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1735" y="2571751"/>
            <a:ext cx="720846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20" name="Line 32">
            <a:extLst>
              <a:ext uri="{FF2B5EF4-FFF2-40B4-BE49-F238E27FC236}">
                <a16:creationId xmlns:a16="http://schemas.microsoft.com/office/drawing/2014/main" id="{2C02225B-AE5D-4863-AF74-07851EF7E6C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65575" y="2115320"/>
            <a:ext cx="165784" cy="119931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21" name="Line 33">
            <a:extLst>
              <a:ext uri="{FF2B5EF4-FFF2-40B4-BE49-F238E27FC236}">
                <a16:creationId xmlns:a16="http://schemas.microsoft.com/office/drawing/2014/main" id="{96C93AF0-9C58-4CA7-AE77-5F0B462D09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170932"/>
            <a:ext cx="609624" cy="40081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22" name="Line 34">
            <a:extLst>
              <a:ext uri="{FF2B5EF4-FFF2-40B4-BE49-F238E27FC236}">
                <a16:creationId xmlns:a16="http://schemas.microsoft.com/office/drawing/2014/main" id="{6DA40788-0F40-4E1D-B6F6-AF9A6FA114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170932"/>
            <a:ext cx="55611" cy="74392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23" name="Line 35">
            <a:extLst>
              <a:ext uri="{FF2B5EF4-FFF2-40B4-BE49-F238E27FC236}">
                <a16:creationId xmlns:a16="http://schemas.microsoft.com/office/drawing/2014/main" id="{947EDF39-DEE7-42B8-A578-595FD89E6A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9587" y="1714501"/>
            <a:ext cx="886629" cy="6295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24" name="Line 36">
            <a:extLst>
              <a:ext uri="{FF2B5EF4-FFF2-40B4-BE49-F238E27FC236}">
                <a16:creationId xmlns:a16="http://schemas.microsoft.com/office/drawing/2014/main" id="{7055A650-3B58-47CC-8806-DA4E5F15A1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71161"/>
            <a:ext cx="996802" cy="8005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25" name="Line 37">
            <a:extLst>
              <a:ext uri="{FF2B5EF4-FFF2-40B4-BE49-F238E27FC236}">
                <a16:creationId xmlns:a16="http://schemas.microsoft.com/office/drawing/2014/main" id="{35F10238-4173-4381-9080-A4501D0FE3C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58630" y="3256921"/>
            <a:ext cx="221395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26" name="Line 38">
            <a:extLst>
              <a:ext uri="{FF2B5EF4-FFF2-40B4-BE49-F238E27FC236}">
                <a16:creationId xmlns:a16="http://schemas.microsoft.com/office/drawing/2014/main" id="{5D8973BE-3A49-4246-AD00-9A7C1FB608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63976" y="1656791"/>
            <a:ext cx="1108024" cy="5770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27" name="Line 39">
            <a:extLst>
              <a:ext uri="{FF2B5EF4-FFF2-40B4-BE49-F238E27FC236}">
                <a16:creationId xmlns:a16="http://schemas.microsoft.com/office/drawing/2014/main" id="{79E5BB97-D74D-4F40-BCC4-CF48DF7739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0025" y="3143601"/>
            <a:ext cx="665234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28" name="Line 40">
            <a:extLst>
              <a:ext uri="{FF2B5EF4-FFF2-40B4-BE49-F238E27FC236}">
                <a16:creationId xmlns:a16="http://schemas.microsoft.com/office/drawing/2014/main" id="{EC2964BF-F763-4C0B-A983-E3556EBDCB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9649" y="2743830"/>
            <a:ext cx="442790" cy="4564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29" name="Line 41">
            <a:extLst>
              <a:ext uri="{FF2B5EF4-FFF2-40B4-BE49-F238E27FC236}">
                <a16:creationId xmlns:a16="http://schemas.microsoft.com/office/drawing/2014/main" id="{0FBDE42F-E4F3-471F-B622-3F05479BA5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45259" y="3200261"/>
            <a:ext cx="331568" cy="91391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30" name="Line 42">
            <a:extLst>
              <a:ext uri="{FF2B5EF4-FFF2-40B4-BE49-F238E27FC236}">
                <a16:creationId xmlns:a16="http://schemas.microsoft.com/office/drawing/2014/main" id="{92672C8E-4E3D-4CD7-B898-1919908B52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8803" y="2228640"/>
            <a:ext cx="665234" cy="2864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31" name="Line 43">
            <a:extLst>
              <a:ext uri="{FF2B5EF4-FFF2-40B4-BE49-F238E27FC236}">
                <a16:creationId xmlns:a16="http://schemas.microsoft.com/office/drawing/2014/main" id="{991F0D16-343F-481C-96BD-AC6F448371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4241" y="1714500"/>
            <a:ext cx="554012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32" name="Line 44">
            <a:extLst>
              <a:ext uri="{FF2B5EF4-FFF2-40B4-BE49-F238E27FC236}">
                <a16:creationId xmlns:a16="http://schemas.microsoft.com/office/drawing/2014/main" id="{C77BF78A-1E9B-476D-9B20-18D93AD4F6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4240" y="1999901"/>
            <a:ext cx="54562" cy="5151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33" name="Line 45">
            <a:extLst>
              <a:ext uri="{FF2B5EF4-FFF2-40B4-BE49-F238E27FC236}">
                <a16:creationId xmlns:a16="http://schemas.microsoft.com/office/drawing/2014/main" id="{64ACBC57-452C-45F2-8624-E8E51E221C9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68253" y="1714501"/>
            <a:ext cx="165784" cy="4564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34" name="Line 46">
            <a:extLst>
              <a:ext uri="{FF2B5EF4-FFF2-40B4-BE49-F238E27FC236}">
                <a16:creationId xmlns:a16="http://schemas.microsoft.com/office/drawing/2014/main" id="{3481E194-4F97-4EE8-B3C2-43C3182074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68802" y="2571751"/>
            <a:ext cx="776457" cy="6285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35" name="Line 47">
            <a:extLst>
              <a:ext uri="{FF2B5EF4-FFF2-40B4-BE49-F238E27FC236}">
                <a16:creationId xmlns:a16="http://schemas.microsoft.com/office/drawing/2014/main" id="{9579AE67-A4F0-438C-A2B1-D04A7A2C2E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6827" y="2686120"/>
            <a:ext cx="111222" cy="142805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36" name="Line 48">
            <a:extLst>
              <a:ext uri="{FF2B5EF4-FFF2-40B4-BE49-F238E27FC236}">
                <a16:creationId xmlns:a16="http://schemas.microsoft.com/office/drawing/2014/main" id="{4A3944CC-1A79-4FD5-B61E-2A66296107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9648" y="2228641"/>
            <a:ext cx="0" cy="9716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37" name="Line 49">
            <a:extLst>
              <a:ext uri="{FF2B5EF4-FFF2-40B4-BE49-F238E27FC236}">
                <a16:creationId xmlns:a16="http://schemas.microsoft.com/office/drawing/2014/main" id="{3BDEA145-C3A1-4858-A9E1-8320A4398E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1714500"/>
            <a:ext cx="942241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38" name="Line 50">
            <a:extLst>
              <a:ext uri="{FF2B5EF4-FFF2-40B4-BE49-F238E27FC236}">
                <a16:creationId xmlns:a16="http://schemas.microsoft.com/office/drawing/2014/main" id="{6527447D-B32E-432E-A4E8-F6D275D561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6593" y="1771161"/>
            <a:ext cx="831018" cy="3441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39" name="Line 51">
            <a:extLst>
              <a:ext uri="{FF2B5EF4-FFF2-40B4-BE49-F238E27FC236}">
                <a16:creationId xmlns:a16="http://schemas.microsoft.com/office/drawing/2014/main" id="{D20B8FE1-DAD3-4D7F-AE87-BA9482B8B9C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6970" y="3314631"/>
            <a:ext cx="221395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40" name="Line 52">
            <a:extLst>
              <a:ext uri="{FF2B5EF4-FFF2-40B4-BE49-F238E27FC236}">
                <a16:creationId xmlns:a16="http://schemas.microsoft.com/office/drawing/2014/main" id="{F6147E23-7B82-4791-9C85-B5D4D1A8D1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686121"/>
            <a:ext cx="996802" cy="2287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41" name="Oval 53">
            <a:extLst>
              <a:ext uri="{FF2B5EF4-FFF2-40B4-BE49-F238E27FC236}">
                <a16:creationId xmlns:a16="http://schemas.microsoft.com/office/drawing/2014/main" id="{DE05DB01-4C23-422D-8778-2E1AD6864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346" y="360108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0342" name="Line 54">
            <a:extLst>
              <a:ext uri="{FF2B5EF4-FFF2-40B4-BE49-F238E27FC236}">
                <a16:creationId xmlns:a16="http://schemas.microsoft.com/office/drawing/2014/main" id="{E2ABC651-863D-4910-A8E0-84E4BB67A5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3943141"/>
            <a:ext cx="1606425" cy="3431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45" name="Oval 57">
            <a:extLst>
              <a:ext uri="{FF2B5EF4-FFF2-40B4-BE49-F238E27FC236}">
                <a16:creationId xmlns:a16="http://schemas.microsoft.com/office/drawing/2014/main" id="{13B01436-4D80-4C27-9D42-61425E37B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359" y="245738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0346" name="Oval 58">
            <a:extLst>
              <a:ext uri="{FF2B5EF4-FFF2-40B4-BE49-F238E27FC236}">
                <a16:creationId xmlns:a16="http://schemas.microsoft.com/office/drawing/2014/main" id="{3B3D833C-0D88-4F69-AD99-364117837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47" y="3200260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0347" name="Oval 59">
            <a:extLst>
              <a:ext uri="{FF2B5EF4-FFF2-40B4-BE49-F238E27FC236}">
                <a16:creationId xmlns:a16="http://schemas.microsoft.com/office/drawing/2014/main" id="{2D74BCD7-C0FE-44EE-AE99-A2C5EFD62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52" y="199990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0348" name="Oval 60">
            <a:extLst>
              <a:ext uri="{FF2B5EF4-FFF2-40B4-BE49-F238E27FC236}">
                <a16:creationId xmlns:a16="http://schemas.microsoft.com/office/drawing/2014/main" id="{D648086B-5B66-4D9E-84D9-FDEE06A91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057610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0349" name="Oval 61">
            <a:extLst>
              <a:ext uri="{FF2B5EF4-FFF2-40B4-BE49-F238E27FC236}">
                <a16:creationId xmlns:a16="http://schemas.microsoft.com/office/drawing/2014/main" id="{5CAA6199-8F19-4BFD-94FD-1FE7D6BE5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857151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0350" name="Oval 62">
            <a:extLst>
              <a:ext uri="{FF2B5EF4-FFF2-40B4-BE49-F238E27FC236}">
                <a16:creationId xmlns:a16="http://schemas.microsoft.com/office/drawing/2014/main" id="{CA03C54B-58AF-45A6-8E17-6D0133353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593" y="342900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0351" name="Oval 63">
            <a:extLst>
              <a:ext uri="{FF2B5EF4-FFF2-40B4-BE49-F238E27FC236}">
                <a16:creationId xmlns:a16="http://schemas.microsoft.com/office/drawing/2014/main" id="{24553CA8-71F1-4E7A-A14D-93EF2F6F8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262841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0352" name="Oval 64">
            <a:extLst>
              <a:ext uri="{FF2B5EF4-FFF2-40B4-BE49-F238E27FC236}">
                <a16:creationId xmlns:a16="http://schemas.microsoft.com/office/drawing/2014/main" id="{7A842A12-8F9D-4427-850B-7193AB2AD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994" y="222864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0353" name="Oval 65">
            <a:extLst>
              <a:ext uri="{FF2B5EF4-FFF2-40B4-BE49-F238E27FC236}">
                <a16:creationId xmlns:a16="http://schemas.microsoft.com/office/drawing/2014/main" id="{1C1671ED-1546-4E3F-B3FD-A2ECFAEDE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389" y="165679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0354" name="Oval 66">
            <a:extLst>
              <a:ext uri="{FF2B5EF4-FFF2-40B4-BE49-F238E27FC236}">
                <a16:creationId xmlns:a16="http://schemas.microsoft.com/office/drawing/2014/main" id="{3DC70EEB-7DFC-43C7-9127-AB92678FF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408" y="320026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0355" name="Oval 67">
            <a:extLst>
              <a:ext uri="{FF2B5EF4-FFF2-40B4-BE49-F238E27FC236}">
                <a16:creationId xmlns:a16="http://schemas.microsoft.com/office/drawing/2014/main" id="{F322477F-BD3E-433B-832B-5CCEA207A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371440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0356" name="Oval 68">
            <a:extLst>
              <a:ext uri="{FF2B5EF4-FFF2-40B4-BE49-F238E27FC236}">
                <a16:creationId xmlns:a16="http://schemas.microsoft.com/office/drawing/2014/main" id="{20C67D99-97F4-431B-A96D-B453B80BD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630" y="245738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0357" name="Oval 69">
            <a:extLst>
              <a:ext uri="{FF2B5EF4-FFF2-40B4-BE49-F238E27FC236}">
                <a16:creationId xmlns:a16="http://schemas.microsoft.com/office/drawing/2014/main" id="{FC85AE6E-EA5E-492B-AB05-7DEB05F38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037" y="308589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0358" name="Oval 70">
            <a:extLst>
              <a:ext uri="{FF2B5EF4-FFF2-40B4-BE49-F238E27FC236}">
                <a16:creationId xmlns:a16="http://schemas.microsoft.com/office/drawing/2014/main" id="{6F29150A-3278-4CBD-BB8A-5B132A3A4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426" y="211532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0359" name="Oval 71">
            <a:extLst>
              <a:ext uri="{FF2B5EF4-FFF2-40B4-BE49-F238E27FC236}">
                <a16:creationId xmlns:a16="http://schemas.microsoft.com/office/drawing/2014/main" id="{058C9101-8FB5-408F-97BB-4F2C46E0C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192" y="388543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0360" name="Oval 72">
            <a:extLst>
              <a:ext uri="{FF2B5EF4-FFF2-40B4-BE49-F238E27FC236}">
                <a16:creationId xmlns:a16="http://schemas.microsoft.com/office/drawing/2014/main" id="{92F718B2-B84A-41A7-AB18-8D8CFF1A8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019" y="194324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0362" name="Oval 74">
            <a:extLst>
              <a:ext uri="{FF2B5EF4-FFF2-40B4-BE49-F238E27FC236}">
                <a16:creationId xmlns:a16="http://schemas.microsoft.com/office/drawing/2014/main" id="{47AB11F7-138B-4D79-9F1A-30F883A8B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031" y="159908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0363" name="Oval 75">
            <a:extLst>
              <a:ext uri="{FF2B5EF4-FFF2-40B4-BE49-F238E27FC236}">
                <a16:creationId xmlns:a16="http://schemas.microsoft.com/office/drawing/2014/main" id="{0E905847-06D1-49D3-A15C-E81546F27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655" y="4000850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0364" name="Oval 76">
            <a:extLst>
              <a:ext uri="{FF2B5EF4-FFF2-40B4-BE49-F238E27FC236}">
                <a16:creationId xmlns:a16="http://schemas.microsoft.com/office/drawing/2014/main" id="{1A023061-41A3-4F5D-AB87-EA25D41F5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377" y="417188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0365" name="Oval 77">
            <a:extLst>
              <a:ext uri="{FF2B5EF4-FFF2-40B4-BE49-F238E27FC236}">
                <a16:creationId xmlns:a16="http://schemas.microsoft.com/office/drawing/2014/main" id="{9CF79F37-2724-40F5-B8CD-C4CF6979F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5" y="159908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0366" name="Oval 78">
            <a:extLst>
              <a:ext uri="{FF2B5EF4-FFF2-40B4-BE49-F238E27FC236}">
                <a16:creationId xmlns:a16="http://schemas.microsoft.com/office/drawing/2014/main" id="{01FF2508-BF73-478E-A9A2-EBD6C54D8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802" y="3885431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0367" name="Rectangle 79">
            <a:extLst>
              <a:ext uri="{FF2B5EF4-FFF2-40B4-BE49-F238E27FC236}">
                <a16:creationId xmlns:a16="http://schemas.microsoft.com/office/drawing/2014/main" id="{79B58EE2-0879-4DCD-8D80-8896D80F4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5222" y="2971521"/>
            <a:ext cx="166834" cy="171031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0368" name="Oval 80">
            <a:extLst>
              <a:ext uri="{FF2B5EF4-FFF2-40B4-BE49-F238E27FC236}">
                <a16:creationId xmlns:a16="http://schemas.microsoft.com/office/drawing/2014/main" id="{B1A33A91-096C-4987-BE31-F2D540512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563" y="2799441"/>
            <a:ext cx="165784" cy="173129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0369" name="Line 81">
            <a:extLst>
              <a:ext uri="{FF2B5EF4-FFF2-40B4-BE49-F238E27FC236}">
                <a16:creationId xmlns:a16="http://schemas.microsoft.com/office/drawing/2014/main" id="{919DCE26-0E3A-440D-896D-33F3B98F6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8945" y="2515090"/>
            <a:ext cx="332618" cy="284351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0370" name="Text Box 82">
            <a:extLst>
              <a:ext uri="{FF2B5EF4-FFF2-40B4-BE49-F238E27FC236}">
                <a16:creationId xmlns:a16="http://schemas.microsoft.com/office/drawing/2014/main" id="{72EC7381-FAF9-4B11-ABF5-73C709861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717" y="2228641"/>
            <a:ext cx="997852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/>
              <a:t>Source</a:t>
            </a:r>
          </a:p>
        </p:txBody>
      </p:sp>
      <p:sp>
        <p:nvSpPr>
          <p:cNvPr id="140371" name="Oval 83">
            <a:extLst>
              <a:ext uri="{FF2B5EF4-FFF2-40B4-BE49-F238E27FC236}">
                <a16:creationId xmlns:a16="http://schemas.microsoft.com/office/drawing/2014/main" id="{6F55811C-74D4-4028-A360-6567C3D23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827" y="2628411"/>
            <a:ext cx="166834" cy="171030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0372" name="Text Box 84">
            <a:extLst>
              <a:ext uri="{FF2B5EF4-FFF2-40B4-BE49-F238E27FC236}">
                <a16:creationId xmlns:a16="http://schemas.microsoft.com/office/drawing/2014/main" id="{28325D7C-D10B-4507-84B3-80F80CEB5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433" y="1828871"/>
            <a:ext cx="1440641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/>
              <a:t>Destination</a:t>
            </a:r>
          </a:p>
        </p:txBody>
      </p:sp>
      <p:sp>
        <p:nvSpPr>
          <p:cNvPr id="140373" name="Line 85">
            <a:extLst>
              <a:ext uri="{FF2B5EF4-FFF2-40B4-BE49-F238E27FC236}">
                <a16:creationId xmlns:a16="http://schemas.microsoft.com/office/drawing/2014/main" id="{8C3F7AA0-F10F-4F22-B895-BBA14F6434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3660" y="2170932"/>
            <a:ext cx="110173" cy="400819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91" name="Rectangle 55">
            <a:extLst>
              <a:ext uri="{FF2B5EF4-FFF2-40B4-BE49-F238E27FC236}">
                <a16:creationId xmlns:a16="http://schemas.microsoft.com/office/drawing/2014/main" id="{34449267-7AE7-4ABB-A56A-52B3434D2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887" y="215235"/>
            <a:ext cx="8994225" cy="111628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Geographic Routing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30" name="Line 94">
            <a:extLst>
              <a:ext uri="{FF2B5EF4-FFF2-40B4-BE49-F238E27FC236}">
                <a16:creationId xmlns:a16="http://schemas.microsoft.com/office/drawing/2014/main" id="{E1E3B912-9713-485B-9DF8-195078CE77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26742" y="3978816"/>
            <a:ext cx="453283" cy="402918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431" name="Line 95">
            <a:extLst>
              <a:ext uri="{FF2B5EF4-FFF2-40B4-BE49-F238E27FC236}">
                <a16:creationId xmlns:a16="http://schemas.microsoft.com/office/drawing/2014/main" id="{506122E1-1AF6-428F-99F4-CBA1633643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68352" y="4281004"/>
            <a:ext cx="1208754" cy="10072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432" name="Line 96">
            <a:extLst>
              <a:ext uri="{FF2B5EF4-FFF2-40B4-BE49-F238E27FC236}">
                <a16:creationId xmlns:a16="http://schemas.microsoft.com/office/drawing/2014/main" id="{6DDDF692-B6EB-46FC-B4A1-C9577793C6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3094" y="2719697"/>
            <a:ext cx="503647" cy="161167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433" name="Oval 97">
            <a:extLst>
              <a:ext uri="{FF2B5EF4-FFF2-40B4-BE49-F238E27FC236}">
                <a16:creationId xmlns:a16="http://schemas.microsoft.com/office/drawing/2014/main" id="{0D842D03-17AE-4F70-89AE-2524F0B70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13" y="4281004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2338" name="Line 2">
            <a:extLst>
              <a:ext uri="{FF2B5EF4-FFF2-40B4-BE49-F238E27FC236}">
                <a16:creationId xmlns:a16="http://schemas.microsoft.com/office/drawing/2014/main" id="{DA0BD4E9-8E30-4170-810B-48A3328058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8365" y="3828771"/>
            <a:ext cx="1329419" cy="1720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39" name="Line 3">
            <a:extLst>
              <a:ext uri="{FF2B5EF4-FFF2-40B4-BE49-F238E27FC236}">
                <a16:creationId xmlns:a16="http://schemas.microsoft.com/office/drawing/2014/main" id="{CC051EC6-3396-456E-9AE3-0236099498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569" y="3714400"/>
            <a:ext cx="664185" cy="2864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40" name="Line 4">
            <a:extLst>
              <a:ext uri="{FF2B5EF4-FFF2-40B4-BE49-F238E27FC236}">
                <a16:creationId xmlns:a16="http://schemas.microsoft.com/office/drawing/2014/main" id="{EEF7B961-F3BC-4F5C-A46B-8DD7217345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0982" y="2286351"/>
            <a:ext cx="665234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41" name="Line 5">
            <a:extLst>
              <a:ext uri="{FF2B5EF4-FFF2-40B4-BE49-F238E27FC236}">
                <a16:creationId xmlns:a16="http://schemas.microsoft.com/office/drawing/2014/main" id="{FE4693CF-29A7-4887-85B8-B91C128666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170931"/>
            <a:ext cx="831018" cy="11437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42" name="Line 6">
            <a:extLst>
              <a:ext uri="{FF2B5EF4-FFF2-40B4-BE49-F238E27FC236}">
                <a16:creationId xmlns:a16="http://schemas.microsoft.com/office/drawing/2014/main" id="{80861B07-D63D-4FE1-B842-AE17721F9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9649" y="2228640"/>
            <a:ext cx="442790" cy="4574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43" name="Line 7">
            <a:extLst>
              <a:ext uri="{FF2B5EF4-FFF2-40B4-BE49-F238E27FC236}">
                <a16:creationId xmlns:a16="http://schemas.microsoft.com/office/drawing/2014/main" id="{6F259731-75C8-42A9-96BD-07C4C11ED1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3200261"/>
            <a:ext cx="886629" cy="11437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44" name="Line 8">
            <a:extLst>
              <a:ext uri="{FF2B5EF4-FFF2-40B4-BE49-F238E27FC236}">
                <a16:creationId xmlns:a16="http://schemas.microsoft.com/office/drawing/2014/main" id="{4417D1E9-61D9-4735-874C-29EB7BF06D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784" y="2686120"/>
            <a:ext cx="0" cy="114265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45" name="Line 9">
            <a:extLst>
              <a:ext uri="{FF2B5EF4-FFF2-40B4-BE49-F238E27FC236}">
                <a16:creationId xmlns:a16="http://schemas.microsoft.com/office/drawing/2014/main" id="{C7D338F0-055E-411D-A0E5-F02E2C9B42F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2204" y="3544420"/>
            <a:ext cx="165784" cy="7418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46" name="Line 10">
            <a:extLst>
              <a:ext uri="{FF2B5EF4-FFF2-40B4-BE49-F238E27FC236}">
                <a16:creationId xmlns:a16="http://schemas.microsoft.com/office/drawing/2014/main" id="{2E2EEB6D-6EDB-46CE-B6C7-2D9BE1B964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40982" y="2914860"/>
            <a:ext cx="996802" cy="8572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47" name="Line 11">
            <a:extLst>
              <a:ext uri="{FF2B5EF4-FFF2-40B4-BE49-F238E27FC236}">
                <a16:creationId xmlns:a16="http://schemas.microsoft.com/office/drawing/2014/main" id="{9BB8771F-0698-4BC2-A452-2FD5AF1A8F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70" y="2286351"/>
            <a:ext cx="1219247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48" name="Line 12">
            <a:extLst>
              <a:ext uri="{FF2B5EF4-FFF2-40B4-BE49-F238E27FC236}">
                <a16:creationId xmlns:a16="http://schemas.microsoft.com/office/drawing/2014/main" id="{E597243E-7C05-4E37-A152-1D7A3CAAF4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515091"/>
            <a:ext cx="110173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49" name="Line 13">
            <a:extLst>
              <a:ext uri="{FF2B5EF4-FFF2-40B4-BE49-F238E27FC236}">
                <a16:creationId xmlns:a16="http://schemas.microsoft.com/office/drawing/2014/main" id="{0AF3943E-72C6-49E1-B0E9-F260C05BCF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06765" y="3544420"/>
            <a:ext cx="776457" cy="22769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50" name="Line 14">
            <a:extLst>
              <a:ext uri="{FF2B5EF4-FFF2-40B4-BE49-F238E27FC236}">
                <a16:creationId xmlns:a16="http://schemas.microsoft.com/office/drawing/2014/main" id="{FC8CBB2D-1BE0-4EBB-BA26-64B5E700A8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2743831"/>
            <a:ext cx="609623" cy="15424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51" name="Line 15">
            <a:extLst>
              <a:ext uri="{FF2B5EF4-FFF2-40B4-BE49-F238E27FC236}">
                <a16:creationId xmlns:a16="http://schemas.microsoft.com/office/drawing/2014/main" id="{1189482C-62C3-4D38-9D31-058A9FDF38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42581" y="1714501"/>
            <a:ext cx="277006" cy="8005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52" name="Line 16">
            <a:extLst>
              <a:ext uri="{FF2B5EF4-FFF2-40B4-BE49-F238E27FC236}">
                <a16:creationId xmlns:a16="http://schemas.microsoft.com/office/drawing/2014/main" id="{B8FEA00F-B677-4F93-A1CC-86DBCD2A37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80025" y="4000850"/>
            <a:ext cx="942241" cy="11332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53" name="Line 17">
            <a:extLst>
              <a:ext uri="{FF2B5EF4-FFF2-40B4-BE49-F238E27FC236}">
                <a16:creationId xmlns:a16="http://schemas.microsoft.com/office/drawing/2014/main" id="{BB98C7F7-6243-46EE-A75A-1369F63AE0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8365" y="3486710"/>
            <a:ext cx="443839" cy="4564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54" name="Line 18">
            <a:extLst>
              <a:ext uri="{FF2B5EF4-FFF2-40B4-BE49-F238E27FC236}">
                <a16:creationId xmlns:a16="http://schemas.microsoft.com/office/drawing/2014/main" id="{B5D19FC0-BBB4-482C-86BB-18AFB6CA02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6970" y="3256921"/>
            <a:ext cx="719796" cy="28749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55" name="Line 19">
            <a:extLst>
              <a:ext uri="{FF2B5EF4-FFF2-40B4-BE49-F238E27FC236}">
                <a16:creationId xmlns:a16="http://schemas.microsoft.com/office/drawing/2014/main" id="{C28940F7-7D0D-4D8A-8BF5-071B639B11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8568" y="3256921"/>
            <a:ext cx="498401" cy="39977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56" name="Line 20">
            <a:extLst>
              <a:ext uri="{FF2B5EF4-FFF2-40B4-BE49-F238E27FC236}">
                <a16:creationId xmlns:a16="http://schemas.microsoft.com/office/drawing/2014/main" id="{F252E07A-2E37-45F9-B29E-BF9B3112C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1735" y="2914860"/>
            <a:ext cx="609624" cy="39977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57" name="Line 21">
            <a:extLst>
              <a:ext uri="{FF2B5EF4-FFF2-40B4-BE49-F238E27FC236}">
                <a16:creationId xmlns:a16="http://schemas.microsoft.com/office/drawing/2014/main" id="{DBE44036-D232-49C6-B608-2C115B081C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96593" y="2914860"/>
            <a:ext cx="110173" cy="6295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58" name="Line 22">
            <a:extLst>
              <a:ext uri="{FF2B5EF4-FFF2-40B4-BE49-F238E27FC236}">
                <a16:creationId xmlns:a16="http://schemas.microsoft.com/office/drawing/2014/main" id="{E0B65494-CF36-41C4-B565-9E46860BF0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914860"/>
            <a:ext cx="609624" cy="34206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59" name="Line 23">
            <a:extLst>
              <a:ext uri="{FF2B5EF4-FFF2-40B4-BE49-F238E27FC236}">
                <a16:creationId xmlns:a16="http://schemas.microsoft.com/office/drawing/2014/main" id="{4BBFA8C0-5468-4572-BE24-C318173071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784" y="3256921"/>
            <a:ext cx="720846" cy="5718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60" name="Line 24">
            <a:extLst>
              <a:ext uri="{FF2B5EF4-FFF2-40B4-BE49-F238E27FC236}">
                <a16:creationId xmlns:a16="http://schemas.microsoft.com/office/drawing/2014/main" id="{6AD66696-F5F0-4026-9ADB-28158509806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0605" y="2286350"/>
            <a:ext cx="387179" cy="4574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61" name="Line 25">
            <a:extLst>
              <a:ext uri="{FF2B5EF4-FFF2-40B4-BE49-F238E27FC236}">
                <a16:creationId xmlns:a16="http://schemas.microsoft.com/office/drawing/2014/main" id="{CE154444-4C5B-41AF-B1D9-30957B3A7A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21735" y="2914861"/>
            <a:ext cx="166834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62" name="Line 26">
            <a:extLst>
              <a:ext uri="{FF2B5EF4-FFF2-40B4-BE49-F238E27FC236}">
                <a16:creationId xmlns:a16="http://schemas.microsoft.com/office/drawing/2014/main" id="{CEA1C09B-F436-4377-A0D8-DCE4D2507F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3222" y="3772110"/>
            <a:ext cx="941192" cy="1710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63" name="Line 27">
            <a:extLst>
              <a:ext uri="{FF2B5EF4-FFF2-40B4-BE49-F238E27FC236}">
                <a16:creationId xmlns:a16="http://schemas.microsoft.com/office/drawing/2014/main" id="{042E4C72-61A6-410F-8151-DD8CDFC5CA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754" y="3943141"/>
            <a:ext cx="720846" cy="3431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64" name="Line 28">
            <a:extLst>
              <a:ext uri="{FF2B5EF4-FFF2-40B4-BE49-F238E27FC236}">
                <a16:creationId xmlns:a16="http://schemas.microsoft.com/office/drawing/2014/main" id="{8A807573-9003-4378-9702-2C8BF9CE42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32957" y="3544420"/>
            <a:ext cx="1219247" cy="16998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65" name="Line 29">
            <a:extLst>
              <a:ext uri="{FF2B5EF4-FFF2-40B4-BE49-F238E27FC236}">
                <a16:creationId xmlns:a16="http://schemas.microsoft.com/office/drawing/2014/main" id="{04D401FD-D72B-4614-908A-56BF61E755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5575" y="1656792"/>
            <a:ext cx="498401" cy="40081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66" name="Line 30">
            <a:extLst>
              <a:ext uri="{FF2B5EF4-FFF2-40B4-BE49-F238E27FC236}">
                <a16:creationId xmlns:a16="http://schemas.microsoft.com/office/drawing/2014/main" id="{A91958F9-26F0-42E0-AA99-7B0C106723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1735" y="2115320"/>
            <a:ext cx="388228" cy="7418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67" name="Line 31">
            <a:extLst>
              <a:ext uri="{FF2B5EF4-FFF2-40B4-BE49-F238E27FC236}">
                <a16:creationId xmlns:a16="http://schemas.microsoft.com/office/drawing/2014/main" id="{34AE8A74-8609-4CB1-A1FC-337823A233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1735" y="2571751"/>
            <a:ext cx="720846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68" name="Line 32">
            <a:extLst>
              <a:ext uri="{FF2B5EF4-FFF2-40B4-BE49-F238E27FC236}">
                <a16:creationId xmlns:a16="http://schemas.microsoft.com/office/drawing/2014/main" id="{9D10F0F5-466C-4DDB-BDD7-803EF144F0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65575" y="2115320"/>
            <a:ext cx="165784" cy="119931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69" name="Line 33">
            <a:extLst>
              <a:ext uri="{FF2B5EF4-FFF2-40B4-BE49-F238E27FC236}">
                <a16:creationId xmlns:a16="http://schemas.microsoft.com/office/drawing/2014/main" id="{3878E158-A80A-4925-A8BC-41C956F123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170932"/>
            <a:ext cx="609624" cy="40081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70" name="Line 34">
            <a:extLst>
              <a:ext uri="{FF2B5EF4-FFF2-40B4-BE49-F238E27FC236}">
                <a16:creationId xmlns:a16="http://schemas.microsoft.com/office/drawing/2014/main" id="{71E076F2-AC75-4FDF-AF11-4B4C8776F4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170932"/>
            <a:ext cx="55611" cy="74392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71" name="Line 35">
            <a:extLst>
              <a:ext uri="{FF2B5EF4-FFF2-40B4-BE49-F238E27FC236}">
                <a16:creationId xmlns:a16="http://schemas.microsoft.com/office/drawing/2014/main" id="{6AAC8E53-CE71-4D45-86F3-A2E6A35556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9587" y="1714501"/>
            <a:ext cx="886629" cy="6295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72" name="Line 36">
            <a:extLst>
              <a:ext uri="{FF2B5EF4-FFF2-40B4-BE49-F238E27FC236}">
                <a16:creationId xmlns:a16="http://schemas.microsoft.com/office/drawing/2014/main" id="{8DD5E729-430D-4394-BDFE-1D8A1D1969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71161"/>
            <a:ext cx="996802" cy="8005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73" name="Line 37">
            <a:extLst>
              <a:ext uri="{FF2B5EF4-FFF2-40B4-BE49-F238E27FC236}">
                <a16:creationId xmlns:a16="http://schemas.microsoft.com/office/drawing/2014/main" id="{2203FFF6-5323-47EF-B2DF-88D5DF491D3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58630" y="3256921"/>
            <a:ext cx="221395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74" name="Line 38">
            <a:extLst>
              <a:ext uri="{FF2B5EF4-FFF2-40B4-BE49-F238E27FC236}">
                <a16:creationId xmlns:a16="http://schemas.microsoft.com/office/drawing/2014/main" id="{F8D25A0B-F822-48B1-A60B-205E3FB593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63976" y="1656791"/>
            <a:ext cx="1108024" cy="5770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75" name="Line 39">
            <a:extLst>
              <a:ext uri="{FF2B5EF4-FFF2-40B4-BE49-F238E27FC236}">
                <a16:creationId xmlns:a16="http://schemas.microsoft.com/office/drawing/2014/main" id="{D1CDA67F-0576-4080-B275-2970806271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0025" y="3143601"/>
            <a:ext cx="665234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76" name="Line 40">
            <a:extLst>
              <a:ext uri="{FF2B5EF4-FFF2-40B4-BE49-F238E27FC236}">
                <a16:creationId xmlns:a16="http://schemas.microsoft.com/office/drawing/2014/main" id="{FFCB36B5-052C-4CAE-8F0F-129B338785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9649" y="2743830"/>
            <a:ext cx="442790" cy="4564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77" name="Line 41">
            <a:extLst>
              <a:ext uri="{FF2B5EF4-FFF2-40B4-BE49-F238E27FC236}">
                <a16:creationId xmlns:a16="http://schemas.microsoft.com/office/drawing/2014/main" id="{7F24DA1B-DAB1-4615-9E3F-A9AEF5EF83E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45259" y="3200261"/>
            <a:ext cx="331568" cy="91391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78" name="Line 42">
            <a:extLst>
              <a:ext uri="{FF2B5EF4-FFF2-40B4-BE49-F238E27FC236}">
                <a16:creationId xmlns:a16="http://schemas.microsoft.com/office/drawing/2014/main" id="{7C9FC50F-3E07-4607-8E6C-50DBCCC7B8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8803" y="2228640"/>
            <a:ext cx="665234" cy="2864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79" name="Line 43">
            <a:extLst>
              <a:ext uri="{FF2B5EF4-FFF2-40B4-BE49-F238E27FC236}">
                <a16:creationId xmlns:a16="http://schemas.microsoft.com/office/drawing/2014/main" id="{6A9C4A57-B93E-4D20-BF5E-0E14352696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4241" y="1714500"/>
            <a:ext cx="554012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80" name="Line 44">
            <a:extLst>
              <a:ext uri="{FF2B5EF4-FFF2-40B4-BE49-F238E27FC236}">
                <a16:creationId xmlns:a16="http://schemas.microsoft.com/office/drawing/2014/main" id="{3F736617-15D4-4FBE-B587-97ACF9F622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4240" y="1999901"/>
            <a:ext cx="54562" cy="5151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81" name="Line 45">
            <a:extLst>
              <a:ext uri="{FF2B5EF4-FFF2-40B4-BE49-F238E27FC236}">
                <a16:creationId xmlns:a16="http://schemas.microsoft.com/office/drawing/2014/main" id="{2D2E3887-14ED-410D-B088-BBABE942BA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68253" y="1714501"/>
            <a:ext cx="165784" cy="4564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82" name="Line 46">
            <a:extLst>
              <a:ext uri="{FF2B5EF4-FFF2-40B4-BE49-F238E27FC236}">
                <a16:creationId xmlns:a16="http://schemas.microsoft.com/office/drawing/2014/main" id="{598890AE-92FA-4F87-A8B1-E60667960EB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68802" y="2571751"/>
            <a:ext cx="776457" cy="6285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83" name="Line 47">
            <a:extLst>
              <a:ext uri="{FF2B5EF4-FFF2-40B4-BE49-F238E27FC236}">
                <a16:creationId xmlns:a16="http://schemas.microsoft.com/office/drawing/2014/main" id="{05D11044-3C0B-409B-BFAA-8E8ACFF564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6827" y="2686120"/>
            <a:ext cx="111222" cy="142805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84" name="Line 48">
            <a:extLst>
              <a:ext uri="{FF2B5EF4-FFF2-40B4-BE49-F238E27FC236}">
                <a16:creationId xmlns:a16="http://schemas.microsoft.com/office/drawing/2014/main" id="{E1D33437-B54F-4BEE-A6E3-76E2FD3070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9648" y="2228641"/>
            <a:ext cx="0" cy="9716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85" name="Line 49">
            <a:extLst>
              <a:ext uri="{FF2B5EF4-FFF2-40B4-BE49-F238E27FC236}">
                <a16:creationId xmlns:a16="http://schemas.microsoft.com/office/drawing/2014/main" id="{1ED27E91-E6A3-46E3-AAB8-9003A47483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1714500"/>
            <a:ext cx="942241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86" name="Line 50">
            <a:extLst>
              <a:ext uri="{FF2B5EF4-FFF2-40B4-BE49-F238E27FC236}">
                <a16:creationId xmlns:a16="http://schemas.microsoft.com/office/drawing/2014/main" id="{8F2BBEC7-4C51-4C1E-A2D0-4DB2D99E6A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6593" y="1771161"/>
            <a:ext cx="831018" cy="3441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87" name="Line 51">
            <a:extLst>
              <a:ext uri="{FF2B5EF4-FFF2-40B4-BE49-F238E27FC236}">
                <a16:creationId xmlns:a16="http://schemas.microsoft.com/office/drawing/2014/main" id="{0F903D95-BB87-4FE4-8C6A-7909C810E0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6970" y="3314631"/>
            <a:ext cx="221395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88" name="Line 52">
            <a:extLst>
              <a:ext uri="{FF2B5EF4-FFF2-40B4-BE49-F238E27FC236}">
                <a16:creationId xmlns:a16="http://schemas.microsoft.com/office/drawing/2014/main" id="{52497083-A701-42F4-A024-45F1824702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686121"/>
            <a:ext cx="996802" cy="2287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89" name="Oval 53">
            <a:extLst>
              <a:ext uri="{FF2B5EF4-FFF2-40B4-BE49-F238E27FC236}">
                <a16:creationId xmlns:a16="http://schemas.microsoft.com/office/drawing/2014/main" id="{5AA96147-992F-487D-AF95-687274D0F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346" y="360108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DE3A3828-E773-4DA3-ACCD-EB6B025FD4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3943141"/>
            <a:ext cx="1606425" cy="3431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393" name="Oval 57">
            <a:extLst>
              <a:ext uri="{FF2B5EF4-FFF2-40B4-BE49-F238E27FC236}">
                <a16:creationId xmlns:a16="http://schemas.microsoft.com/office/drawing/2014/main" id="{18731D92-13BC-43A2-BA68-53F33152F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359" y="245738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2394" name="Oval 58">
            <a:extLst>
              <a:ext uri="{FF2B5EF4-FFF2-40B4-BE49-F238E27FC236}">
                <a16:creationId xmlns:a16="http://schemas.microsoft.com/office/drawing/2014/main" id="{05AF1CD2-CED7-425A-BF4C-37530289A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47" y="3200260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2395" name="Oval 59">
            <a:extLst>
              <a:ext uri="{FF2B5EF4-FFF2-40B4-BE49-F238E27FC236}">
                <a16:creationId xmlns:a16="http://schemas.microsoft.com/office/drawing/2014/main" id="{6927A1F3-F5BA-473B-BE9B-176DD72D2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52" y="199990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2396" name="Oval 60">
            <a:extLst>
              <a:ext uri="{FF2B5EF4-FFF2-40B4-BE49-F238E27FC236}">
                <a16:creationId xmlns:a16="http://schemas.microsoft.com/office/drawing/2014/main" id="{4D7B656B-643F-4BD2-84BD-EC55F23F4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057610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2397" name="Oval 61">
            <a:extLst>
              <a:ext uri="{FF2B5EF4-FFF2-40B4-BE49-F238E27FC236}">
                <a16:creationId xmlns:a16="http://schemas.microsoft.com/office/drawing/2014/main" id="{995C1B26-761A-427A-B4B0-580EA980F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857151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2398" name="Oval 62">
            <a:extLst>
              <a:ext uri="{FF2B5EF4-FFF2-40B4-BE49-F238E27FC236}">
                <a16:creationId xmlns:a16="http://schemas.microsoft.com/office/drawing/2014/main" id="{E1C9E327-6B59-4C6A-B6EF-C5743CFFA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593" y="342900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2399" name="Oval 63">
            <a:extLst>
              <a:ext uri="{FF2B5EF4-FFF2-40B4-BE49-F238E27FC236}">
                <a16:creationId xmlns:a16="http://schemas.microsoft.com/office/drawing/2014/main" id="{6CF57A64-55AA-40F2-BF9A-74D5F01F8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262841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2400" name="Oval 64">
            <a:extLst>
              <a:ext uri="{FF2B5EF4-FFF2-40B4-BE49-F238E27FC236}">
                <a16:creationId xmlns:a16="http://schemas.microsoft.com/office/drawing/2014/main" id="{9829BB32-CBDF-4CDB-97E1-D4214E377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994" y="222864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2401" name="Oval 65">
            <a:extLst>
              <a:ext uri="{FF2B5EF4-FFF2-40B4-BE49-F238E27FC236}">
                <a16:creationId xmlns:a16="http://schemas.microsoft.com/office/drawing/2014/main" id="{629DA3B6-5A45-427B-92A1-3F2932690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389" y="165679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2402" name="Oval 66">
            <a:extLst>
              <a:ext uri="{FF2B5EF4-FFF2-40B4-BE49-F238E27FC236}">
                <a16:creationId xmlns:a16="http://schemas.microsoft.com/office/drawing/2014/main" id="{EE78F953-DAC0-43AF-B395-8DD0B1429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408" y="320026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2403" name="Oval 67">
            <a:extLst>
              <a:ext uri="{FF2B5EF4-FFF2-40B4-BE49-F238E27FC236}">
                <a16:creationId xmlns:a16="http://schemas.microsoft.com/office/drawing/2014/main" id="{5A3DE40E-7725-4374-8C74-DCA901AFE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371440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2404" name="Oval 68">
            <a:extLst>
              <a:ext uri="{FF2B5EF4-FFF2-40B4-BE49-F238E27FC236}">
                <a16:creationId xmlns:a16="http://schemas.microsoft.com/office/drawing/2014/main" id="{740DC42E-E0D0-42A4-9218-BDE7AD240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630" y="245738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2405" name="Oval 69">
            <a:extLst>
              <a:ext uri="{FF2B5EF4-FFF2-40B4-BE49-F238E27FC236}">
                <a16:creationId xmlns:a16="http://schemas.microsoft.com/office/drawing/2014/main" id="{849AC9E7-0B17-4E80-AF9E-ACE717F52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037" y="308589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2406" name="Oval 70">
            <a:extLst>
              <a:ext uri="{FF2B5EF4-FFF2-40B4-BE49-F238E27FC236}">
                <a16:creationId xmlns:a16="http://schemas.microsoft.com/office/drawing/2014/main" id="{F6734A7A-DE48-444E-B367-E783B5400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426" y="211532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2407" name="Oval 71">
            <a:extLst>
              <a:ext uri="{FF2B5EF4-FFF2-40B4-BE49-F238E27FC236}">
                <a16:creationId xmlns:a16="http://schemas.microsoft.com/office/drawing/2014/main" id="{0486BD5C-FBCB-4896-9263-BE2098CD6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192" y="388543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2408" name="Oval 72">
            <a:extLst>
              <a:ext uri="{FF2B5EF4-FFF2-40B4-BE49-F238E27FC236}">
                <a16:creationId xmlns:a16="http://schemas.microsoft.com/office/drawing/2014/main" id="{EF79BF25-0374-4C78-92F6-B7E236A76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019" y="194324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2410" name="Oval 74">
            <a:extLst>
              <a:ext uri="{FF2B5EF4-FFF2-40B4-BE49-F238E27FC236}">
                <a16:creationId xmlns:a16="http://schemas.microsoft.com/office/drawing/2014/main" id="{816C75B1-2AA5-4202-9F22-FCC24305C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031" y="159908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2411" name="Oval 75">
            <a:extLst>
              <a:ext uri="{FF2B5EF4-FFF2-40B4-BE49-F238E27FC236}">
                <a16:creationId xmlns:a16="http://schemas.microsoft.com/office/drawing/2014/main" id="{D37DB172-974B-44DD-92F2-CF42432A3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655" y="4000850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2412" name="Oval 76">
            <a:extLst>
              <a:ext uri="{FF2B5EF4-FFF2-40B4-BE49-F238E27FC236}">
                <a16:creationId xmlns:a16="http://schemas.microsoft.com/office/drawing/2014/main" id="{466305C4-8259-4A90-A004-EF534D10C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377" y="417188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2413" name="Oval 77">
            <a:extLst>
              <a:ext uri="{FF2B5EF4-FFF2-40B4-BE49-F238E27FC236}">
                <a16:creationId xmlns:a16="http://schemas.microsoft.com/office/drawing/2014/main" id="{94B55043-489C-41A8-B39C-54D8451EE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5" y="159908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2414" name="Oval 78">
            <a:extLst>
              <a:ext uri="{FF2B5EF4-FFF2-40B4-BE49-F238E27FC236}">
                <a16:creationId xmlns:a16="http://schemas.microsoft.com/office/drawing/2014/main" id="{BD9C25AA-3BFD-41E8-AA7D-268986165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802" y="3885431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2415" name="Rectangle 79">
            <a:extLst>
              <a:ext uri="{FF2B5EF4-FFF2-40B4-BE49-F238E27FC236}">
                <a16:creationId xmlns:a16="http://schemas.microsoft.com/office/drawing/2014/main" id="{AF066F1B-86D9-4FD7-A05F-5A2D3CE75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186" y="2286350"/>
            <a:ext cx="165784" cy="171030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2424" name="Oval 88">
            <a:extLst>
              <a:ext uri="{FF2B5EF4-FFF2-40B4-BE49-F238E27FC236}">
                <a16:creationId xmlns:a16="http://schemas.microsoft.com/office/drawing/2014/main" id="{99BEBCFD-BC28-4123-98B6-F89461E45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563" y="2799441"/>
            <a:ext cx="165784" cy="173129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2425" name="Line 89">
            <a:extLst>
              <a:ext uri="{FF2B5EF4-FFF2-40B4-BE49-F238E27FC236}">
                <a16:creationId xmlns:a16="http://schemas.microsoft.com/office/drawing/2014/main" id="{2B395398-17FD-46FE-B981-D90DEB2739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8945" y="2515090"/>
            <a:ext cx="332618" cy="284351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2426" name="Text Box 90">
            <a:extLst>
              <a:ext uri="{FF2B5EF4-FFF2-40B4-BE49-F238E27FC236}">
                <a16:creationId xmlns:a16="http://schemas.microsoft.com/office/drawing/2014/main" id="{43B92AC2-FD2C-4845-BD19-3E8FF4FBD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717" y="2228641"/>
            <a:ext cx="997852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 dirty="0"/>
              <a:t>Source</a:t>
            </a:r>
          </a:p>
        </p:txBody>
      </p:sp>
      <p:sp>
        <p:nvSpPr>
          <p:cNvPr id="142427" name="Oval 91">
            <a:extLst>
              <a:ext uri="{FF2B5EF4-FFF2-40B4-BE49-F238E27FC236}">
                <a16:creationId xmlns:a16="http://schemas.microsoft.com/office/drawing/2014/main" id="{29F20073-8692-4112-97A6-CB882B609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827" y="2628411"/>
            <a:ext cx="166834" cy="171030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2428" name="Text Box 92">
            <a:extLst>
              <a:ext uri="{FF2B5EF4-FFF2-40B4-BE49-F238E27FC236}">
                <a16:creationId xmlns:a16="http://schemas.microsoft.com/office/drawing/2014/main" id="{0A76BF71-1157-401D-B53D-712A4BC94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433" y="1828871"/>
            <a:ext cx="1440641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/>
              <a:t>Destination</a:t>
            </a:r>
          </a:p>
        </p:txBody>
      </p:sp>
      <p:sp>
        <p:nvSpPr>
          <p:cNvPr id="142429" name="Line 93">
            <a:extLst>
              <a:ext uri="{FF2B5EF4-FFF2-40B4-BE49-F238E27FC236}">
                <a16:creationId xmlns:a16="http://schemas.microsoft.com/office/drawing/2014/main" id="{AAEB06EA-175C-48B8-A77D-646AD50B6D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3660" y="2170932"/>
            <a:ext cx="110173" cy="400819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91" name="Rectangle 55">
            <a:extLst>
              <a:ext uri="{FF2B5EF4-FFF2-40B4-BE49-F238E27FC236}">
                <a16:creationId xmlns:a16="http://schemas.microsoft.com/office/drawing/2014/main" id="{67C80B0F-1E0A-492E-9BFC-ACA88A58C4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887" y="215235"/>
            <a:ext cx="8994225" cy="111628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Greedy Forwarding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6" name="Line 86">
            <a:extLst>
              <a:ext uri="{FF2B5EF4-FFF2-40B4-BE49-F238E27FC236}">
                <a16:creationId xmlns:a16="http://schemas.microsoft.com/office/drawing/2014/main" id="{43311354-2F59-4BBC-9FBB-37F0CEE39A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26742" y="3978816"/>
            <a:ext cx="453283" cy="402918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447" name="Line 87">
            <a:extLst>
              <a:ext uri="{FF2B5EF4-FFF2-40B4-BE49-F238E27FC236}">
                <a16:creationId xmlns:a16="http://schemas.microsoft.com/office/drawing/2014/main" id="{F74ED721-D6CC-4F90-B708-ACA8935161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68352" y="4281004"/>
            <a:ext cx="1208754" cy="10072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448" name="Line 88">
            <a:extLst>
              <a:ext uri="{FF2B5EF4-FFF2-40B4-BE49-F238E27FC236}">
                <a16:creationId xmlns:a16="http://schemas.microsoft.com/office/drawing/2014/main" id="{A0471B21-F7DF-400D-9AF5-466884D31E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3094" y="2719697"/>
            <a:ext cx="503647" cy="161167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449" name="Oval 89">
            <a:extLst>
              <a:ext uri="{FF2B5EF4-FFF2-40B4-BE49-F238E27FC236}">
                <a16:creationId xmlns:a16="http://schemas.microsoft.com/office/drawing/2014/main" id="{69D48A6B-F8C0-4998-B345-90DF76AD4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13" y="4281004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3362" name="Line 2">
            <a:extLst>
              <a:ext uri="{FF2B5EF4-FFF2-40B4-BE49-F238E27FC236}">
                <a16:creationId xmlns:a16="http://schemas.microsoft.com/office/drawing/2014/main" id="{A224AEF2-CDB5-473B-9820-35005F1EBC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8365" y="3828771"/>
            <a:ext cx="1329419" cy="1720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363" name="Line 3">
            <a:extLst>
              <a:ext uri="{FF2B5EF4-FFF2-40B4-BE49-F238E27FC236}">
                <a16:creationId xmlns:a16="http://schemas.microsoft.com/office/drawing/2014/main" id="{01A4EA2D-51F9-4316-9569-5E1C6A36D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569" y="3714400"/>
            <a:ext cx="664185" cy="2864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364" name="Line 4">
            <a:extLst>
              <a:ext uri="{FF2B5EF4-FFF2-40B4-BE49-F238E27FC236}">
                <a16:creationId xmlns:a16="http://schemas.microsoft.com/office/drawing/2014/main" id="{C898561D-96E3-4D93-83AD-8BC4C6894F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0982" y="2286351"/>
            <a:ext cx="665234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365" name="Line 5">
            <a:extLst>
              <a:ext uri="{FF2B5EF4-FFF2-40B4-BE49-F238E27FC236}">
                <a16:creationId xmlns:a16="http://schemas.microsoft.com/office/drawing/2014/main" id="{0A9C3745-CFCD-4330-8C39-DD2CFA6375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170931"/>
            <a:ext cx="831018" cy="11437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366" name="Line 6">
            <a:extLst>
              <a:ext uri="{FF2B5EF4-FFF2-40B4-BE49-F238E27FC236}">
                <a16:creationId xmlns:a16="http://schemas.microsoft.com/office/drawing/2014/main" id="{A7F655CF-5014-4DE5-A696-FAF758D4D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9649" y="2228640"/>
            <a:ext cx="442790" cy="4574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367" name="Line 7">
            <a:extLst>
              <a:ext uri="{FF2B5EF4-FFF2-40B4-BE49-F238E27FC236}">
                <a16:creationId xmlns:a16="http://schemas.microsoft.com/office/drawing/2014/main" id="{0C2AD0F0-4C2C-4026-AAAC-86092CA004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3200261"/>
            <a:ext cx="886629" cy="11437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368" name="Line 8">
            <a:extLst>
              <a:ext uri="{FF2B5EF4-FFF2-40B4-BE49-F238E27FC236}">
                <a16:creationId xmlns:a16="http://schemas.microsoft.com/office/drawing/2014/main" id="{E574103B-3A4A-40C2-A981-A28BE2E7A3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784" y="2686120"/>
            <a:ext cx="0" cy="114265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369" name="Line 9">
            <a:extLst>
              <a:ext uri="{FF2B5EF4-FFF2-40B4-BE49-F238E27FC236}">
                <a16:creationId xmlns:a16="http://schemas.microsoft.com/office/drawing/2014/main" id="{712FB86F-3FD0-40DD-92A0-03C6937ED34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2204" y="3544420"/>
            <a:ext cx="165784" cy="7418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370" name="Line 10">
            <a:extLst>
              <a:ext uri="{FF2B5EF4-FFF2-40B4-BE49-F238E27FC236}">
                <a16:creationId xmlns:a16="http://schemas.microsoft.com/office/drawing/2014/main" id="{B6A67824-1E96-4565-A916-08630FCACD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40982" y="2914860"/>
            <a:ext cx="996802" cy="8572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371" name="Line 11">
            <a:extLst>
              <a:ext uri="{FF2B5EF4-FFF2-40B4-BE49-F238E27FC236}">
                <a16:creationId xmlns:a16="http://schemas.microsoft.com/office/drawing/2014/main" id="{2448131F-07E5-40FD-8C18-C2FDAFE1EC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70" y="2286351"/>
            <a:ext cx="1219247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372" name="Line 12">
            <a:extLst>
              <a:ext uri="{FF2B5EF4-FFF2-40B4-BE49-F238E27FC236}">
                <a16:creationId xmlns:a16="http://schemas.microsoft.com/office/drawing/2014/main" id="{F9D056AC-84DD-4262-95CB-7F37992082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515091"/>
            <a:ext cx="110173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373" name="Line 13">
            <a:extLst>
              <a:ext uri="{FF2B5EF4-FFF2-40B4-BE49-F238E27FC236}">
                <a16:creationId xmlns:a16="http://schemas.microsoft.com/office/drawing/2014/main" id="{5765965E-E9A3-4B12-8721-505D1BF2FDF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06765" y="3544420"/>
            <a:ext cx="776457" cy="22769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374" name="Line 14">
            <a:extLst>
              <a:ext uri="{FF2B5EF4-FFF2-40B4-BE49-F238E27FC236}">
                <a16:creationId xmlns:a16="http://schemas.microsoft.com/office/drawing/2014/main" id="{26F4DF30-3FDF-4086-AA78-8C6740A57C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2743831"/>
            <a:ext cx="609623" cy="15424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375" name="Line 15">
            <a:extLst>
              <a:ext uri="{FF2B5EF4-FFF2-40B4-BE49-F238E27FC236}">
                <a16:creationId xmlns:a16="http://schemas.microsoft.com/office/drawing/2014/main" id="{274D5363-A642-4A58-AF9B-02D02B8FDB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42581" y="1714501"/>
            <a:ext cx="277006" cy="8005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376" name="Line 16">
            <a:extLst>
              <a:ext uri="{FF2B5EF4-FFF2-40B4-BE49-F238E27FC236}">
                <a16:creationId xmlns:a16="http://schemas.microsoft.com/office/drawing/2014/main" id="{249D74B6-BFEE-44D6-B0F4-E05099E223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80025" y="4000850"/>
            <a:ext cx="942241" cy="11332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377" name="Line 17">
            <a:extLst>
              <a:ext uri="{FF2B5EF4-FFF2-40B4-BE49-F238E27FC236}">
                <a16:creationId xmlns:a16="http://schemas.microsoft.com/office/drawing/2014/main" id="{76D62B9B-319E-4809-8656-73DBFD0EEA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8365" y="3486710"/>
            <a:ext cx="443839" cy="4564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378" name="Line 18">
            <a:extLst>
              <a:ext uri="{FF2B5EF4-FFF2-40B4-BE49-F238E27FC236}">
                <a16:creationId xmlns:a16="http://schemas.microsoft.com/office/drawing/2014/main" id="{F2925B2E-9C25-4588-86B8-E3C038177B4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6970" y="3256921"/>
            <a:ext cx="719796" cy="28749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379" name="Line 19">
            <a:extLst>
              <a:ext uri="{FF2B5EF4-FFF2-40B4-BE49-F238E27FC236}">
                <a16:creationId xmlns:a16="http://schemas.microsoft.com/office/drawing/2014/main" id="{18576479-E0A8-4806-BEBD-EDA9F4DDF4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8568" y="3256921"/>
            <a:ext cx="498401" cy="39977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380" name="Line 20">
            <a:extLst>
              <a:ext uri="{FF2B5EF4-FFF2-40B4-BE49-F238E27FC236}">
                <a16:creationId xmlns:a16="http://schemas.microsoft.com/office/drawing/2014/main" id="{25224988-8005-459D-B6FD-562FEAB2E1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1735" y="2914860"/>
            <a:ext cx="609624" cy="39977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381" name="Line 21">
            <a:extLst>
              <a:ext uri="{FF2B5EF4-FFF2-40B4-BE49-F238E27FC236}">
                <a16:creationId xmlns:a16="http://schemas.microsoft.com/office/drawing/2014/main" id="{3325C9CF-1779-46C7-B296-B7BA362457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96593" y="2914860"/>
            <a:ext cx="110173" cy="6295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382" name="Line 22">
            <a:extLst>
              <a:ext uri="{FF2B5EF4-FFF2-40B4-BE49-F238E27FC236}">
                <a16:creationId xmlns:a16="http://schemas.microsoft.com/office/drawing/2014/main" id="{A757CC36-AC39-45F8-B5BC-C06D47AFA5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914860"/>
            <a:ext cx="609624" cy="34206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383" name="Line 23">
            <a:extLst>
              <a:ext uri="{FF2B5EF4-FFF2-40B4-BE49-F238E27FC236}">
                <a16:creationId xmlns:a16="http://schemas.microsoft.com/office/drawing/2014/main" id="{3543A016-156B-45B1-962D-36D53099C9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784" y="3256921"/>
            <a:ext cx="720846" cy="5718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384" name="Line 24">
            <a:extLst>
              <a:ext uri="{FF2B5EF4-FFF2-40B4-BE49-F238E27FC236}">
                <a16:creationId xmlns:a16="http://schemas.microsoft.com/office/drawing/2014/main" id="{EB0F1C56-C203-4640-9F65-42DBCF26DC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0605" y="2286350"/>
            <a:ext cx="387179" cy="4574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385" name="Line 25">
            <a:extLst>
              <a:ext uri="{FF2B5EF4-FFF2-40B4-BE49-F238E27FC236}">
                <a16:creationId xmlns:a16="http://schemas.microsoft.com/office/drawing/2014/main" id="{A155CFED-09D8-4AFE-B24B-31708F16FD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21735" y="2914861"/>
            <a:ext cx="166834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386" name="Line 26">
            <a:extLst>
              <a:ext uri="{FF2B5EF4-FFF2-40B4-BE49-F238E27FC236}">
                <a16:creationId xmlns:a16="http://schemas.microsoft.com/office/drawing/2014/main" id="{CEABF93B-D7F2-45FA-B25C-DB150AA492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3222" y="3772110"/>
            <a:ext cx="941192" cy="1710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387" name="Line 27">
            <a:extLst>
              <a:ext uri="{FF2B5EF4-FFF2-40B4-BE49-F238E27FC236}">
                <a16:creationId xmlns:a16="http://schemas.microsoft.com/office/drawing/2014/main" id="{00704802-85BC-49F6-8ADF-B6B054298E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754" y="3943141"/>
            <a:ext cx="720846" cy="3431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388" name="Line 28">
            <a:extLst>
              <a:ext uri="{FF2B5EF4-FFF2-40B4-BE49-F238E27FC236}">
                <a16:creationId xmlns:a16="http://schemas.microsoft.com/office/drawing/2014/main" id="{BE825140-5932-4690-B84B-BD9BDB34F4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32957" y="3544420"/>
            <a:ext cx="1219247" cy="16998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389" name="Line 29">
            <a:extLst>
              <a:ext uri="{FF2B5EF4-FFF2-40B4-BE49-F238E27FC236}">
                <a16:creationId xmlns:a16="http://schemas.microsoft.com/office/drawing/2014/main" id="{FE4EB093-9787-4FE0-BA6B-13A6EFA244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5575" y="1656792"/>
            <a:ext cx="498401" cy="40081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390" name="Line 30">
            <a:extLst>
              <a:ext uri="{FF2B5EF4-FFF2-40B4-BE49-F238E27FC236}">
                <a16:creationId xmlns:a16="http://schemas.microsoft.com/office/drawing/2014/main" id="{59AE8874-9230-479A-9E6D-E06A7B960C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1735" y="2115320"/>
            <a:ext cx="388228" cy="7418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391" name="Line 31">
            <a:extLst>
              <a:ext uri="{FF2B5EF4-FFF2-40B4-BE49-F238E27FC236}">
                <a16:creationId xmlns:a16="http://schemas.microsoft.com/office/drawing/2014/main" id="{1F51AB24-3A86-44A7-8A7A-F35D79282D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1735" y="2571751"/>
            <a:ext cx="720846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392" name="Line 32">
            <a:extLst>
              <a:ext uri="{FF2B5EF4-FFF2-40B4-BE49-F238E27FC236}">
                <a16:creationId xmlns:a16="http://schemas.microsoft.com/office/drawing/2014/main" id="{E0048483-8CEC-4221-8D98-ACDD3845BCD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65575" y="2115320"/>
            <a:ext cx="165784" cy="119931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393" name="Line 33">
            <a:extLst>
              <a:ext uri="{FF2B5EF4-FFF2-40B4-BE49-F238E27FC236}">
                <a16:creationId xmlns:a16="http://schemas.microsoft.com/office/drawing/2014/main" id="{FB026B1E-C085-48A2-ACE7-0137C41737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170932"/>
            <a:ext cx="609624" cy="40081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394" name="Line 34">
            <a:extLst>
              <a:ext uri="{FF2B5EF4-FFF2-40B4-BE49-F238E27FC236}">
                <a16:creationId xmlns:a16="http://schemas.microsoft.com/office/drawing/2014/main" id="{94C46357-D3EE-4A8F-B774-D27FA14541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170932"/>
            <a:ext cx="55611" cy="74392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395" name="Line 35">
            <a:extLst>
              <a:ext uri="{FF2B5EF4-FFF2-40B4-BE49-F238E27FC236}">
                <a16:creationId xmlns:a16="http://schemas.microsoft.com/office/drawing/2014/main" id="{18F2D8C9-C8E0-4217-8201-7BC094514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9587" y="1714501"/>
            <a:ext cx="886629" cy="6295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396" name="Line 36">
            <a:extLst>
              <a:ext uri="{FF2B5EF4-FFF2-40B4-BE49-F238E27FC236}">
                <a16:creationId xmlns:a16="http://schemas.microsoft.com/office/drawing/2014/main" id="{3E87EF36-904D-4F18-A881-BF16333FEF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71161"/>
            <a:ext cx="996802" cy="8005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397" name="Line 37">
            <a:extLst>
              <a:ext uri="{FF2B5EF4-FFF2-40B4-BE49-F238E27FC236}">
                <a16:creationId xmlns:a16="http://schemas.microsoft.com/office/drawing/2014/main" id="{33C506B4-5C2F-48CD-A09E-A2171D67DB8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58630" y="3256921"/>
            <a:ext cx="221395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398" name="Line 38">
            <a:extLst>
              <a:ext uri="{FF2B5EF4-FFF2-40B4-BE49-F238E27FC236}">
                <a16:creationId xmlns:a16="http://schemas.microsoft.com/office/drawing/2014/main" id="{B72BA2EF-34AD-4055-9310-987EBFD3F52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63976" y="1656791"/>
            <a:ext cx="1108024" cy="5770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399" name="Line 39">
            <a:extLst>
              <a:ext uri="{FF2B5EF4-FFF2-40B4-BE49-F238E27FC236}">
                <a16:creationId xmlns:a16="http://schemas.microsoft.com/office/drawing/2014/main" id="{41844A27-2BBC-40C6-817D-8C40B8C188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0025" y="3143601"/>
            <a:ext cx="665234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400" name="Line 40">
            <a:extLst>
              <a:ext uri="{FF2B5EF4-FFF2-40B4-BE49-F238E27FC236}">
                <a16:creationId xmlns:a16="http://schemas.microsoft.com/office/drawing/2014/main" id="{0528F4F3-C6FE-4DFA-BF8A-02CE9E3F90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9649" y="2743830"/>
            <a:ext cx="442790" cy="4564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401" name="Line 41">
            <a:extLst>
              <a:ext uri="{FF2B5EF4-FFF2-40B4-BE49-F238E27FC236}">
                <a16:creationId xmlns:a16="http://schemas.microsoft.com/office/drawing/2014/main" id="{D26D404D-6734-4E5C-B970-961BFF491AE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45259" y="3200261"/>
            <a:ext cx="331568" cy="91391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402" name="Line 42">
            <a:extLst>
              <a:ext uri="{FF2B5EF4-FFF2-40B4-BE49-F238E27FC236}">
                <a16:creationId xmlns:a16="http://schemas.microsoft.com/office/drawing/2014/main" id="{E44E3876-6AE1-4FDE-94C9-156B5C97F5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8803" y="2228640"/>
            <a:ext cx="665234" cy="2864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403" name="Line 43">
            <a:extLst>
              <a:ext uri="{FF2B5EF4-FFF2-40B4-BE49-F238E27FC236}">
                <a16:creationId xmlns:a16="http://schemas.microsoft.com/office/drawing/2014/main" id="{997D210F-F4AB-479B-A97D-12A1E127BC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4241" y="1714500"/>
            <a:ext cx="554012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404" name="Line 44">
            <a:extLst>
              <a:ext uri="{FF2B5EF4-FFF2-40B4-BE49-F238E27FC236}">
                <a16:creationId xmlns:a16="http://schemas.microsoft.com/office/drawing/2014/main" id="{76DAD15A-9EA0-493C-9B42-CC100F0030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4240" y="1999901"/>
            <a:ext cx="54562" cy="5151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405" name="Line 45">
            <a:extLst>
              <a:ext uri="{FF2B5EF4-FFF2-40B4-BE49-F238E27FC236}">
                <a16:creationId xmlns:a16="http://schemas.microsoft.com/office/drawing/2014/main" id="{F7A98C45-4780-4629-99C7-21428BDABC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68253" y="1714501"/>
            <a:ext cx="165784" cy="4564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406" name="Line 46">
            <a:extLst>
              <a:ext uri="{FF2B5EF4-FFF2-40B4-BE49-F238E27FC236}">
                <a16:creationId xmlns:a16="http://schemas.microsoft.com/office/drawing/2014/main" id="{6114F418-0D90-4841-80D0-662B0AB86FE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68802" y="2571751"/>
            <a:ext cx="776457" cy="6285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407" name="Line 47">
            <a:extLst>
              <a:ext uri="{FF2B5EF4-FFF2-40B4-BE49-F238E27FC236}">
                <a16:creationId xmlns:a16="http://schemas.microsoft.com/office/drawing/2014/main" id="{E5ED616E-B023-4AA7-98DA-EE1D8FEC1D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6827" y="2686120"/>
            <a:ext cx="111222" cy="142805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408" name="Line 48">
            <a:extLst>
              <a:ext uri="{FF2B5EF4-FFF2-40B4-BE49-F238E27FC236}">
                <a16:creationId xmlns:a16="http://schemas.microsoft.com/office/drawing/2014/main" id="{2BC7BCBA-7D2A-4212-A156-A48E2485F9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9648" y="2228641"/>
            <a:ext cx="0" cy="9716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409" name="Line 49">
            <a:extLst>
              <a:ext uri="{FF2B5EF4-FFF2-40B4-BE49-F238E27FC236}">
                <a16:creationId xmlns:a16="http://schemas.microsoft.com/office/drawing/2014/main" id="{547F9295-BA12-4AD3-BA4E-4BC685E1E6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1714500"/>
            <a:ext cx="942241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410" name="Line 50">
            <a:extLst>
              <a:ext uri="{FF2B5EF4-FFF2-40B4-BE49-F238E27FC236}">
                <a16:creationId xmlns:a16="http://schemas.microsoft.com/office/drawing/2014/main" id="{65A729DF-AB8B-48D9-9C09-89CB406D7C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6593" y="1771161"/>
            <a:ext cx="831018" cy="3441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411" name="Line 51">
            <a:extLst>
              <a:ext uri="{FF2B5EF4-FFF2-40B4-BE49-F238E27FC236}">
                <a16:creationId xmlns:a16="http://schemas.microsoft.com/office/drawing/2014/main" id="{1945AA1F-2A77-4819-B84C-BE7E0D8CBA6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6970" y="3314631"/>
            <a:ext cx="221395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412" name="Line 52">
            <a:extLst>
              <a:ext uri="{FF2B5EF4-FFF2-40B4-BE49-F238E27FC236}">
                <a16:creationId xmlns:a16="http://schemas.microsoft.com/office/drawing/2014/main" id="{12CC4AAE-3E19-4227-8C00-78DA68988A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686121"/>
            <a:ext cx="996802" cy="2287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413" name="Oval 53">
            <a:extLst>
              <a:ext uri="{FF2B5EF4-FFF2-40B4-BE49-F238E27FC236}">
                <a16:creationId xmlns:a16="http://schemas.microsoft.com/office/drawing/2014/main" id="{A32745D6-577F-43FD-A943-E3962C492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346" y="360108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3414" name="Line 54">
            <a:extLst>
              <a:ext uri="{FF2B5EF4-FFF2-40B4-BE49-F238E27FC236}">
                <a16:creationId xmlns:a16="http://schemas.microsoft.com/office/drawing/2014/main" id="{B44478F1-D375-4292-83D1-433A640B2D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3943141"/>
            <a:ext cx="1606425" cy="3431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417" name="Oval 57">
            <a:extLst>
              <a:ext uri="{FF2B5EF4-FFF2-40B4-BE49-F238E27FC236}">
                <a16:creationId xmlns:a16="http://schemas.microsoft.com/office/drawing/2014/main" id="{B068B127-F5A8-4202-BB31-BAEA2B665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359" y="245738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3418" name="Oval 58">
            <a:extLst>
              <a:ext uri="{FF2B5EF4-FFF2-40B4-BE49-F238E27FC236}">
                <a16:creationId xmlns:a16="http://schemas.microsoft.com/office/drawing/2014/main" id="{029AA500-AA42-4D42-8AAC-F299A2383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47" y="3200260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3419" name="Oval 59">
            <a:extLst>
              <a:ext uri="{FF2B5EF4-FFF2-40B4-BE49-F238E27FC236}">
                <a16:creationId xmlns:a16="http://schemas.microsoft.com/office/drawing/2014/main" id="{C1AFF7E4-5E02-472E-9EB3-8A9A29346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52" y="199990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3420" name="Oval 60">
            <a:extLst>
              <a:ext uri="{FF2B5EF4-FFF2-40B4-BE49-F238E27FC236}">
                <a16:creationId xmlns:a16="http://schemas.microsoft.com/office/drawing/2014/main" id="{87D81091-4D4A-4DA8-B85C-1E936B524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057610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3421" name="Oval 61">
            <a:extLst>
              <a:ext uri="{FF2B5EF4-FFF2-40B4-BE49-F238E27FC236}">
                <a16:creationId xmlns:a16="http://schemas.microsoft.com/office/drawing/2014/main" id="{929CA4F2-51ED-44EA-A45A-0924DD840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857151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3422" name="Oval 62">
            <a:extLst>
              <a:ext uri="{FF2B5EF4-FFF2-40B4-BE49-F238E27FC236}">
                <a16:creationId xmlns:a16="http://schemas.microsoft.com/office/drawing/2014/main" id="{1D4D6ACA-FFFA-4DCD-ABB6-D3B3D3687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593" y="342900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3423" name="Oval 63">
            <a:extLst>
              <a:ext uri="{FF2B5EF4-FFF2-40B4-BE49-F238E27FC236}">
                <a16:creationId xmlns:a16="http://schemas.microsoft.com/office/drawing/2014/main" id="{F2E4EE53-66A7-40FB-B2BD-8603DD4E6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262841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3424" name="Oval 64">
            <a:extLst>
              <a:ext uri="{FF2B5EF4-FFF2-40B4-BE49-F238E27FC236}">
                <a16:creationId xmlns:a16="http://schemas.microsoft.com/office/drawing/2014/main" id="{6CE81721-294F-4140-84C7-EE6F0B6A3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994" y="222864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3425" name="Oval 65">
            <a:extLst>
              <a:ext uri="{FF2B5EF4-FFF2-40B4-BE49-F238E27FC236}">
                <a16:creationId xmlns:a16="http://schemas.microsoft.com/office/drawing/2014/main" id="{1F81A218-1833-49D6-B124-B121A13B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389" y="165679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3426" name="Oval 66">
            <a:extLst>
              <a:ext uri="{FF2B5EF4-FFF2-40B4-BE49-F238E27FC236}">
                <a16:creationId xmlns:a16="http://schemas.microsoft.com/office/drawing/2014/main" id="{E90F2E99-DCBA-482B-8C07-F47BE8A50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408" y="320026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3427" name="Oval 67">
            <a:extLst>
              <a:ext uri="{FF2B5EF4-FFF2-40B4-BE49-F238E27FC236}">
                <a16:creationId xmlns:a16="http://schemas.microsoft.com/office/drawing/2014/main" id="{7522B72E-194B-4AB2-B1A6-555B57A32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371440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3428" name="Oval 68">
            <a:extLst>
              <a:ext uri="{FF2B5EF4-FFF2-40B4-BE49-F238E27FC236}">
                <a16:creationId xmlns:a16="http://schemas.microsoft.com/office/drawing/2014/main" id="{733AD233-6988-4A95-AF41-B01F213A7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630" y="245738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3429" name="Oval 69">
            <a:extLst>
              <a:ext uri="{FF2B5EF4-FFF2-40B4-BE49-F238E27FC236}">
                <a16:creationId xmlns:a16="http://schemas.microsoft.com/office/drawing/2014/main" id="{CBC0A6E4-B9CE-42E3-B533-496CDEFBB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037" y="308589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3430" name="Oval 70">
            <a:extLst>
              <a:ext uri="{FF2B5EF4-FFF2-40B4-BE49-F238E27FC236}">
                <a16:creationId xmlns:a16="http://schemas.microsoft.com/office/drawing/2014/main" id="{FA300BF6-69BB-4C04-A800-FE1A66E16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426" y="211532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3431" name="Oval 71">
            <a:extLst>
              <a:ext uri="{FF2B5EF4-FFF2-40B4-BE49-F238E27FC236}">
                <a16:creationId xmlns:a16="http://schemas.microsoft.com/office/drawing/2014/main" id="{E17B83B7-C979-4A35-BFAB-2E250705C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192" y="388543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3432" name="Oval 72">
            <a:extLst>
              <a:ext uri="{FF2B5EF4-FFF2-40B4-BE49-F238E27FC236}">
                <a16:creationId xmlns:a16="http://schemas.microsoft.com/office/drawing/2014/main" id="{7C863D07-5F36-4E35-86BE-E6F1DDF67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019" y="194324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3434" name="Oval 74">
            <a:extLst>
              <a:ext uri="{FF2B5EF4-FFF2-40B4-BE49-F238E27FC236}">
                <a16:creationId xmlns:a16="http://schemas.microsoft.com/office/drawing/2014/main" id="{98CBCDC2-24C8-40EA-9736-F91376F3C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031" y="159908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3435" name="Oval 75">
            <a:extLst>
              <a:ext uri="{FF2B5EF4-FFF2-40B4-BE49-F238E27FC236}">
                <a16:creationId xmlns:a16="http://schemas.microsoft.com/office/drawing/2014/main" id="{70F8BA01-4B3B-4F0D-B9CB-E9FE099DC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655" y="4000850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3436" name="Oval 76">
            <a:extLst>
              <a:ext uri="{FF2B5EF4-FFF2-40B4-BE49-F238E27FC236}">
                <a16:creationId xmlns:a16="http://schemas.microsoft.com/office/drawing/2014/main" id="{1891078A-FF3E-4D7A-BD67-5406120F7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377" y="417188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3437" name="Oval 77">
            <a:extLst>
              <a:ext uri="{FF2B5EF4-FFF2-40B4-BE49-F238E27FC236}">
                <a16:creationId xmlns:a16="http://schemas.microsoft.com/office/drawing/2014/main" id="{DAD83FA4-C5BB-458E-9A2C-D60054003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5" y="159908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3438" name="Oval 78">
            <a:extLst>
              <a:ext uri="{FF2B5EF4-FFF2-40B4-BE49-F238E27FC236}">
                <a16:creationId xmlns:a16="http://schemas.microsoft.com/office/drawing/2014/main" id="{7C438C73-C5C4-45CB-8CE5-09F3ED546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802" y="3885431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3439" name="Rectangle 79">
            <a:extLst>
              <a:ext uri="{FF2B5EF4-FFF2-40B4-BE49-F238E27FC236}">
                <a16:creationId xmlns:a16="http://schemas.microsoft.com/office/drawing/2014/main" id="{8A9C6BAE-2307-4A7C-A306-7A9CA6AC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389" y="2057610"/>
            <a:ext cx="166833" cy="171030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3440" name="Oval 80">
            <a:extLst>
              <a:ext uri="{FF2B5EF4-FFF2-40B4-BE49-F238E27FC236}">
                <a16:creationId xmlns:a16="http://schemas.microsoft.com/office/drawing/2014/main" id="{FBE2F3BB-360F-4C86-83AD-F6CF5A5CA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563" y="2799441"/>
            <a:ext cx="165784" cy="173129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3441" name="Line 81">
            <a:extLst>
              <a:ext uri="{FF2B5EF4-FFF2-40B4-BE49-F238E27FC236}">
                <a16:creationId xmlns:a16="http://schemas.microsoft.com/office/drawing/2014/main" id="{6EF7E06C-9023-4137-9B4A-04DDC2431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8945" y="2515090"/>
            <a:ext cx="332618" cy="284351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3442" name="Text Box 82">
            <a:extLst>
              <a:ext uri="{FF2B5EF4-FFF2-40B4-BE49-F238E27FC236}">
                <a16:creationId xmlns:a16="http://schemas.microsoft.com/office/drawing/2014/main" id="{735F4DBF-8E82-4939-9352-18392421B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717" y="2228641"/>
            <a:ext cx="997852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 dirty="0"/>
              <a:t>Source</a:t>
            </a:r>
          </a:p>
        </p:txBody>
      </p:sp>
      <p:sp>
        <p:nvSpPr>
          <p:cNvPr id="143443" name="Oval 83">
            <a:extLst>
              <a:ext uri="{FF2B5EF4-FFF2-40B4-BE49-F238E27FC236}">
                <a16:creationId xmlns:a16="http://schemas.microsoft.com/office/drawing/2014/main" id="{276C415F-B282-487D-97B3-B7111F64E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827" y="2628411"/>
            <a:ext cx="166834" cy="171030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3444" name="Text Box 84">
            <a:extLst>
              <a:ext uri="{FF2B5EF4-FFF2-40B4-BE49-F238E27FC236}">
                <a16:creationId xmlns:a16="http://schemas.microsoft.com/office/drawing/2014/main" id="{DD79BDCB-6FF6-42D0-B6EF-1E4C0DB38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433" y="1828871"/>
            <a:ext cx="1440641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/>
              <a:t>Destination</a:t>
            </a:r>
          </a:p>
        </p:txBody>
      </p:sp>
      <p:sp>
        <p:nvSpPr>
          <p:cNvPr id="143445" name="Line 85">
            <a:extLst>
              <a:ext uri="{FF2B5EF4-FFF2-40B4-BE49-F238E27FC236}">
                <a16:creationId xmlns:a16="http://schemas.microsoft.com/office/drawing/2014/main" id="{93AD98EB-C839-42CD-8324-D1A28F2C8A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3660" y="2170932"/>
            <a:ext cx="110173" cy="400819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90" name="Rectangle 55">
            <a:extLst>
              <a:ext uri="{FF2B5EF4-FFF2-40B4-BE49-F238E27FC236}">
                <a16:creationId xmlns:a16="http://schemas.microsoft.com/office/drawing/2014/main" id="{713369AC-156F-4694-AB65-F40DC7327E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887" y="215235"/>
            <a:ext cx="8994225" cy="111628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Greedy Forwarding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72" name="Line 88">
            <a:extLst>
              <a:ext uri="{FF2B5EF4-FFF2-40B4-BE49-F238E27FC236}">
                <a16:creationId xmlns:a16="http://schemas.microsoft.com/office/drawing/2014/main" id="{3BE34778-4332-45BF-908B-21E1D20CCB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26742" y="3978816"/>
            <a:ext cx="453283" cy="402918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73" name="Line 89">
            <a:extLst>
              <a:ext uri="{FF2B5EF4-FFF2-40B4-BE49-F238E27FC236}">
                <a16:creationId xmlns:a16="http://schemas.microsoft.com/office/drawing/2014/main" id="{3B34F675-B7D3-45CD-9AB0-EBB563165A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68352" y="4281004"/>
            <a:ext cx="1208754" cy="10072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74" name="Line 90">
            <a:extLst>
              <a:ext uri="{FF2B5EF4-FFF2-40B4-BE49-F238E27FC236}">
                <a16:creationId xmlns:a16="http://schemas.microsoft.com/office/drawing/2014/main" id="{51EBC52C-8A8B-4F6C-B889-0875257AD67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3094" y="2719697"/>
            <a:ext cx="503647" cy="161167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75" name="Oval 91">
            <a:extLst>
              <a:ext uri="{FF2B5EF4-FFF2-40B4-BE49-F238E27FC236}">
                <a16:creationId xmlns:a16="http://schemas.microsoft.com/office/drawing/2014/main" id="{AEEF0CAC-2C7B-451C-B4C8-502D6F87A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13" y="4281004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386" name="Line 2">
            <a:extLst>
              <a:ext uri="{FF2B5EF4-FFF2-40B4-BE49-F238E27FC236}">
                <a16:creationId xmlns:a16="http://schemas.microsoft.com/office/drawing/2014/main" id="{C211E54B-EC2A-4364-8070-9A27F0D847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8365" y="3828771"/>
            <a:ext cx="1329419" cy="1720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87" name="Line 3">
            <a:extLst>
              <a:ext uri="{FF2B5EF4-FFF2-40B4-BE49-F238E27FC236}">
                <a16:creationId xmlns:a16="http://schemas.microsoft.com/office/drawing/2014/main" id="{D48506FF-7A0A-4716-BAA7-3F678D94A9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569" y="3714400"/>
            <a:ext cx="664185" cy="2864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88" name="Line 4">
            <a:extLst>
              <a:ext uri="{FF2B5EF4-FFF2-40B4-BE49-F238E27FC236}">
                <a16:creationId xmlns:a16="http://schemas.microsoft.com/office/drawing/2014/main" id="{A87B4772-8CC1-4106-8C9A-A8FBD6650C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0982" y="2286351"/>
            <a:ext cx="665234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89" name="Line 5">
            <a:extLst>
              <a:ext uri="{FF2B5EF4-FFF2-40B4-BE49-F238E27FC236}">
                <a16:creationId xmlns:a16="http://schemas.microsoft.com/office/drawing/2014/main" id="{2F1BE399-441F-4D11-A6D9-59B2F7F39A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170931"/>
            <a:ext cx="831018" cy="11437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90" name="Line 6">
            <a:extLst>
              <a:ext uri="{FF2B5EF4-FFF2-40B4-BE49-F238E27FC236}">
                <a16:creationId xmlns:a16="http://schemas.microsoft.com/office/drawing/2014/main" id="{D28CA415-495E-474D-A491-2B457C3B1A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9649" y="2228640"/>
            <a:ext cx="442790" cy="4574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91" name="Line 7">
            <a:extLst>
              <a:ext uri="{FF2B5EF4-FFF2-40B4-BE49-F238E27FC236}">
                <a16:creationId xmlns:a16="http://schemas.microsoft.com/office/drawing/2014/main" id="{4068F693-0272-4A3A-A411-6B6F187E2A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3200261"/>
            <a:ext cx="886629" cy="11437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92" name="Line 8">
            <a:extLst>
              <a:ext uri="{FF2B5EF4-FFF2-40B4-BE49-F238E27FC236}">
                <a16:creationId xmlns:a16="http://schemas.microsoft.com/office/drawing/2014/main" id="{83015D49-62A3-465C-BDC8-2E3082AFCA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784" y="2686120"/>
            <a:ext cx="0" cy="114265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93" name="Line 9">
            <a:extLst>
              <a:ext uri="{FF2B5EF4-FFF2-40B4-BE49-F238E27FC236}">
                <a16:creationId xmlns:a16="http://schemas.microsoft.com/office/drawing/2014/main" id="{7EB6844C-7994-49AE-9338-F55B819BBB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2204" y="3544420"/>
            <a:ext cx="165784" cy="7418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94" name="Line 10">
            <a:extLst>
              <a:ext uri="{FF2B5EF4-FFF2-40B4-BE49-F238E27FC236}">
                <a16:creationId xmlns:a16="http://schemas.microsoft.com/office/drawing/2014/main" id="{DB4A82DC-11D9-44D0-8C6C-2D5976DE1D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40982" y="2914860"/>
            <a:ext cx="996802" cy="8572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95" name="Line 11">
            <a:extLst>
              <a:ext uri="{FF2B5EF4-FFF2-40B4-BE49-F238E27FC236}">
                <a16:creationId xmlns:a16="http://schemas.microsoft.com/office/drawing/2014/main" id="{41AE58CB-D6CE-4158-8344-D716344A5F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70" y="2286351"/>
            <a:ext cx="1219247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96" name="Line 12">
            <a:extLst>
              <a:ext uri="{FF2B5EF4-FFF2-40B4-BE49-F238E27FC236}">
                <a16:creationId xmlns:a16="http://schemas.microsoft.com/office/drawing/2014/main" id="{D1299D62-94A7-4EED-B1D7-408738DC53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515091"/>
            <a:ext cx="110173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97" name="Line 13">
            <a:extLst>
              <a:ext uri="{FF2B5EF4-FFF2-40B4-BE49-F238E27FC236}">
                <a16:creationId xmlns:a16="http://schemas.microsoft.com/office/drawing/2014/main" id="{F57EF1BE-832A-42B6-B9D0-0A33731D2B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06765" y="3544420"/>
            <a:ext cx="776457" cy="22769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98" name="Line 14">
            <a:extLst>
              <a:ext uri="{FF2B5EF4-FFF2-40B4-BE49-F238E27FC236}">
                <a16:creationId xmlns:a16="http://schemas.microsoft.com/office/drawing/2014/main" id="{EF8ECD12-1F73-4B09-9B86-49A7801314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2743831"/>
            <a:ext cx="609623" cy="15424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99" name="Line 15">
            <a:extLst>
              <a:ext uri="{FF2B5EF4-FFF2-40B4-BE49-F238E27FC236}">
                <a16:creationId xmlns:a16="http://schemas.microsoft.com/office/drawing/2014/main" id="{96B05211-7A65-48A9-B65C-46074AD144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42581" y="1714501"/>
            <a:ext cx="277006" cy="8005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00" name="Line 16">
            <a:extLst>
              <a:ext uri="{FF2B5EF4-FFF2-40B4-BE49-F238E27FC236}">
                <a16:creationId xmlns:a16="http://schemas.microsoft.com/office/drawing/2014/main" id="{A63E2E2B-6D9E-4104-81C6-4206AD9198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80025" y="4000850"/>
            <a:ext cx="942241" cy="11332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01" name="Line 17">
            <a:extLst>
              <a:ext uri="{FF2B5EF4-FFF2-40B4-BE49-F238E27FC236}">
                <a16:creationId xmlns:a16="http://schemas.microsoft.com/office/drawing/2014/main" id="{EA3E2451-8B21-4A1E-9485-946464A74D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8365" y="3486710"/>
            <a:ext cx="443839" cy="4564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02" name="Line 18">
            <a:extLst>
              <a:ext uri="{FF2B5EF4-FFF2-40B4-BE49-F238E27FC236}">
                <a16:creationId xmlns:a16="http://schemas.microsoft.com/office/drawing/2014/main" id="{989D2784-B0F0-4377-8E50-B869E0A65D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6970" y="3256921"/>
            <a:ext cx="719796" cy="28749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03" name="Line 19">
            <a:extLst>
              <a:ext uri="{FF2B5EF4-FFF2-40B4-BE49-F238E27FC236}">
                <a16:creationId xmlns:a16="http://schemas.microsoft.com/office/drawing/2014/main" id="{257368BA-4830-43FD-A91F-0832B467D5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8568" y="3256921"/>
            <a:ext cx="498401" cy="39977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04" name="Line 20">
            <a:extLst>
              <a:ext uri="{FF2B5EF4-FFF2-40B4-BE49-F238E27FC236}">
                <a16:creationId xmlns:a16="http://schemas.microsoft.com/office/drawing/2014/main" id="{28055DE3-A34E-4871-A24D-23849396A7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1735" y="2914860"/>
            <a:ext cx="609624" cy="39977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05" name="Line 21">
            <a:extLst>
              <a:ext uri="{FF2B5EF4-FFF2-40B4-BE49-F238E27FC236}">
                <a16:creationId xmlns:a16="http://schemas.microsoft.com/office/drawing/2014/main" id="{5E0A4661-FD1C-462B-B13F-1CB2DBDCD4D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96593" y="2914860"/>
            <a:ext cx="110173" cy="6295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06" name="Line 22">
            <a:extLst>
              <a:ext uri="{FF2B5EF4-FFF2-40B4-BE49-F238E27FC236}">
                <a16:creationId xmlns:a16="http://schemas.microsoft.com/office/drawing/2014/main" id="{EFADC5CB-BE24-4919-BAFF-29DE75D123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914860"/>
            <a:ext cx="609624" cy="34206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07" name="Line 23">
            <a:extLst>
              <a:ext uri="{FF2B5EF4-FFF2-40B4-BE49-F238E27FC236}">
                <a16:creationId xmlns:a16="http://schemas.microsoft.com/office/drawing/2014/main" id="{DD9EDA63-2446-488B-AEA4-22C331D88E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784" y="3256921"/>
            <a:ext cx="720846" cy="5718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08" name="Line 24">
            <a:extLst>
              <a:ext uri="{FF2B5EF4-FFF2-40B4-BE49-F238E27FC236}">
                <a16:creationId xmlns:a16="http://schemas.microsoft.com/office/drawing/2014/main" id="{6CDB456A-DF5F-4EC5-B4E6-E9CE20A061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0605" y="2286350"/>
            <a:ext cx="387179" cy="4574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09" name="Line 25">
            <a:extLst>
              <a:ext uri="{FF2B5EF4-FFF2-40B4-BE49-F238E27FC236}">
                <a16:creationId xmlns:a16="http://schemas.microsoft.com/office/drawing/2014/main" id="{78D54C6E-583C-4663-815C-252EC66E78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21735" y="2914861"/>
            <a:ext cx="166834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10" name="Line 26">
            <a:extLst>
              <a:ext uri="{FF2B5EF4-FFF2-40B4-BE49-F238E27FC236}">
                <a16:creationId xmlns:a16="http://schemas.microsoft.com/office/drawing/2014/main" id="{C05F097B-1C63-4FC3-AC28-AAE9A9570C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3222" y="3772110"/>
            <a:ext cx="941192" cy="1710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11" name="Line 27">
            <a:extLst>
              <a:ext uri="{FF2B5EF4-FFF2-40B4-BE49-F238E27FC236}">
                <a16:creationId xmlns:a16="http://schemas.microsoft.com/office/drawing/2014/main" id="{FC356AD4-2351-419F-AFB2-9C2A8898D1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754" y="3943141"/>
            <a:ext cx="720846" cy="3431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12" name="Line 28">
            <a:extLst>
              <a:ext uri="{FF2B5EF4-FFF2-40B4-BE49-F238E27FC236}">
                <a16:creationId xmlns:a16="http://schemas.microsoft.com/office/drawing/2014/main" id="{43C8C377-5664-4CF4-A154-DDEA56268D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32957" y="3544420"/>
            <a:ext cx="1219247" cy="16998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13" name="Line 29">
            <a:extLst>
              <a:ext uri="{FF2B5EF4-FFF2-40B4-BE49-F238E27FC236}">
                <a16:creationId xmlns:a16="http://schemas.microsoft.com/office/drawing/2014/main" id="{A28386FB-36A3-4F25-8F67-B0C9E96289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5575" y="1656792"/>
            <a:ext cx="498401" cy="40081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14" name="Line 30">
            <a:extLst>
              <a:ext uri="{FF2B5EF4-FFF2-40B4-BE49-F238E27FC236}">
                <a16:creationId xmlns:a16="http://schemas.microsoft.com/office/drawing/2014/main" id="{9443657F-509F-4CAB-96A4-BDBE11BBCE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1735" y="2115320"/>
            <a:ext cx="388228" cy="7418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15" name="Line 31">
            <a:extLst>
              <a:ext uri="{FF2B5EF4-FFF2-40B4-BE49-F238E27FC236}">
                <a16:creationId xmlns:a16="http://schemas.microsoft.com/office/drawing/2014/main" id="{3C328C2F-DA09-4604-A7FB-0002E8B6C4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1735" y="2571751"/>
            <a:ext cx="720846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16" name="Line 32">
            <a:extLst>
              <a:ext uri="{FF2B5EF4-FFF2-40B4-BE49-F238E27FC236}">
                <a16:creationId xmlns:a16="http://schemas.microsoft.com/office/drawing/2014/main" id="{155C2C15-6CE0-439A-A7AC-25DD5C0E44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65575" y="2115320"/>
            <a:ext cx="165784" cy="119931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17" name="Line 33">
            <a:extLst>
              <a:ext uri="{FF2B5EF4-FFF2-40B4-BE49-F238E27FC236}">
                <a16:creationId xmlns:a16="http://schemas.microsoft.com/office/drawing/2014/main" id="{7406D092-66A5-414C-B629-7B49F8D238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170932"/>
            <a:ext cx="609624" cy="40081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18" name="Line 34">
            <a:extLst>
              <a:ext uri="{FF2B5EF4-FFF2-40B4-BE49-F238E27FC236}">
                <a16:creationId xmlns:a16="http://schemas.microsoft.com/office/drawing/2014/main" id="{403A0A28-BABD-4718-B825-2247FFD299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170932"/>
            <a:ext cx="55611" cy="74392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19" name="Line 35">
            <a:extLst>
              <a:ext uri="{FF2B5EF4-FFF2-40B4-BE49-F238E27FC236}">
                <a16:creationId xmlns:a16="http://schemas.microsoft.com/office/drawing/2014/main" id="{3BC4FF7E-2D10-4933-ADBE-8BE749B5C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9587" y="1714501"/>
            <a:ext cx="886629" cy="6295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20" name="Line 36">
            <a:extLst>
              <a:ext uri="{FF2B5EF4-FFF2-40B4-BE49-F238E27FC236}">
                <a16:creationId xmlns:a16="http://schemas.microsoft.com/office/drawing/2014/main" id="{DD06870D-E374-4144-A341-0B829F9464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71161"/>
            <a:ext cx="996802" cy="8005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21" name="Line 37">
            <a:extLst>
              <a:ext uri="{FF2B5EF4-FFF2-40B4-BE49-F238E27FC236}">
                <a16:creationId xmlns:a16="http://schemas.microsoft.com/office/drawing/2014/main" id="{5627AB43-E632-4774-977C-8C2E04A254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58630" y="3256921"/>
            <a:ext cx="221395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22" name="Line 38">
            <a:extLst>
              <a:ext uri="{FF2B5EF4-FFF2-40B4-BE49-F238E27FC236}">
                <a16:creationId xmlns:a16="http://schemas.microsoft.com/office/drawing/2014/main" id="{9BC6945E-10A5-45C8-A85B-E516933B3E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63976" y="1656791"/>
            <a:ext cx="1108024" cy="5770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23" name="Line 39">
            <a:extLst>
              <a:ext uri="{FF2B5EF4-FFF2-40B4-BE49-F238E27FC236}">
                <a16:creationId xmlns:a16="http://schemas.microsoft.com/office/drawing/2014/main" id="{DF15E0EA-9A5B-4926-B697-07C3FCE1A8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0025" y="3143601"/>
            <a:ext cx="665234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24" name="Line 40">
            <a:extLst>
              <a:ext uri="{FF2B5EF4-FFF2-40B4-BE49-F238E27FC236}">
                <a16:creationId xmlns:a16="http://schemas.microsoft.com/office/drawing/2014/main" id="{73BC8850-EFDA-4C4E-A86C-2ECA8D3432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9649" y="2743830"/>
            <a:ext cx="442790" cy="4564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25" name="Line 41">
            <a:extLst>
              <a:ext uri="{FF2B5EF4-FFF2-40B4-BE49-F238E27FC236}">
                <a16:creationId xmlns:a16="http://schemas.microsoft.com/office/drawing/2014/main" id="{C191A808-4C2F-4FFF-A5E5-57B6F4894F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45259" y="3200261"/>
            <a:ext cx="331568" cy="91391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26" name="Line 42">
            <a:extLst>
              <a:ext uri="{FF2B5EF4-FFF2-40B4-BE49-F238E27FC236}">
                <a16:creationId xmlns:a16="http://schemas.microsoft.com/office/drawing/2014/main" id="{8E5AA9B8-3292-4C5A-86E7-0FEB3A61B0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8803" y="2228640"/>
            <a:ext cx="665234" cy="2864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27" name="Line 43">
            <a:extLst>
              <a:ext uri="{FF2B5EF4-FFF2-40B4-BE49-F238E27FC236}">
                <a16:creationId xmlns:a16="http://schemas.microsoft.com/office/drawing/2014/main" id="{A3531167-182C-4326-A607-8EAA6FE42A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4241" y="1714500"/>
            <a:ext cx="554012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28" name="Line 44">
            <a:extLst>
              <a:ext uri="{FF2B5EF4-FFF2-40B4-BE49-F238E27FC236}">
                <a16:creationId xmlns:a16="http://schemas.microsoft.com/office/drawing/2014/main" id="{749A9636-87D7-4EEA-9614-5A6C35DFF3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4240" y="1999901"/>
            <a:ext cx="54562" cy="5151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29" name="Line 45">
            <a:extLst>
              <a:ext uri="{FF2B5EF4-FFF2-40B4-BE49-F238E27FC236}">
                <a16:creationId xmlns:a16="http://schemas.microsoft.com/office/drawing/2014/main" id="{DB35B886-56F5-49AD-A731-56255A6C40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68253" y="1714501"/>
            <a:ext cx="165784" cy="4564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30" name="Line 46">
            <a:extLst>
              <a:ext uri="{FF2B5EF4-FFF2-40B4-BE49-F238E27FC236}">
                <a16:creationId xmlns:a16="http://schemas.microsoft.com/office/drawing/2014/main" id="{78851917-4526-474F-B86D-CF87CFDFF6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68802" y="2571751"/>
            <a:ext cx="776457" cy="6285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31" name="Line 47">
            <a:extLst>
              <a:ext uri="{FF2B5EF4-FFF2-40B4-BE49-F238E27FC236}">
                <a16:creationId xmlns:a16="http://schemas.microsoft.com/office/drawing/2014/main" id="{BB5E70CB-D6A7-4BB2-AB41-D813C54C37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6827" y="2686120"/>
            <a:ext cx="111222" cy="142805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32" name="Line 48">
            <a:extLst>
              <a:ext uri="{FF2B5EF4-FFF2-40B4-BE49-F238E27FC236}">
                <a16:creationId xmlns:a16="http://schemas.microsoft.com/office/drawing/2014/main" id="{BE832440-BE0E-46C1-B12A-246DC05E2B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9648" y="2228641"/>
            <a:ext cx="0" cy="9716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33" name="Line 49">
            <a:extLst>
              <a:ext uri="{FF2B5EF4-FFF2-40B4-BE49-F238E27FC236}">
                <a16:creationId xmlns:a16="http://schemas.microsoft.com/office/drawing/2014/main" id="{35348751-A5E0-44B1-B966-FB862B393C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1714500"/>
            <a:ext cx="942241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34" name="Line 50">
            <a:extLst>
              <a:ext uri="{FF2B5EF4-FFF2-40B4-BE49-F238E27FC236}">
                <a16:creationId xmlns:a16="http://schemas.microsoft.com/office/drawing/2014/main" id="{19ACE69B-E718-46A8-852B-BBF22B5327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6593" y="1771161"/>
            <a:ext cx="831018" cy="3441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35" name="Line 51">
            <a:extLst>
              <a:ext uri="{FF2B5EF4-FFF2-40B4-BE49-F238E27FC236}">
                <a16:creationId xmlns:a16="http://schemas.microsoft.com/office/drawing/2014/main" id="{A2F6B4C2-B5A3-4460-9588-D60171851F7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6970" y="3314631"/>
            <a:ext cx="221395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36" name="Line 52">
            <a:extLst>
              <a:ext uri="{FF2B5EF4-FFF2-40B4-BE49-F238E27FC236}">
                <a16:creationId xmlns:a16="http://schemas.microsoft.com/office/drawing/2014/main" id="{0448FA9E-DEEE-484F-9034-939F35382D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686121"/>
            <a:ext cx="996802" cy="2287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37" name="Oval 53">
            <a:extLst>
              <a:ext uri="{FF2B5EF4-FFF2-40B4-BE49-F238E27FC236}">
                <a16:creationId xmlns:a16="http://schemas.microsoft.com/office/drawing/2014/main" id="{6DFCD420-EF47-4264-8A59-3F9CA2DC9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346" y="360108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38" name="Line 54">
            <a:extLst>
              <a:ext uri="{FF2B5EF4-FFF2-40B4-BE49-F238E27FC236}">
                <a16:creationId xmlns:a16="http://schemas.microsoft.com/office/drawing/2014/main" id="{CC67A4CB-0920-43A4-928C-A58BA633B2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3943141"/>
            <a:ext cx="1606425" cy="3431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41" name="Oval 57">
            <a:extLst>
              <a:ext uri="{FF2B5EF4-FFF2-40B4-BE49-F238E27FC236}">
                <a16:creationId xmlns:a16="http://schemas.microsoft.com/office/drawing/2014/main" id="{8CD4C18F-B515-49D9-BD50-1A66A9B5F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359" y="245738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42" name="Oval 58">
            <a:extLst>
              <a:ext uri="{FF2B5EF4-FFF2-40B4-BE49-F238E27FC236}">
                <a16:creationId xmlns:a16="http://schemas.microsoft.com/office/drawing/2014/main" id="{D00973AE-DF6B-4C25-9249-6565E0402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47" y="3200260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43" name="Oval 59">
            <a:extLst>
              <a:ext uri="{FF2B5EF4-FFF2-40B4-BE49-F238E27FC236}">
                <a16:creationId xmlns:a16="http://schemas.microsoft.com/office/drawing/2014/main" id="{1D22F422-6022-4864-972B-98B47D429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52" y="199990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44" name="Oval 60">
            <a:extLst>
              <a:ext uri="{FF2B5EF4-FFF2-40B4-BE49-F238E27FC236}">
                <a16:creationId xmlns:a16="http://schemas.microsoft.com/office/drawing/2014/main" id="{8A609BA2-DF5F-4BBF-B658-65F23F0C9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057610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45" name="Oval 61">
            <a:extLst>
              <a:ext uri="{FF2B5EF4-FFF2-40B4-BE49-F238E27FC236}">
                <a16:creationId xmlns:a16="http://schemas.microsoft.com/office/drawing/2014/main" id="{15A40FB2-CDA6-4A9E-B799-C58DB0C50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857151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46" name="Oval 62">
            <a:extLst>
              <a:ext uri="{FF2B5EF4-FFF2-40B4-BE49-F238E27FC236}">
                <a16:creationId xmlns:a16="http://schemas.microsoft.com/office/drawing/2014/main" id="{DE2E816C-090F-45D0-BCAD-2DD1D8E4D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593" y="342900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47" name="Oval 63">
            <a:extLst>
              <a:ext uri="{FF2B5EF4-FFF2-40B4-BE49-F238E27FC236}">
                <a16:creationId xmlns:a16="http://schemas.microsoft.com/office/drawing/2014/main" id="{68A25C34-1562-493F-9B4C-852EA79DC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262841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48" name="Oval 64">
            <a:extLst>
              <a:ext uri="{FF2B5EF4-FFF2-40B4-BE49-F238E27FC236}">
                <a16:creationId xmlns:a16="http://schemas.microsoft.com/office/drawing/2014/main" id="{E1810D74-628C-4CD6-9AB1-491CBDD51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994" y="222864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49" name="Oval 65">
            <a:extLst>
              <a:ext uri="{FF2B5EF4-FFF2-40B4-BE49-F238E27FC236}">
                <a16:creationId xmlns:a16="http://schemas.microsoft.com/office/drawing/2014/main" id="{65505D82-8908-45AD-B237-0AECFA414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389" y="165679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50" name="Oval 66">
            <a:extLst>
              <a:ext uri="{FF2B5EF4-FFF2-40B4-BE49-F238E27FC236}">
                <a16:creationId xmlns:a16="http://schemas.microsoft.com/office/drawing/2014/main" id="{09C07E82-4801-498A-AEBA-8BC00D417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408" y="320026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51" name="Oval 67">
            <a:extLst>
              <a:ext uri="{FF2B5EF4-FFF2-40B4-BE49-F238E27FC236}">
                <a16:creationId xmlns:a16="http://schemas.microsoft.com/office/drawing/2014/main" id="{91734F55-152B-4159-97BA-A988B8132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371440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52" name="Oval 68">
            <a:extLst>
              <a:ext uri="{FF2B5EF4-FFF2-40B4-BE49-F238E27FC236}">
                <a16:creationId xmlns:a16="http://schemas.microsoft.com/office/drawing/2014/main" id="{A9BD68A8-28AF-428A-9C5B-AAEB8DE06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630" y="245738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53" name="Oval 69">
            <a:extLst>
              <a:ext uri="{FF2B5EF4-FFF2-40B4-BE49-F238E27FC236}">
                <a16:creationId xmlns:a16="http://schemas.microsoft.com/office/drawing/2014/main" id="{B0C19F0C-E631-4587-A672-0CE618D6D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037" y="308589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54" name="Oval 70">
            <a:extLst>
              <a:ext uri="{FF2B5EF4-FFF2-40B4-BE49-F238E27FC236}">
                <a16:creationId xmlns:a16="http://schemas.microsoft.com/office/drawing/2014/main" id="{3E48C745-8240-489F-AC51-CBB7F4C63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426" y="211532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55" name="Oval 71">
            <a:extLst>
              <a:ext uri="{FF2B5EF4-FFF2-40B4-BE49-F238E27FC236}">
                <a16:creationId xmlns:a16="http://schemas.microsoft.com/office/drawing/2014/main" id="{E9C95819-5BE3-44B8-BA32-DA1E833D1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192" y="388543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56" name="Oval 72">
            <a:extLst>
              <a:ext uri="{FF2B5EF4-FFF2-40B4-BE49-F238E27FC236}">
                <a16:creationId xmlns:a16="http://schemas.microsoft.com/office/drawing/2014/main" id="{E84F27F0-03EE-4841-B52B-30B052BA2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019" y="194324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58" name="Oval 74">
            <a:extLst>
              <a:ext uri="{FF2B5EF4-FFF2-40B4-BE49-F238E27FC236}">
                <a16:creationId xmlns:a16="http://schemas.microsoft.com/office/drawing/2014/main" id="{EC9D3D30-FC52-4EE8-A5E2-50739A373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031" y="159908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59" name="Oval 75">
            <a:extLst>
              <a:ext uri="{FF2B5EF4-FFF2-40B4-BE49-F238E27FC236}">
                <a16:creationId xmlns:a16="http://schemas.microsoft.com/office/drawing/2014/main" id="{CAC03D95-70F4-4BBB-9522-885A31381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655" y="4000850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60" name="Oval 76">
            <a:extLst>
              <a:ext uri="{FF2B5EF4-FFF2-40B4-BE49-F238E27FC236}">
                <a16:creationId xmlns:a16="http://schemas.microsoft.com/office/drawing/2014/main" id="{20B91E2F-51E3-4F78-9FDC-58550A011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377" y="417188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61" name="Oval 77">
            <a:extLst>
              <a:ext uri="{FF2B5EF4-FFF2-40B4-BE49-F238E27FC236}">
                <a16:creationId xmlns:a16="http://schemas.microsoft.com/office/drawing/2014/main" id="{79355197-C2AF-4D67-AB1F-E9FBEBFD4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5" y="159908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62" name="Oval 78">
            <a:extLst>
              <a:ext uri="{FF2B5EF4-FFF2-40B4-BE49-F238E27FC236}">
                <a16:creationId xmlns:a16="http://schemas.microsoft.com/office/drawing/2014/main" id="{39138866-CBB2-4327-B222-7C583DCA9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802" y="3885431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63" name="Rectangle 79">
            <a:extLst>
              <a:ext uri="{FF2B5EF4-FFF2-40B4-BE49-F238E27FC236}">
                <a16:creationId xmlns:a16="http://schemas.microsoft.com/office/drawing/2014/main" id="{DCBE744C-9BA6-4FA3-80C6-5D269FBF5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006" y="2515090"/>
            <a:ext cx="165784" cy="171030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66" name="Oval 82">
            <a:extLst>
              <a:ext uri="{FF2B5EF4-FFF2-40B4-BE49-F238E27FC236}">
                <a16:creationId xmlns:a16="http://schemas.microsoft.com/office/drawing/2014/main" id="{59161FD5-9A16-4382-8896-6C73821B2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563" y="2799441"/>
            <a:ext cx="165784" cy="173129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67" name="Line 83">
            <a:extLst>
              <a:ext uri="{FF2B5EF4-FFF2-40B4-BE49-F238E27FC236}">
                <a16:creationId xmlns:a16="http://schemas.microsoft.com/office/drawing/2014/main" id="{1ED558CC-27B4-4D88-A0C0-E90EC75E13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8945" y="2515090"/>
            <a:ext cx="332618" cy="284351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68" name="Text Box 84">
            <a:extLst>
              <a:ext uri="{FF2B5EF4-FFF2-40B4-BE49-F238E27FC236}">
                <a16:creationId xmlns:a16="http://schemas.microsoft.com/office/drawing/2014/main" id="{2727F029-679E-4F2D-A5AB-430A988B0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717" y="2228641"/>
            <a:ext cx="997852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 dirty="0"/>
              <a:t>Source</a:t>
            </a:r>
          </a:p>
        </p:txBody>
      </p:sp>
      <p:sp>
        <p:nvSpPr>
          <p:cNvPr id="144469" name="Oval 85">
            <a:extLst>
              <a:ext uri="{FF2B5EF4-FFF2-40B4-BE49-F238E27FC236}">
                <a16:creationId xmlns:a16="http://schemas.microsoft.com/office/drawing/2014/main" id="{3AA12B9B-E463-4BBC-B29C-0F7CF0B4F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827" y="2628411"/>
            <a:ext cx="166834" cy="171030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70" name="Text Box 86">
            <a:extLst>
              <a:ext uri="{FF2B5EF4-FFF2-40B4-BE49-F238E27FC236}">
                <a16:creationId xmlns:a16="http://schemas.microsoft.com/office/drawing/2014/main" id="{8D201BED-3CFE-48AB-94DC-F4675220F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433" y="1828871"/>
            <a:ext cx="1440641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Destination</a:t>
            </a:r>
          </a:p>
        </p:txBody>
      </p:sp>
      <p:sp>
        <p:nvSpPr>
          <p:cNvPr id="144471" name="Line 87">
            <a:extLst>
              <a:ext uri="{FF2B5EF4-FFF2-40B4-BE49-F238E27FC236}">
                <a16:creationId xmlns:a16="http://schemas.microsoft.com/office/drawing/2014/main" id="{72D8577F-4CE8-422C-9E67-83ADA200F3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3660" y="2170932"/>
            <a:ext cx="110173" cy="400819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90" name="Rectangle 55">
            <a:extLst>
              <a:ext uri="{FF2B5EF4-FFF2-40B4-BE49-F238E27FC236}">
                <a16:creationId xmlns:a16="http://schemas.microsoft.com/office/drawing/2014/main" id="{0732BCB9-152E-4C4A-9C74-A02C98DD7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887" y="215235"/>
            <a:ext cx="8994225" cy="111628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Greedy Forwarding</a:t>
            </a:r>
          </a:p>
        </p:txBody>
      </p:sp>
      <p:sp>
        <p:nvSpPr>
          <p:cNvPr id="91" name="Rectangle 84">
            <a:extLst>
              <a:ext uri="{FF2B5EF4-FFF2-40B4-BE49-F238E27FC236}">
                <a16:creationId xmlns:a16="http://schemas.microsoft.com/office/drawing/2014/main" id="{EE97412C-0B8B-4657-B249-985E2D6CB821}"/>
              </a:ext>
            </a:extLst>
          </p:cNvPr>
          <p:cNvSpPr txBox="1">
            <a:spLocks noChangeArrowheads="1"/>
          </p:cNvSpPr>
          <p:nvPr/>
        </p:nvSpPr>
        <p:spPr>
          <a:xfrm>
            <a:off x="368935" y="4161748"/>
            <a:ext cx="3318517" cy="79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90000"/>
              </a:lnSpc>
              <a:buFont typeface="Arial"/>
              <a:buNone/>
            </a:pPr>
            <a:r>
              <a:rPr lang="en-US" altLang="en-US" sz="2800" dirty="0">
                <a:solidFill>
                  <a:srgbClr val="FF0000"/>
                </a:solidFill>
              </a:rPr>
              <a:t>Whoops. Dead end!</a:t>
            </a:r>
          </a:p>
        </p:txBody>
      </p:sp>
      <p:sp>
        <p:nvSpPr>
          <p:cNvPr id="92" name="Rectangle 84">
            <a:extLst>
              <a:ext uri="{FF2B5EF4-FFF2-40B4-BE49-F238E27FC236}">
                <a16:creationId xmlns:a16="http://schemas.microsoft.com/office/drawing/2014/main" id="{48CC30C4-2D03-43C0-AE43-2A2E28773020}"/>
              </a:ext>
            </a:extLst>
          </p:cNvPr>
          <p:cNvSpPr txBox="1">
            <a:spLocks noChangeArrowheads="1"/>
          </p:cNvSpPr>
          <p:nvPr/>
        </p:nvSpPr>
        <p:spPr>
          <a:xfrm>
            <a:off x="6176345" y="3966749"/>
            <a:ext cx="3318517" cy="79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90000"/>
              </a:lnSpc>
              <a:buFont typeface="Arial"/>
              <a:buNone/>
            </a:pPr>
            <a:r>
              <a:rPr lang="en-US" altLang="en-US" sz="4800" dirty="0">
                <a:solidFill>
                  <a:srgbClr val="FF0000"/>
                </a:solidFill>
              </a:rPr>
              <a:t>How?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784500" y="1545450"/>
            <a:ext cx="75750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6000" b="1" dirty="0">
                <a:latin typeface="Arial"/>
                <a:ea typeface="Arial"/>
                <a:cs typeface="Arial"/>
                <a:sym typeface="Arial"/>
              </a:rPr>
              <a:t>Geographic Routing:</a:t>
            </a:r>
            <a:br>
              <a:rPr lang="en-US" sz="6000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6000" b="1" dirty="0">
                <a:latin typeface="Arial"/>
                <a:ea typeface="Arial"/>
                <a:cs typeface="Arial"/>
                <a:sym typeface="Arial"/>
              </a:rPr>
              <a:t>Handling dead ends in greedy forwarding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724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21050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/>
              <a:t>Greedy Perimeter Stateless Routing (2000)</a:t>
            </a:r>
            <a:endParaRPr lang="en-SG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927C2-2E43-40ED-97BD-737987536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31" y="933450"/>
            <a:ext cx="6477938" cy="5143500"/>
          </a:xfrm>
          <a:prstGeom prst="rect">
            <a:avLst/>
          </a:prstGeom>
          <a:ln w="25400">
            <a:solidFill>
              <a:schemeClr val="dk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35564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72" name="Line 88">
            <a:extLst>
              <a:ext uri="{FF2B5EF4-FFF2-40B4-BE49-F238E27FC236}">
                <a16:creationId xmlns:a16="http://schemas.microsoft.com/office/drawing/2014/main" id="{3BE34778-4332-45BF-908B-21E1D20CCB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26742" y="3978816"/>
            <a:ext cx="453283" cy="402918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73" name="Line 89">
            <a:extLst>
              <a:ext uri="{FF2B5EF4-FFF2-40B4-BE49-F238E27FC236}">
                <a16:creationId xmlns:a16="http://schemas.microsoft.com/office/drawing/2014/main" id="{3B34F675-B7D3-45CD-9AB0-EBB563165A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68352" y="4281004"/>
            <a:ext cx="1208754" cy="10072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74" name="Line 90">
            <a:extLst>
              <a:ext uri="{FF2B5EF4-FFF2-40B4-BE49-F238E27FC236}">
                <a16:creationId xmlns:a16="http://schemas.microsoft.com/office/drawing/2014/main" id="{51EBC52C-8A8B-4F6C-B889-0875257AD67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3094" y="2719697"/>
            <a:ext cx="503647" cy="161167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75" name="Oval 91">
            <a:extLst>
              <a:ext uri="{FF2B5EF4-FFF2-40B4-BE49-F238E27FC236}">
                <a16:creationId xmlns:a16="http://schemas.microsoft.com/office/drawing/2014/main" id="{AEEF0CAC-2C7B-451C-B4C8-502D6F87A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13" y="4281004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386" name="Line 2">
            <a:extLst>
              <a:ext uri="{FF2B5EF4-FFF2-40B4-BE49-F238E27FC236}">
                <a16:creationId xmlns:a16="http://schemas.microsoft.com/office/drawing/2014/main" id="{C211E54B-EC2A-4364-8070-9A27F0D847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8365" y="3828771"/>
            <a:ext cx="1329419" cy="1720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87" name="Line 3">
            <a:extLst>
              <a:ext uri="{FF2B5EF4-FFF2-40B4-BE49-F238E27FC236}">
                <a16:creationId xmlns:a16="http://schemas.microsoft.com/office/drawing/2014/main" id="{D48506FF-7A0A-4716-BAA7-3F678D94A9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569" y="3714400"/>
            <a:ext cx="664185" cy="2864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88" name="Line 4">
            <a:extLst>
              <a:ext uri="{FF2B5EF4-FFF2-40B4-BE49-F238E27FC236}">
                <a16:creationId xmlns:a16="http://schemas.microsoft.com/office/drawing/2014/main" id="{A87B4772-8CC1-4106-8C9A-A8FBD6650C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0982" y="2286351"/>
            <a:ext cx="665234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89" name="Line 5">
            <a:extLst>
              <a:ext uri="{FF2B5EF4-FFF2-40B4-BE49-F238E27FC236}">
                <a16:creationId xmlns:a16="http://schemas.microsoft.com/office/drawing/2014/main" id="{2F1BE399-441F-4D11-A6D9-59B2F7F39A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170931"/>
            <a:ext cx="831018" cy="11437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90" name="Line 6">
            <a:extLst>
              <a:ext uri="{FF2B5EF4-FFF2-40B4-BE49-F238E27FC236}">
                <a16:creationId xmlns:a16="http://schemas.microsoft.com/office/drawing/2014/main" id="{D28CA415-495E-474D-A491-2B457C3B1A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9649" y="2228640"/>
            <a:ext cx="442790" cy="4574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91" name="Line 7">
            <a:extLst>
              <a:ext uri="{FF2B5EF4-FFF2-40B4-BE49-F238E27FC236}">
                <a16:creationId xmlns:a16="http://schemas.microsoft.com/office/drawing/2014/main" id="{4068F693-0272-4A3A-A411-6B6F187E2A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3200261"/>
            <a:ext cx="886629" cy="11437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92" name="Line 8">
            <a:extLst>
              <a:ext uri="{FF2B5EF4-FFF2-40B4-BE49-F238E27FC236}">
                <a16:creationId xmlns:a16="http://schemas.microsoft.com/office/drawing/2014/main" id="{83015D49-62A3-465C-BDC8-2E3082AFCA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784" y="2686120"/>
            <a:ext cx="0" cy="114265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93" name="Line 9">
            <a:extLst>
              <a:ext uri="{FF2B5EF4-FFF2-40B4-BE49-F238E27FC236}">
                <a16:creationId xmlns:a16="http://schemas.microsoft.com/office/drawing/2014/main" id="{7EB6844C-7994-49AE-9338-F55B819BBB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2204" y="3544420"/>
            <a:ext cx="165784" cy="7418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94" name="Line 10">
            <a:extLst>
              <a:ext uri="{FF2B5EF4-FFF2-40B4-BE49-F238E27FC236}">
                <a16:creationId xmlns:a16="http://schemas.microsoft.com/office/drawing/2014/main" id="{DB4A82DC-11D9-44D0-8C6C-2D5976DE1D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40982" y="2914860"/>
            <a:ext cx="996802" cy="8572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95" name="Line 11">
            <a:extLst>
              <a:ext uri="{FF2B5EF4-FFF2-40B4-BE49-F238E27FC236}">
                <a16:creationId xmlns:a16="http://schemas.microsoft.com/office/drawing/2014/main" id="{41AE58CB-D6CE-4158-8344-D716344A5F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70" y="2286351"/>
            <a:ext cx="1219247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96" name="Line 12">
            <a:extLst>
              <a:ext uri="{FF2B5EF4-FFF2-40B4-BE49-F238E27FC236}">
                <a16:creationId xmlns:a16="http://schemas.microsoft.com/office/drawing/2014/main" id="{D1299D62-94A7-4EED-B1D7-408738DC53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515091"/>
            <a:ext cx="110173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97" name="Line 13">
            <a:extLst>
              <a:ext uri="{FF2B5EF4-FFF2-40B4-BE49-F238E27FC236}">
                <a16:creationId xmlns:a16="http://schemas.microsoft.com/office/drawing/2014/main" id="{F57EF1BE-832A-42B6-B9D0-0A33731D2B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06765" y="3544420"/>
            <a:ext cx="776457" cy="22769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98" name="Line 14">
            <a:extLst>
              <a:ext uri="{FF2B5EF4-FFF2-40B4-BE49-F238E27FC236}">
                <a16:creationId xmlns:a16="http://schemas.microsoft.com/office/drawing/2014/main" id="{EF8ECD12-1F73-4B09-9B86-49A7801314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2743831"/>
            <a:ext cx="609623" cy="15424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99" name="Line 15">
            <a:extLst>
              <a:ext uri="{FF2B5EF4-FFF2-40B4-BE49-F238E27FC236}">
                <a16:creationId xmlns:a16="http://schemas.microsoft.com/office/drawing/2014/main" id="{96B05211-7A65-48A9-B65C-46074AD144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42581" y="1714501"/>
            <a:ext cx="277006" cy="8005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00" name="Line 16">
            <a:extLst>
              <a:ext uri="{FF2B5EF4-FFF2-40B4-BE49-F238E27FC236}">
                <a16:creationId xmlns:a16="http://schemas.microsoft.com/office/drawing/2014/main" id="{A63E2E2B-6D9E-4104-81C6-4206AD9198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80025" y="4000850"/>
            <a:ext cx="942241" cy="11332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01" name="Line 17">
            <a:extLst>
              <a:ext uri="{FF2B5EF4-FFF2-40B4-BE49-F238E27FC236}">
                <a16:creationId xmlns:a16="http://schemas.microsoft.com/office/drawing/2014/main" id="{EA3E2451-8B21-4A1E-9485-946464A74D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8365" y="3486710"/>
            <a:ext cx="443839" cy="4564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02" name="Line 18">
            <a:extLst>
              <a:ext uri="{FF2B5EF4-FFF2-40B4-BE49-F238E27FC236}">
                <a16:creationId xmlns:a16="http://schemas.microsoft.com/office/drawing/2014/main" id="{989D2784-B0F0-4377-8E50-B869E0A65D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6970" y="3256921"/>
            <a:ext cx="719796" cy="28749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03" name="Line 19">
            <a:extLst>
              <a:ext uri="{FF2B5EF4-FFF2-40B4-BE49-F238E27FC236}">
                <a16:creationId xmlns:a16="http://schemas.microsoft.com/office/drawing/2014/main" id="{257368BA-4830-43FD-A91F-0832B467D5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8568" y="3256921"/>
            <a:ext cx="498401" cy="39977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04" name="Line 20">
            <a:extLst>
              <a:ext uri="{FF2B5EF4-FFF2-40B4-BE49-F238E27FC236}">
                <a16:creationId xmlns:a16="http://schemas.microsoft.com/office/drawing/2014/main" id="{28055DE3-A34E-4871-A24D-23849396A7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1735" y="2914860"/>
            <a:ext cx="609624" cy="39977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05" name="Line 21">
            <a:extLst>
              <a:ext uri="{FF2B5EF4-FFF2-40B4-BE49-F238E27FC236}">
                <a16:creationId xmlns:a16="http://schemas.microsoft.com/office/drawing/2014/main" id="{5E0A4661-FD1C-462B-B13F-1CB2DBDCD4D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96593" y="2914860"/>
            <a:ext cx="110173" cy="6295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06" name="Line 22">
            <a:extLst>
              <a:ext uri="{FF2B5EF4-FFF2-40B4-BE49-F238E27FC236}">
                <a16:creationId xmlns:a16="http://schemas.microsoft.com/office/drawing/2014/main" id="{EFADC5CB-BE24-4919-BAFF-29DE75D123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914860"/>
            <a:ext cx="609624" cy="34206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07" name="Line 23">
            <a:extLst>
              <a:ext uri="{FF2B5EF4-FFF2-40B4-BE49-F238E27FC236}">
                <a16:creationId xmlns:a16="http://schemas.microsoft.com/office/drawing/2014/main" id="{DD9EDA63-2446-488B-AEA4-22C331D88E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784" y="3256921"/>
            <a:ext cx="720846" cy="5718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08" name="Line 24">
            <a:extLst>
              <a:ext uri="{FF2B5EF4-FFF2-40B4-BE49-F238E27FC236}">
                <a16:creationId xmlns:a16="http://schemas.microsoft.com/office/drawing/2014/main" id="{6CDB456A-DF5F-4EC5-B4E6-E9CE20A061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0605" y="2286350"/>
            <a:ext cx="387179" cy="4574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09" name="Line 25">
            <a:extLst>
              <a:ext uri="{FF2B5EF4-FFF2-40B4-BE49-F238E27FC236}">
                <a16:creationId xmlns:a16="http://schemas.microsoft.com/office/drawing/2014/main" id="{78D54C6E-583C-4663-815C-252EC66E78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21735" y="2914861"/>
            <a:ext cx="166834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10" name="Line 26">
            <a:extLst>
              <a:ext uri="{FF2B5EF4-FFF2-40B4-BE49-F238E27FC236}">
                <a16:creationId xmlns:a16="http://schemas.microsoft.com/office/drawing/2014/main" id="{C05F097B-1C63-4FC3-AC28-AAE9A9570C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3222" y="3772110"/>
            <a:ext cx="941192" cy="1710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11" name="Line 27">
            <a:extLst>
              <a:ext uri="{FF2B5EF4-FFF2-40B4-BE49-F238E27FC236}">
                <a16:creationId xmlns:a16="http://schemas.microsoft.com/office/drawing/2014/main" id="{FC356AD4-2351-419F-AFB2-9C2A8898D1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754" y="3943141"/>
            <a:ext cx="720846" cy="3431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12" name="Line 28">
            <a:extLst>
              <a:ext uri="{FF2B5EF4-FFF2-40B4-BE49-F238E27FC236}">
                <a16:creationId xmlns:a16="http://schemas.microsoft.com/office/drawing/2014/main" id="{43C8C377-5664-4CF4-A154-DDEA56268D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32957" y="3544420"/>
            <a:ext cx="1219247" cy="16998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13" name="Line 29">
            <a:extLst>
              <a:ext uri="{FF2B5EF4-FFF2-40B4-BE49-F238E27FC236}">
                <a16:creationId xmlns:a16="http://schemas.microsoft.com/office/drawing/2014/main" id="{A28386FB-36A3-4F25-8F67-B0C9E96289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5575" y="1656792"/>
            <a:ext cx="498401" cy="40081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14" name="Line 30">
            <a:extLst>
              <a:ext uri="{FF2B5EF4-FFF2-40B4-BE49-F238E27FC236}">
                <a16:creationId xmlns:a16="http://schemas.microsoft.com/office/drawing/2014/main" id="{9443657F-509F-4CAB-96A4-BDBE11BBCE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1735" y="2115320"/>
            <a:ext cx="388228" cy="7418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15" name="Line 31">
            <a:extLst>
              <a:ext uri="{FF2B5EF4-FFF2-40B4-BE49-F238E27FC236}">
                <a16:creationId xmlns:a16="http://schemas.microsoft.com/office/drawing/2014/main" id="{3C328C2F-DA09-4604-A7FB-0002E8B6C4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1735" y="2571751"/>
            <a:ext cx="720846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16" name="Line 32">
            <a:extLst>
              <a:ext uri="{FF2B5EF4-FFF2-40B4-BE49-F238E27FC236}">
                <a16:creationId xmlns:a16="http://schemas.microsoft.com/office/drawing/2014/main" id="{155C2C15-6CE0-439A-A7AC-25DD5C0E44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65575" y="2115320"/>
            <a:ext cx="165784" cy="119931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17" name="Line 33">
            <a:extLst>
              <a:ext uri="{FF2B5EF4-FFF2-40B4-BE49-F238E27FC236}">
                <a16:creationId xmlns:a16="http://schemas.microsoft.com/office/drawing/2014/main" id="{7406D092-66A5-414C-B629-7B49F8D238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170932"/>
            <a:ext cx="609624" cy="40081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18" name="Line 34">
            <a:extLst>
              <a:ext uri="{FF2B5EF4-FFF2-40B4-BE49-F238E27FC236}">
                <a16:creationId xmlns:a16="http://schemas.microsoft.com/office/drawing/2014/main" id="{403A0A28-BABD-4718-B825-2247FFD299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170932"/>
            <a:ext cx="55611" cy="74392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19" name="Line 35">
            <a:extLst>
              <a:ext uri="{FF2B5EF4-FFF2-40B4-BE49-F238E27FC236}">
                <a16:creationId xmlns:a16="http://schemas.microsoft.com/office/drawing/2014/main" id="{3BC4FF7E-2D10-4933-ADBE-8BE749B5C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9587" y="1714501"/>
            <a:ext cx="886629" cy="6295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20" name="Line 36">
            <a:extLst>
              <a:ext uri="{FF2B5EF4-FFF2-40B4-BE49-F238E27FC236}">
                <a16:creationId xmlns:a16="http://schemas.microsoft.com/office/drawing/2014/main" id="{DD06870D-E374-4144-A341-0B829F9464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71161"/>
            <a:ext cx="996802" cy="8005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21" name="Line 37">
            <a:extLst>
              <a:ext uri="{FF2B5EF4-FFF2-40B4-BE49-F238E27FC236}">
                <a16:creationId xmlns:a16="http://schemas.microsoft.com/office/drawing/2014/main" id="{5627AB43-E632-4774-977C-8C2E04A254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58630" y="3256921"/>
            <a:ext cx="221395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22" name="Line 38">
            <a:extLst>
              <a:ext uri="{FF2B5EF4-FFF2-40B4-BE49-F238E27FC236}">
                <a16:creationId xmlns:a16="http://schemas.microsoft.com/office/drawing/2014/main" id="{9BC6945E-10A5-45C8-A85B-E516933B3E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63976" y="1656791"/>
            <a:ext cx="1108024" cy="5770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23" name="Line 39">
            <a:extLst>
              <a:ext uri="{FF2B5EF4-FFF2-40B4-BE49-F238E27FC236}">
                <a16:creationId xmlns:a16="http://schemas.microsoft.com/office/drawing/2014/main" id="{DF15E0EA-9A5B-4926-B697-07C3FCE1A8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0025" y="3143601"/>
            <a:ext cx="665234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24" name="Line 40">
            <a:extLst>
              <a:ext uri="{FF2B5EF4-FFF2-40B4-BE49-F238E27FC236}">
                <a16:creationId xmlns:a16="http://schemas.microsoft.com/office/drawing/2014/main" id="{73BC8850-EFDA-4C4E-A86C-2ECA8D3432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9649" y="2743830"/>
            <a:ext cx="442790" cy="4564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25" name="Line 41">
            <a:extLst>
              <a:ext uri="{FF2B5EF4-FFF2-40B4-BE49-F238E27FC236}">
                <a16:creationId xmlns:a16="http://schemas.microsoft.com/office/drawing/2014/main" id="{C191A808-4C2F-4FFF-A5E5-57B6F4894F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45259" y="3200261"/>
            <a:ext cx="331568" cy="91391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26" name="Line 42">
            <a:extLst>
              <a:ext uri="{FF2B5EF4-FFF2-40B4-BE49-F238E27FC236}">
                <a16:creationId xmlns:a16="http://schemas.microsoft.com/office/drawing/2014/main" id="{8E5AA9B8-3292-4C5A-86E7-0FEB3A61B0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8803" y="2228640"/>
            <a:ext cx="665234" cy="2864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27" name="Line 43">
            <a:extLst>
              <a:ext uri="{FF2B5EF4-FFF2-40B4-BE49-F238E27FC236}">
                <a16:creationId xmlns:a16="http://schemas.microsoft.com/office/drawing/2014/main" id="{A3531167-182C-4326-A607-8EAA6FE42A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4241" y="1714500"/>
            <a:ext cx="554012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28" name="Line 44">
            <a:extLst>
              <a:ext uri="{FF2B5EF4-FFF2-40B4-BE49-F238E27FC236}">
                <a16:creationId xmlns:a16="http://schemas.microsoft.com/office/drawing/2014/main" id="{749A9636-87D7-4EEA-9614-5A6C35DFF3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4240" y="1999901"/>
            <a:ext cx="54562" cy="5151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29" name="Line 45">
            <a:extLst>
              <a:ext uri="{FF2B5EF4-FFF2-40B4-BE49-F238E27FC236}">
                <a16:creationId xmlns:a16="http://schemas.microsoft.com/office/drawing/2014/main" id="{DB35B886-56F5-49AD-A731-56255A6C40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68253" y="1714501"/>
            <a:ext cx="165784" cy="4564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30" name="Line 46">
            <a:extLst>
              <a:ext uri="{FF2B5EF4-FFF2-40B4-BE49-F238E27FC236}">
                <a16:creationId xmlns:a16="http://schemas.microsoft.com/office/drawing/2014/main" id="{78851917-4526-474F-B86D-CF87CFDFF6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68802" y="2571751"/>
            <a:ext cx="776457" cy="6285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31" name="Line 47">
            <a:extLst>
              <a:ext uri="{FF2B5EF4-FFF2-40B4-BE49-F238E27FC236}">
                <a16:creationId xmlns:a16="http://schemas.microsoft.com/office/drawing/2014/main" id="{BB5E70CB-D6A7-4BB2-AB41-D813C54C37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6827" y="2686120"/>
            <a:ext cx="111222" cy="142805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32" name="Line 48">
            <a:extLst>
              <a:ext uri="{FF2B5EF4-FFF2-40B4-BE49-F238E27FC236}">
                <a16:creationId xmlns:a16="http://schemas.microsoft.com/office/drawing/2014/main" id="{BE832440-BE0E-46C1-B12A-246DC05E2B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9648" y="2228641"/>
            <a:ext cx="0" cy="9716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33" name="Line 49">
            <a:extLst>
              <a:ext uri="{FF2B5EF4-FFF2-40B4-BE49-F238E27FC236}">
                <a16:creationId xmlns:a16="http://schemas.microsoft.com/office/drawing/2014/main" id="{35348751-A5E0-44B1-B966-FB862B393C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1714500"/>
            <a:ext cx="942241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34" name="Line 50">
            <a:extLst>
              <a:ext uri="{FF2B5EF4-FFF2-40B4-BE49-F238E27FC236}">
                <a16:creationId xmlns:a16="http://schemas.microsoft.com/office/drawing/2014/main" id="{19ACE69B-E718-46A8-852B-BBF22B5327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6593" y="1771161"/>
            <a:ext cx="831018" cy="3441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35" name="Line 51">
            <a:extLst>
              <a:ext uri="{FF2B5EF4-FFF2-40B4-BE49-F238E27FC236}">
                <a16:creationId xmlns:a16="http://schemas.microsoft.com/office/drawing/2014/main" id="{A2F6B4C2-B5A3-4460-9588-D60171851F7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6970" y="3314631"/>
            <a:ext cx="221395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36" name="Line 52">
            <a:extLst>
              <a:ext uri="{FF2B5EF4-FFF2-40B4-BE49-F238E27FC236}">
                <a16:creationId xmlns:a16="http://schemas.microsoft.com/office/drawing/2014/main" id="{0448FA9E-DEEE-484F-9034-939F35382D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686121"/>
            <a:ext cx="996802" cy="2287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37" name="Oval 53">
            <a:extLst>
              <a:ext uri="{FF2B5EF4-FFF2-40B4-BE49-F238E27FC236}">
                <a16:creationId xmlns:a16="http://schemas.microsoft.com/office/drawing/2014/main" id="{6DFCD420-EF47-4264-8A59-3F9CA2DC9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346" y="360108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38" name="Line 54">
            <a:extLst>
              <a:ext uri="{FF2B5EF4-FFF2-40B4-BE49-F238E27FC236}">
                <a16:creationId xmlns:a16="http://schemas.microsoft.com/office/drawing/2014/main" id="{CC67A4CB-0920-43A4-928C-A58BA633B2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3943141"/>
            <a:ext cx="1606425" cy="3431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41" name="Oval 57">
            <a:extLst>
              <a:ext uri="{FF2B5EF4-FFF2-40B4-BE49-F238E27FC236}">
                <a16:creationId xmlns:a16="http://schemas.microsoft.com/office/drawing/2014/main" id="{8CD4C18F-B515-49D9-BD50-1A66A9B5F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359" y="245738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42" name="Oval 58">
            <a:extLst>
              <a:ext uri="{FF2B5EF4-FFF2-40B4-BE49-F238E27FC236}">
                <a16:creationId xmlns:a16="http://schemas.microsoft.com/office/drawing/2014/main" id="{D00973AE-DF6B-4C25-9249-6565E0402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47" y="3200260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43" name="Oval 59">
            <a:extLst>
              <a:ext uri="{FF2B5EF4-FFF2-40B4-BE49-F238E27FC236}">
                <a16:creationId xmlns:a16="http://schemas.microsoft.com/office/drawing/2014/main" id="{1D22F422-6022-4864-972B-98B47D429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52" y="199990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44" name="Oval 60">
            <a:extLst>
              <a:ext uri="{FF2B5EF4-FFF2-40B4-BE49-F238E27FC236}">
                <a16:creationId xmlns:a16="http://schemas.microsoft.com/office/drawing/2014/main" id="{8A609BA2-DF5F-4BBF-B658-65F23F0C9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057610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45" name="Oval 61">
            <a:extLst>
              <a:ext uri="{FF2B5EF4-FFF2-40B4-BE49-F238E27FC236}">
                <a16:creationId xmlns:a16="http://schemas.microsoft.com/office/drawing/2014/main" id="{15A40FB2-CDA6-4A9E-B799-C58DB0C50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857151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46" name="Oval 62">
            <a:extLst>
              <a:ext uri="{FF2B5EF4-FFF2-40B4-BE49-F238E27FC236}">
                <a16:creationId xmlns:a16="http://schemas.microsoft.com/office/drawing/2014/main" id="{DE2E816C-090F-45D0-BCAD-2DD1D8E4D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593" y="342900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47" name="Oval 63">
            <a:extLst>
              <a:ext uri="{FF2B5EF4-FFF2-40B4-BE49-F238E27FC236}">
                <a16:creationId xmlns:a16="http://schemas.microsoft.com/office/drawing/2014/main" id="{68A25C34-1562-493F-9B4C-852EA79DC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262841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48" name="Oval 64">
            <a:extLst>
              <a:ext uri="{FF2B5EF4-FFF2-40B4-BE49-F238E27FC236}">
                <a16:creationId xmlns:a16="http://schemas.microsoft.com/office/drawing/2014/main" id="{E1810D74-628C-4CD6-9AB1-491CBDD51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994" y="222864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49" name="Oval 65">
            <a:extLst>
              <a:ext uri="{FF2B5EF4-FFF2-40B4-BE49-F238E27FC236}">
                <a16:creationId xmlns:a16="http://schemas.microsoft.com/office/drawing/2014/main" id="{65505D82-8908-45AD-B237-0AECFA414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389" y="165679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50" name="Oval 66">
            <a:extLst>
              <a:ext uri="{FF2B5EF4-FFF2-40B4-BE49-F238E27FC236}">
                <a16:creationId xmlns:a16="http://schemas.microsoft.com/office/drawing/2014/main" id="{09C07E82-4801-498A-AEBA-8BC00D417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408" y="320026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51" name="Oval 67">
            <a:extLst>
              <a:ext uri="{FF2B5EF4-FFF2-40B4-BE49-F238E27FC236}">
                <a16:creationId xmlns:a16="http://schemas.microsoft.com/office/drawing/2014/main" id="{91734F55-152B-4159-97BA-A988B8132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371440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52" name="Oval 68">
            <a:extLst>
              <a:ext uri="{FF2B5EF4-FFF2-40B4-BE49-F238E27FC236}">
                <a16:creationId xmlns:a16="http://schemas.microsoft.com/office/drawing/2014/main" id="{A9BD68A8-28AF-428A-9C5B-AAEB8DE06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630" y="245738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53" name="Oval 69">
            <a:extLst>
              <a:ext uri="{FF2B5EF4-FFF2-40B4-BE49-F238E27FC236}">
                <a16:creationId xmlns:a16="http://schemas.microsoft.com/office/drawing/2014/main" id="{B0C19F0C-E631-4587-A672-0CE618D6D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037" y="308589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54" name="Oval 70">
            <a:extLst>
              <a:ext uri="{FF2B5EF4-FFF2-40B4-BE49-F238E27FC236}">
                <a16:creationId xmlns:a16="http://schemas.microsoft.com/office/drawing/2014/main" id="{3E48C745-8240-489F-AC51-CBB7F4C63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426" y="211532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55" name="Oval 71">
            <a:extLst>
              <a:ext uri="{FF2B5EF4-FFF2-40B4-BE49-F238E27FC236}">
                <a16:creationId xmlns:a16="http://schemas.microsoft.com/office/drawing/2014/main" id="{E9C95819-5BE3-44B8-BA32-DA1E833D1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192" y="388543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56" name="Oval 72">
            <a:extLst>
              <a:ext uri="{FF2B5EF4-FFF2-40B4-BE49-F238E27FC236}">
                <a16:creationId xmlns:a16="http://schemas.microsoft.com/office/drawing/2014/main" id="{E84F27F0-03EE-4841-B52B-30B052BA2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019" y="194324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58" name="Oval 74">
            <a:extLst>
              <a:ext uri="{FF2B5EF4-FFF2-40B4-BE49-F238E27FC236}">
                <a16:creationId xmlns:a16="http://schemas.microsoft.com/office/drawing/2014/main" id="{EC9D3D30-FC52-4EE8-A5E2-50739A373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031" y="159908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59" name="Oval 75">
            <a:extLst>
              <a:ext uri="{FF2B5EF4-FFF2-40B4-BE49-F238E27FC236}">
                <a16:creationId xmlns:a16="http://schemas.microsoft.com/office/drawing/2014/main" id="{CAC03D95-70F4-4BBB-9522-885A31381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655" y="4000850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60" name="Oval 76">
            <a:extLst>
              <a:ext uri="{FF2B5EF4-FFF2-40B4-BE49-F238E27FC236}">
                <a16:creationId xmlns:a16="http://schemas.microsoft.com/office/drawing/2014/main" id="{20B91E2F-51E3-4F78-9FDC-58550A011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377" y="417188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61" name="Oval 77">
            <a:extLst>
              <a:ext uri="{FF2B5EF4-FFF2-40B4-BE49-F238E27FC236}">
                <a16:creationId xmlns:a16="http://schemas.microsoft.com/office/drawing/2014/main" id="{79355197-C2AF-4D67-AB1F-E9FBEBFD4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5" y="159908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62" name="Oval 78">
            <a:extLst>
              <a:ext uri="{FF2B5EF4-FFF2-40B4-BE49-F238E27FC236}">
                <a16:creationId xmlns:a16="http://schemas.microsoft.com/office/drawing/2014/main" id="{39138866-CBB2-4327-B222-7C583DCA9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802" y="3885431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66" name="Oval 82">
            <a:extLst>
              <a:ext uri="{FF2B5EF4-FFF2-40B4-BE49-F238E27FC236}">
                <a16:creationId xmlns:a16="http://schemas.microsoft.com/office/drawing/2014/main" id="{59161FD5-9A16-4382-8896-6C73821B2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563" y="2799441"/>
            <a:ext cx="165784" cy="173129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67" name="Line 83">
            <a:extLst>
              <a:ext uri="{FF2B5EF4-FFF2-40B4-BE49-F238E27FC236}">
                <a16:creationId xmlns:a16="http://schemas.microsoft.com/office/drawing/2014/main" id="{1ED558CC-27B4-4D88-A0C0-E90EC75E13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8945" y="2515090"/>
            <a:ext cx="332618" cy="284351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68" name="Text Box 84">
            <a:extLst>
              <a:ext uri="{FF2B5EF4-FFF2-40B4-BE49-F238E27FC236}">
                <a16:creationId xmlns:a16="http://schemas.microsoft.com/office/drawing/2014/main" id="{2727F029-679E-4F2D-A5AB-430A988B0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717" y="2228641"/>
            <a:ext cx="997852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 dirty="0"/>
              <a:t>Source</a:t>
            </a:r>
          </a:p>
        </p:txBody>
      </p:sp>
      <p:sp>
        <p:nvSpPr>
          <p:cNvPr id="144469" name="Oval 85">
            <a:extLst>
              <a:ext uri="{FF2B5EF4-FFF2-40B4-BE49-F238E27FC236}">
                <a16:creationId xmlns:a16="http://schemas.microsoft.com/office/drawing/2014/main" id="{3AA12B9B-E463-4BBC-B29C-0F7CF0B4F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827" y="2628411"/>
            <a:ext cx="166834" cy="171030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70" name="Text Box 86">
            <a:extLst>
              <a:ext uri="{FF2B5EF4-FFF2-40B4-BE49-F238E27FC236}">
                <a16:creationId xmlns:a16="http://schemas.microsoft.com/office/drawing/2014/main" id="{8D201BED-3CFE-48AB-94DC-F4675220F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433" y="1828871"/>
            <a:ext cx="1440641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Destination</a:t>
            </a:r>
          </a:p>
        </p:txBody>
      </p:sp>
      <p:sp>
        <p:nvSpPr>
          <p:cNvPr id="144471" name="Line 87">
            <a:extLst>
              <a:ext uri="{FF2B5EF4-FFF2-40B4-BE49-F238E27FC236}">
                <a16:creationId xmlns:a16="http://schemas.microsoft.com/office/drawing/2014/main" id="{72D8577F-4CE8-422C-9E67-83ADA200F3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3660" y="2170932"/>
            <a:ext cx="110173" cy="400819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90" name="Rectangle 55">
            <a:extLst>
              <a:ext uri="{FF2B5EF4-FFF2-40B4-BE49-F238E27FC236}">
                <a16:creationId xmlns:a16="http://schemas.microsoft.com/office/drawing/2014/main" id="{0732BCB9-152E-4C4A-9C74-A02C98DD7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887" y="215235"/>
            <a:ext cx="8994225" cy="111628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Key idea: Planarization</a:t>
            </a:r>
          </a:p>
        </p:txBody>
      </p:sp>
      <p:sp>
        <p:nvSpPr>
          <p:cNvPr id="93" name="Rectangle 84">
            <a:extLst>
              <a:ext uri="{FF2B5EF4-FFF2-40B4-BE49-F238E27FC236}">
                <a16:creationId xmlns:a16="http://schemas.microsoft.com/office/drawing/2014/main" id="{BD2D690F-D8A7-4173-9560-7C3336D16415}"/>
              </a:ext>
            </a:extLst>
          </p:cNvPr>
          <p:cNvSpPr txBox="1">
            <a:spLocks noChangeArrowheads="1"/>
          </p:cNvSpPr>
          <p:nvPr/>
        </p:nvSpPr>
        <p:spPr>
          <a:xfrm>
            <a:off x="162901" y="4026206"/>
            <a:ext cx="3427657" cy="98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90000"/>
              </a:lnSpc>
              <a:buFont typeface="Arial"/>
              <a:buNone/>
            </a:pPr>
            <a:r>
              <a:rPr lang="en-US" altLang="en-US" sz="2800" dirty="0">
                <a:solidFill>
                  <a:srgbClr val="FF0000"/>
                </a:solidFill>
              </a:rPr>
              <a:t>Converting graph to planar graph </a:t>
            </a:r>
          </a:p>
        </p:txBody>
      </p:sp>
      <p:sp>
        <p:nvSpPr>
          <p:cNvPr id="94" name="Rectangle 84">
            <a:extLst>
              <a:ext uri="{FF2B5EF4-FFF2-40B4-BE49-F238E27FC236}">
                <a16:creationId xmlns:a16="http://schemas.microsoft.com/office/drawing/2014/main" id="{42F32BDD-AB3D-45B8-8B5D-B5582D249E5D}"/>
              </a:ext>
            </a:extLst>
          </p:cNvPr>
          <p:cNvSpPr txBox="1">
            <a:spLocks noChangeArrowheads="1"/>
          </p:cNvSpPr>
          <p:nvPr/>
        </p:nvSpPr>
        <p:spPr>
          <a:xfrm>
            <a:off x="5403019" y="4452035"/>
            <a:ext cx="3427657" cy="98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90000"/>
              </a:lnSpc>
              <a:buFont typeface="Arial"/>
              <a:buNone/>
            </a:pPr>
            <a:r>
              <a:rPr lang="en-US" altLang="en-US" sz="2800" dirty="0">
                <a:solidFill>
                  <a:srgbClr val="FF0000"/>
                </a:solidFill>
              </a:rPr>
              <a:t>No overlapping links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029D39E-D463-4DF3-8F72-C687D0F7545C}"/>
              </a:ext>
            </a:extLst>
          </p:cNvPr>
          <p:cNvCxnSpPr>
            <a:cxnSpLocks/>
          </p:cNvCxnSpPr>
          <p:nvPr/>
        </p:nvCxnSpPr>
        <p:spPr>
          <a:xfrm>
            <a:off x="1942599" y="1341674"/>
            <a:ext cx="1770578" cy="105115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C322690-2CE3-447F-8779-22815B8B645E}"/>
              </a:ext>
            </a:extLst>
          </p:cNvPr>
          <p:cNvCxnSpPr>
            <a:cxnSpLocks/>
          </p:cNvCxnSpPr>
          <p:nvPr/>
        </p:nvCxnSpPr>
        <p:spPr>
          <a:xfrm>
            <a:off x="1467572" y="2521072"/>
            <a:ext cx="1770578" cy="105115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643CA1D-8E4D-424A-B850-10734CA98998}"/>
              </a:ext>
            </a:extLst>
          </p:cNvPr>
          <p:cNvCxnSpPr>
            <a:cxnSpLocks/>
          </p:cNvCxnSpPr>
          <p:nvPr/>
        </p:nvCxnSpPr>
        <p:spPr>
          <a:xfrm flipH="1">
            <a:off x="4400445" y="1142649"/>
            <a:ext cx="514402" cy="22795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80F5659-ABCD-4B34-99B2-8C68AD948472}"/>
              </a:ext>
            </a:extLst>
          </p:cNvPr>
          <p:cNvCxnSpPr>
            <a:cxnSpLocks/>
          </p:cNvCxnSpPr>
          <p:nvPr/>
        </p:nvCxnSpPr>
        <p:spPr>
          <a:xfrm flipH="1">
            <a:off x="5849614" y="1119814"/>
            <a:ext cx="681235" cy="15956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D8B506F-8BDD-47B8-8B07-7DE43C7A40AB}"/>
              </a:ext>
            </a:extLst>
          </p:cNvPr>
          <p:cNvCxnSpPr>
            <a:cxnSpLocks/>
          </p:cNvCxnSpPr>
          <p:nvPr/>
        </p:nvCxnSpPr>
        <p:spPr>
          <a:xfrm flipV="1">
            <a:off x="4164566" y="4124899"/>
            <a:ext cx="934544" cy="94328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69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1E46-BE3F-4C37-B617-48935D6A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" y="1249585"/>
            <a:ext cx="8905875" cy="2644329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What happens </a:t>
            </a:r>
            <a:br>
              <a:rPr lang="en-US" sz="8000" dirty="0"/>
            </a:br>
            <a:r>
              <a:rPr lang="en-US" sz="8000" dirty="0"/>
              <a:t>the network is not wired and fixed?</a:t>
            </a:r>
            <a:endParaRPr lang="en-SG" sz="8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28EF3-B5F6-41DC-AF6D-E0B57F5D56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399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86BCF-79C4-4039-A0D9-8D6495FC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94AC-21C2-4F52-9B86-EECAF76B1A7A}" type="slidenum">
              <a:rPr lang="en-US" altLang="en-US" smtClean="0"/>
              <a:pPr/>
              <a:t>40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47AC5F-CDBA-4B53-9CD4-0F59FCC66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24"/>
            <a:ext cx="9144000" cy="500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37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86BCF-79C4-4039-A0D9-8D6495FC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94AC-21C2-4F52-9B86-EECAF76B1A7A}" type="slidenum">
              <a:rPr lang="en-US" altLang="en-US" smtClean="0"/>
              <a:pPr/>
              <a:t>41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7EB09E-E84F-4DEB-9656-4E9A06589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17"/>
            <a:ext cx="9144000" cy="503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927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72" name="Line 88">
            <a:extLst>
              <a:ext uri="{FF2B5EF4-FFF2-40B4-BE49-F238E27FC236}">
                <a16:creationId xmlns:a16="http://schemas.microsoft.com/office/drawing/2014/main" id="{3BE34778-4332-45BF-908B-21E1D20CCB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26742" y="3978816"/>
            <a:ext cx="453283" cy="402918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73" name="Line 89">
            <a:extLst>
              <a:ext uri="{FF2B5EF4-FFF2-40B4-BE49-F238E27FC236}">
                <a16:creationId xmlns:a16="http://schemas.microsoft.com/office/drawing/2014/main" id="{3B34F675-B7D3-45CD-9AB0-EBB563165A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68352" y="4281004"/>
            <a:ext cx="1208754" cy="10072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74" name="Line 90">
            <a:extLst>
              <a:ext uri="{FF2B5EF4-FFF2-40B4-BE49-F238E27FC236}">
                <a16:creationId xmlns:a16="http://schemas.microsoft.com/office/drawing/2014/main" id="{51EBC52C-8A8B-4F6C-B889-0875257AD67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3094" y="2719697"/>
            <a:ext cx="503647" cy="161167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75" name="Oval 91">
            <a:extLst>
              <a:ext uri="{FF2B5EF4-FFF2-40B4-BE49-F238E27FC236}">
                <a16:creationId xmlns:a16="http://schemas.microsoft.com/office/drawing/2014/main" id="{AEEF0CAC-2C7B-451C-B4C8-502D6F87A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13" y="4281004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386" name="Line 2">
            <a:extLst>
              <a:ext uri="{FF2B5EF4-FFF2-40B4-BE49-F238E27FC236}">
                <a16:creationId xmlns:a16="http://schemas.microsoft.com/office/drawing/2014/main" id="{C211E54B-EC2A-4364-8070-9A27F0D847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8365" y="3828771"/>
            <a:ext cx="1329419" cy="1720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87" name="Line 3">
            <a:extLst>
              <a:ext uri="{FF2B5EF4-FFF2-40B4-BE49-F238E27FC236}">
                <a16:creationId xmlns:a16="http://schemas.microsoft.com/office/drawing/2014/main" id="{D48506FF-7A0A-4716-BAA7-3F678D94A9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569" y="3714400"/>
            <a:ext cx="664185" cy="2864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88" name="Line 4">
            <a:extLst>
              <a:ext uri="{FF2B5EF4-FFF2-40B4-BE49-F238E27FC236}">
                <a16:creationId xmlns:a16="http://schemas.microsoft.com/office/drawing/2014/main" id="{A87B4772-8CC1-4106-8C9A-A8FBD6650C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0982" y="2286351"/>
            <a:ext cx="665234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89" name="Line 5">
            <a:extLst>
              <a:ext uri="{FF2B5EF4-FFF2-40B4-BE49-F238E27FC236}">
                <a16:creationId xmlns:a16="http://schemas.microsoft.com/office/drawing/2014/main" id="{2F1BE399-441F-4D11-A6D9-59B2F7F39A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170931"/>
            <a:ext cx="831018" cy="11437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90" name="Line 6">
            <a:extLst>
              <a:ext uri="{FF2B5EF4-FFF2-40B4-BE49-F238E27FC236}">
                <a16:creationId xmlns:a16="http://schemas.microsoft.com/office/drawing/2014/main" id="{D28CA415-495E-474D-A491-2B457C3B1A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9649" y="2228640"/>
            <a:ext cx="442790" cy="4574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91" name="Line 7">
            <a:extLst>
              <a:ext uri="{FF2B5EF4-FFF2-40B4-BE49-F238E27FC236}">
                <a16:creationId xmlns:a16="http://schemas.microsoft.com/office/drawing/2014/main" id="{4068F693-0272-4A3A-A411-6B6F187E2A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3200261"/>
            <a:ext cx="886629" cy="11437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92" name="Line 8">
            <a:extLst>
              <a:ext uri="{FF2B5EF4-FFF2-40B4-BE49-F238E27FC236}">
                <a16:creationId xmlns:a16="http://schemas.microsoft.com/office/drawing/2014/main" id="{83015D49-62A3-465C-BDC8-2E3082AFCA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784" y="2686120"/>
            <a:ext cx="0" cy="114265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93" name="Line 9">
            <a:extLst>
              <a:ext uri="{FF2B5EF4-FFF2-40B4-BE49-F238E27FC236}">
                <a16:creationId xmlns:a16="http://schemas.microsoft.com/office/drawing/2014/main" id="{7EB6844C-7994-49AE-9338-F55B819BBB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2204" y="3544420"/>
            <a:ext cx="165784" cy="7418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94" name="Line 10">
            <a:extLst>
              <a:ext uri="{FF2B5EF4-FFF2-40B4-BE49-F238E27FC236}">
                <a16:creationId xmlns:a16="http://schemas.microsoft.com/office/drawing/2014/main" id="{DB4A82DC-11D9-44D0-8C6C-2D5976DE1D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40982" y="2914860"/>
            <a:ext cx="996802" cy="8572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95" name="Line 11">
            <a:extLst>
              <a:ext uri="{FF2B5EF4-FFF2-40B4-BE49-F238E27FC236}">
                <a16:creationId xmlns:a16="http://schemas.microsoft.com/office/drawing/2014/main" id="{41AE58CB-D6CE-4158-8344-D716344A5F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70" y="2286351"/>
            <a:ext cx="1219247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96" name="Line 12">
            <a:extLst>
              <a:ext uri="{FF2B5EF4-FFF2-40B4-BE49-F238E27FC236}">
                <a16:creationId xmlns:a16="http://schemas.microsoft.com/office/drawing/2014/main" id="{D1299D62-94A7-4EED-B1D7-408738DC53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515091"/>
            <a:ext cx="110173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97" name="Line 13">
            <a:extLst>
              <a:ext uri="{FF2B5EF4-FFF2-40B4-BE49-F238E27FC236}">
                <a16:creationId xmlns:a16="http://schemas.microsoft.com/office/drawing/2014/main" id="{F57EF1BE-832A-42B6-B9D0-0A33731D2B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06765" y="3544420"/>
            <a:ext cx="776457" cy="22769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98" name="Line 14">
            <a:extLst>
              <a:ext uri="{FF2B5EF4-FFF2-40B4-BE49-F238E27FC236}">
                <a16:creationId xmlns:a16="http://schemas.microsoft.com/office/drawing/2014/main" id="{EF8ECD12-1F73-4B09-9B86-49A7801314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2743831"/>
            <a:ext cx="609623" cy="15424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99" name="Line 15">
            <a:extLst>
              <a:ext uri="{FF2B5EF4-FFF2-40B4-BE49-F238E27FC236}">
                <a16:creationId xmlns:a16="http://schemas.microsoft.com/office/drawing/2014/main" id="{96B05211-7A65-48A9-B65C-46074AD144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42581" y="1714501"/>
            <a:ext cx="277006" cy="8005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00" name="Line 16">
            <a:extLst>
              <a:ext uri="{FF2B5EF4-FFF2-40B4-BE49-F238E27FC236}">
                <a16:creationId xmlns:a16="http://schemas.microsoft.com/office/drawing/2014/main" id="{A63E2E2B-6D9E-4104-81C6-4206AD9198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80025" y="4000850"/>
            <a:ext cx="942241" cy="11332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01" name="Line 17">
            <a:extLst>
              <a:ext uri="{FF2B5EF4-FFF2-40B4-BE49-F238E27FC236}">
                <a16:creationId xmlns:a16="http://schemas.microsoft.com/office/drawing/2014/main" id="{EA3E2451-8B21-4A1E-9485-946464A74D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8365" y="3486710"/>
            <a:ext cx="443839" cy="4564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02" name="Line 18">
            <a:extLst>
              <a:ext uri="{FF2B5EF4-FFF2-40B4-BE49-F238E27FC236}">
                <a16:creationId xmlns:a16="http://schemas.microsoft.com/office/drawing/2014/main" id="{989D2784-B0F0-4377-8E50-B869E0A65D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6970" y="3256921"/>
            <a:ext cx="719796" cy="28749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03" name="Line 19">
            <a:extLst>
              <a:ext uri="{FF2B5EF4-FFF2-40B4-BE49-F238E27FC236}">
                <a16:creationId xmlns:a16="http://schemas.microsoft.com/office/drawing/2014/main" id="{257368BA-4830-43FD-A91F-0832B467D5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8568" y="3256921"/>
            <a:ext cx="498401" cy="39977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04" name="Line 20">
            <a:extLst>
              <a:ext uri="{FF2B5EF4-FFF2-40B4-BE49-F238E27FC236}">
                <a16:creationId xmlns:a16="http://schemas.microsoft.com/office/drawing/2014/main" id="{28055DE3-A34E-4871-A24D-23849396A7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1735" y="2914860"/>
            <a:ext cx="609624" cy="39977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05" name="Line 21">
            <a:extLst>
              <a:ext uri="{FF2B5EF4-FFF2-40B4-BE49-F238E27FC236}">
                <a16:creationId xmlns:a16="http://schemas.microsoft.com/office/drawing/2014/main" id="{5E0A4661-FD1C-462B-B13F-1CB2DBDCD4D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96593" y="2914860"/>
            <a:ext cx="110173" cy="6295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06" name="Line 22">
            <a:extLst>
              <a:ext uri="{FF2B5EF4-FFF2-40B4-BE49-F238E27FC236}">
                <a16:creationId xmlns:a16="http://schemas.microsoft.com/office/drawing/2014/main" id="{EFADC5CB-BE24-4919-BAFF-29DE75D123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914860"/>
            <a:ext cx="609624" cy="34206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07" name="Line 23">
            <a:extLst>
              <a:ext uri="{FF2B5EF4-FFF2-40B4-BE49-F238E27FC236}">
                <a16:creationId xmlns:a16="http://schemas.microsoft.com/office/drawing/2014/main" id="{DD9EDA63-2446-488B-AEA4-22C331D88E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784" y="3256921"/>
            <a:ext cx="720846" cy="5718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08" name="Line 24">
            <a:extLst>
              <a:ext uri="{FF2B5EF4-FFF2-40B4-BE49-F238E27FC236}">
                <a16:creationId xmlns:a16="http://schemas.microsoft.com/office/drawing/2014/main" id="{6CDB456A-DF5F-4EC5-B4E6-E9CE20A061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0605" y="2286350"/>
            <a:ext cx="387179" cy="4574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09" name="Line 25">
            <a:extLst>
              <a:ext uri="{FF2B5EF4-FFF2-40B4-BE49-F238E27FC236}">
                <a16:creationId xmlns:a16="http://schemas.microsoft.com/office/drawing/2014/main" id="{78D54C6E-583C-4663-815C-252EC66E78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21735" y="2914861"/>
            <a:ext cx="166834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10" name="Line 26">
            <a:extLst>
              <a:ext uri="{FF2B5EF4-FFF2-40B4-BE49-F238E27FC236}">
                <a16:creationId xmlns:a16="http://schemas.microsoft.com/office/drawing/2014/main" id="{C05F097B-1C63-4FC3-AC28-AAE9A9570C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3222" y="3772110"/>
            <a:ext cx="941192" cy="1710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11" name="Line 27">
            <a:extLst>
              <a:ext uri="{FF2B5EF4-FFF2-40B4-BE49-F238E27FC236}">
                <a16:creationId xmlns:a16="http://schemas.microsoft.com/office/drawing/2014/main" id="{FC356AD4-2351-419F-AFB2-9C2A8898D1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754" y="3943141"/>
            <a:ext cx="720846" cy="3431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12" name="Line 28">
            <a:extLst>
              <a:ext uri="{FF2B5EF4-FFF2-40B4-BE49-F238E27FC236}">
                <a16:creationId xmlns:a16="http://schemas.microsoft.com/office/drawing/2014/main" id="{43C8C377-5664-4CF4-A154-DDEA56268D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32957" y="3544420"/>
            <a:ext cx="1219247" cy="16998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13" name="Line 29">
            <a:extLst>
              <a:ext uri="{FF2B5EF4-FFF2-40B4-BE49-F238E27FC236}">
                <a16:creationId xmlns:a16="http://schemas.microsoft.com/office/drawing/2014/main" id="{A28386FB-36A3-4F25-8F67-B0C9E96289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5575" y="1656792"/>
            <a:ext cx="498401" cy="40081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14" name="Line 30">
            <a:extLst>
              <a:ext uri="{FF2B5EF4-FFF2-40B4-BE49-F238E27FC236}">
                <a16:creationId xmlns:a16="http://schemas.microsoft.com/office/drawing/2014/main" id="{9443657F-509F-4CAB-96A4-BDBE11BBCE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1735" y="2115320"/>
            <a:ext cx="388228" cy="7418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15" name="Line 31">
            <a:extLst>
              <a:ext uri="{FF2B5EF4-FFF2-40B4-BE49-F238E27FC236}">
                <a16:creationId xmlns:a16="http://schemas.microsoft.com/office/drawing/2014/main" id="{3C328C2F-DA09-4604-A7FB-0002E8B6C4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1735" y="2571751"/>
            <a:ext cx="720846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16" name="Line 32">
            <a:extLst>
              <a:ext uri="{FF2B5EF4-FFF2-40B4-BE49-F238E27FC236}">
                <a16:creationId xmlns:a16="http://schemas.microsoft.com/office/drawing/2014/main" id="{155C2C15-6CE0-439A-A7AC-25DD5C0E44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65575" y="2115320"/>
            <a:ext cx="165784" cy="119931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17" name="Line 33">
            <a:extLst>
              <a:ext uri="{FF2B5EF4-FFF2-40B4-BE49-F238E27FC236}">
                <a16:creationId xmlns:a16="http://schemas.microsoft.com/office/drawing/2014/main" id="{7406D092-66A5-414C-B629-7B49F8D238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170932"/>
            <a:ext cx="609624" cy="40081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18" name="Line 34">
            <a:extLst>
              <a:ext uri="{FF2B5EF4-FFF2-40B4-BE49-F238E27FC236}">
                <a16:creationId xmlns:a16="http://schemas.microsoft.com/office/drawing/2014/main" id="{403A0A28-BABD-4718-B825-2247FFD299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170932"/>
            <a:ext cx="55611" cy="74392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19" name="Line 35">
            <a:extLst>
              <a:ext uri="{FF2B5EF4-FFF2-40B4-BE49-F238E27FC236}">
                <a16:creationId xmlns:a16="http://schemas.microsoft.com/office/drawing/2014/main" id="{3BC4FF7E-2D10-4933-ADBE-8BE749B5C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9587" y="1714501"/>
            <a:ext cx="886629" cy="6295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20" name="Line 36">
            <a:extLst>
              <a:ext uri="{FF2B5EF4-FFF2-40B4-BE49-F238E27FC236}">
                <a16:creationId xmlns:a16="http://schemas.microsoft.com/office/drawing/2014/main" id="{DD06870D-E374-4144-A341-0B829F9464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71161"/>
            <a:ext cx="996802" cy="8005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21" name="Line 37">
            <a:extLst>
              <a:ext uri="{FF2B5EF4-FFF2-40B4-BE49-F238E27FC236}">
                <a16:creationId xmlns:a16="http://schemas.microsoft.com/office/drawing/2014/main" id="{5627AB43-E632-4774-977C-8C2E04A254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58630" y="3256921"/>
            <a:ext cx="221395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22" name="Line 38">
            <a:extLst>
              <a:ext uri="{FF2B5EF4-FFF2-40B4-BE49-F238E27FC236}">
                <a16:creationId xmlns:a16="http://schemas.microsoft.com/office/drawing/2014/main" id="{9BC6945E-10A5-45C8-A85B-E516933B3E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63976" y="1656791"/>
            <a:ext cx="1108024" cy="5770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23" name="Line 39">
            <a:extLst>
              <a:ext uri="{FF2B5EF4-FFF2-40B4-BE49-F238E27FC236}">
                <a16:creationId xmlns:a16="http://schemas.microsoft.com/office/drawing/2014/main" id="{DF15E0EA-9A5B-4926-B697-07C3FCE1A8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0025" y="3143601"/>
            <a:ext cx="665234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24" name="Line 40">
            <a:extLst>
              <a:ext uri="{FF2B5EF4-FFF2-40B4-BE49-F238E27FC236}">
                <a16:creationId xmlns:a16="http://schemas.microsoft.com/office/drawing/2014/main" id="{73BC8850-EFDA-4C4E-A86C-2ECA8D3432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9649" y="2743830"/>
            <a:ext cx="442790" cy="4564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25" name="Line 41">
            <a:extLst>
              <a:ext uri="{FF2B5EF4-FFF2-40B4-BE49-F238E27FC236}">
                <a16:creationId xmlns:a16="http://schemas.microsoft.com/office/drawing/2014/main" id="{C191A808-4C2F-4FFF-A5E5-57B6F4894F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45259" y="3200261"/>
            <a:ext cx="331568" cy="91391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26" name="Line 42">
            <a:extLst>
              <a:ext uri="{FF2B5EF4-FFF2-40B4-BE49-F238E27FC236}">
                <a16:creationId xmlns:a16="http://schemas.microsoft.com/office/drawing/2014/main" id="{8E5AA9B8-3292-4C5A-86E7-0FEB3A61B0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8803" y="2228640"/>
            <a:ext cx="665234" cy="2864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27" name="Line 43">
            <a:extLst>
              <a:ext uri="{FF2B5EF4-FFF2-40B4-BE49-F238E27FC236}">
                <a16:creationId xmlns:a16="http://schemas.microsoft.com/office/drawing/2014/main" id="{A3531167-182C-4326-A607-8EAA6FE42A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4241" y="1714500"/>
            <a:ext cx="554012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28" name="Line 44">
            <a:extLst>
              <a:ext uri="{FF2B5EF4-FFF2-40B4-BE49-F238E27FC236}">
                <a16:creationId xmlns:a16="http://schemas.microsoft.com/office/drawing/2014/main" id="{749A9636-87D7-4EEA-9614-5A6C35DFF3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4240" y="1999901"/>
            <a:ext cx="54562" cy="5151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29" name="Line 45">
            <a:extLst>
              <a:ext uri="{FF2B5EF4-FFF2-40B4-BE49-F238E27FC236}">
                <a16:creationId xmlns:a16="http://schemas.microsoft.com/office/drawing/2014/main" id="{DB35B886-56F5-49AD-A731-56255A6C40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68253" y="1714501"/>
            <a:ext cx="165784" cy="4564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30" name="Line 46">
            <a:extLst>
              <a:ext uri="{FF2B5EF4-FFF2-40B4-BE49-F238E27FC236}">
                <a16:creationId xmlns:a16="http://schemas.microsoft.com/office/drawing/2014/main" id="{78851917-4526-474F-B86D-CF87CFDFF6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68802" y="2571751"/>
            <a:ext cx="776457" cy="6285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31" name="Line 47">
            <a:extLst>
              <a:ext uri="{FF2B5EF4-FFF2-40B4-BE49-F238E27FC236}">
                <a16:creationId xmlns:a16="http://schemas.microsoft.com/office/drawing/2014/main" id="{BB5E70CB-D6A7-4BB2-AB41-D813C54C37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6827" y="2686120"/>
            <a:ext cx="111222" cy="142805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32" name="Line 48">
            <a:extLst>
              <a:ext uri="{FF2B5EF4-FFF2-40B4-BE49-F238E27FC236}">
                <a16:creationId xmlns:a16="http://schemas.microsoft.com/office/drawing/2014/main" id="{BE832440-BE0E-46C1-B12A-246DC05E2B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9648" y="2228641"/>
            <a:ext cx="0" cy="9716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33" name="Line 49">
            <a:extLst>
              <a:ext uri="{FF2B5EF4-FFF2-40B4-BE49-F238E27FC236}">
                <a16:creationId xmlns:a16="http://schemas.microsoft.com/office/drawing/2014/main" id="{35348751-A5E0-44B1-B966-FB862B393C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1714500"/>
            <a:ext cx="942241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34" name="Line 50">
            <a:extLst>
              <a:ext uri="{FF2B5EF4-FFF2-40B4-BE49-F238E27FC236}">
                <a16:creationId xmlns:a16="http://schemas.microsoft.com/office/drawing/2014/main" id="{19ACE69B-E718-46A8-852B-BBF22B5327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6593" y="1771161"/>
            <a:ext cx="831018" cy="3441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35" name="Line 51">
            <a:extLst>
              <a:ext uri="{FF2B5EF4-FFF2-40B4-BE49-F238E27FC236}">
                <a16:creationId xmlns:a16="http://schemas.microsoft.com/office/drawing/2014/main" id="{A2F6B4C2-B5A3-4460-9588-D60171851F7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6970" y="3314631"/>
            <a:ext cx="221395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36" name="Line 52">
            <a:extLst>
              <a:ext uri="{FF2B5EF4-FFF2-40B4-BE49-F238E27FC236}">
                <a16:creationId xmlns:a16="http://schemas.microsoft.com/office/drawing/2014/main" id="{0448FA9E-DEEE-484F-9034-939F35382D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686121"/>
            <a:ext cx="996802" cy="2287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37" name="Oval 53">
            <a:extLst>
              <a:ext uri="{FF2B5EF4-FFF2-40B4-BE49-F238E27FC236}">
                <a16:creationId xmlns:a16="http://schemas.microsoft.com/office/drawing/2014/main" id="{6DFCD420-EF47-4264-8A59-3F9CA2DC9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346" y="360108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38" name="Line 54">
            <a:extLst>
              <a:ext uri="{FF2B5EF4-FFF2-40B4-BE49-F238E27FC236}">
                <a16:creationId xmlns:a16="http://schemas.microsoft.com/office/drawing/2014/main" id="{CC67A4CB-0920-43A4-928C-A58BA633B2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3943141"/>
            <a:ext cx="1606425" cy="3431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41" name="Oval 57">
            <a:extLst>
              <a:ext uri="{FF2B5EF4-FFF2-40B4-BE49-F238E27FC236}">
                <a16:creationId xmlns:a16="http://schemas.microsoft.com/office/drawing/2014/main" id="{8CD4C18F-B515-49D9-BD50-1A66A9B5F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359" y="245738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42" name="Oval 58">
            <a:extLst>
              <a:ext uri="{FF2B5EF4-FFF2-40B4-BE49-F238E27FC236}">
                <a16:creationId xmlns:a16="http://schemas.microsoft.com/office/drawing/2014/main" id="{D00973AE-DF6B-4C25-9249-6565E0402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47" y="3200260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43" name="Oval 59">
            <a:extLst>
              <a:ext uri="{FF2B5EF4-FFF2-40B4-BE49-F238E27FC236}">
                <a16:creationId xmlns:a16="http://schemas.microsoft.com/office/drawing/2014/main" id="{1D22F422-6022-4864-972B-98B47D429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52" y="199990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44" name="Oval 60">
            <a:extLst>
              <a:ext uri="{FF2B5EF4-FFF2-40B4-BE49-F238E27FC236}">
                <a16:creationId xmlns:a16="http://schemas.microsoft.com/office/drawing/2014/main" id="{8A609BA2-DF5F-4BBF-B658-65F23F0C9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057610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45" name="Oval 61">
            <a:extLst>
              <a:ext uri="{FF2B5EF4-FFF2-40B4-BE49-F238E27FC236}">
                <a16:creationId xmlns:a16="http://schemas.microsoft.com/office/drawing/2014/main" id="{15A40FB2-CDA6-4A9E-B799-C58DB0C50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857151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46" name="Oval 62">
            <a:extLst>
              <a:ext uri="{FF2B5EF4-FFF2-40B4-BE49-F238E27FC236}">
                <a16:creationId xmlns:a16="http://schemas.microsoft.com/office/drawing/2014/main" id="{DE2E816C-090F-45D0-BCAD-2DD1D8E4D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593" y="342900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47" name="Oval 63">
            <a:extLst>
              <a:ext uri="{FF2B5EF4-FFF2-40B4-BE49-F238E27FC236}">
                <a16:creationId xmlns:a16="http://schemas.microsoft.com/office/drawing/2014/main" id="{68A25C34-1562-493F-9B4C-852EA79DC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262841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48" name="Oval 64">
            <a:extLst>
              <a:ext uri="{FF2B5EF4-FFF2-40B4-BE49-F238E27FC236}">
                <a16:creationId xmlns:a16="http://schemas.microsoft.com/office/drawing/2014/main" id="{E1810D74-628C-4CD6-9AB1-491CBDD51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994" y="222864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49" name="Oval 65">
            <a:extLst>
              <a:ext uri="{FF2B5EF4-FFF2-40B4-BE49-F238E27FC236}">
                <a16:creationId xmlns:a16="http://schemas.microsoft.com/office/drawing/2014/main" id="{65505D82-8908-45AD-B237-0AECFA414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389" y="165679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50" name="Oval 66">
            <a:extLst>
              <a:ext uri="{FF2B5EF4-FFF2-40B4-BE49-F238E27FC236}">
                <a16:creationId xmlns:a16="http://schemas.microsoft.com/office/drawing/2014/main" id="{09C07E82-4801-498A-AEBA-8BC00D417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408" y="320026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51" name="Oval 67">
            <a:extLst>
              <a:ext uri="{FF2B5EF4-FFF2-40B4-BE49-F238E27FC236}">
                <a16:creationId xmlns:a16="http://schemas.microsoft.com/office/drawing/2014/main" id="{91734F55-152B-4159-97BA-A988B8132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371440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52" name="Oval 68">
            <a:extLst>
              <a:ext uri="{FF2B5EF4-FFF2-40B4-BE49-F238E27FC236}">
                <a16:creationId xmlns:a16="http://schemas.microsoft.com/office/drawing/2014/main" id="{A9BD68A8-28AF-428A-9C5B-AAEB8DE06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630" y="245738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53" name="Oval 69">
            <a:extLst>
              <a:ext uri="{FF2B5EF4-FFF2-40B4-BE49-F238E27FC236}">
                <a16:creationId xmlns:a16="http://schemas.microsoft.com/office/drawing/2014/main" id="{B0C19F0C-E631-4587-A672-0CE618D6D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037" y="308589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54" name="Oval 70">
            <a:extLst>
              <a:ext uri="{FF2B5EF4-FFF2-40B4-BE49-F238E27FC236}">
                <a16:creationId xmlns:a16="http://schemas.microsoft.com/office/drawing/2014/main" id="{3E48C745-8240-489F-AC51-CBB7F4C63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426" y="211532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55" name="Oval 71">
            <a:extLst>
              <a:ext uri="{FF2B5EF4-FFF2-40B4-BE49-F238E27FC236}">
                <a16:creationId xmlns:a16="http://schemas.microsoft.com/office/drawing/2014/main" id="{E9C95819-5BE3-44B8-BA32-DA1E833D1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192" y="388543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56" name="Oval 72">
            <a:extLst>
              <a:ext uri="{FF2B5EF4-FFF2-40B4-BE49-F238E27FC236}">
                <a16:creationId xmlns:a16="http://schemas.microsoft.com/office/drawing/2014/main" id="{E84F27F0-03EE-4841-B52B-30B052BA2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019" y="194324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58" name="Oval 74">
            <a:extLst>
              <a:ext uri="{FF2B5EF4-FFF2-40B4-BE49-F238E27FC236}">
                <a16:creationId xmlns:a16="http://schemas.microsoft.com/office/drawing/2014/main" id="{EC9D3D30-FC52-4EE8-A5E2-50739A373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031" y="159908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59" name="Oval 75">
            <a:extLst>
              <a:ext uri="{FF2B5EF4-FFF2-40B4-BE49-F238E27FC236}">
                <a16:creationId xmlns:a16="http://schemas.microsoft.com/office/drawing/2014/main" id="{CAC03D95-70F4-4BBB-9522-885A31381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655" y="4000850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60" name="Oval 76">
            <a:extLst>
              <a:ext uri="{FF2B5EF4-FFF2-40B4-BE49-F238E27FC236}">
                <a16:creationId xmlns:a16="http://schemas.microsoft.com/office/drawing/2014/main" id="{20B91E2F-51E3-4F78-9FDC-58550A011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377" y="417188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61" name="Oval 77">
            <a:extLst>
              <a:ext uri="{FF2B5EF4-FFF2-40B4-BE49-F238E27FC236}">
                <a16:creationId xmlns:a16="http://schemas.microsoft.com/office/drawing/2014/main" id="{79355197-C2AF-4D67-AB1F-E9FBEBFD4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5" y="159908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62" name="Oval 78">
            <a:extLst>
              <a:ext uri="{FF2B5EF4-FFF2-40B4-BE49-F238E27FC236}">
                <a16:creationId xmlns:a16="http://schemas.microsoft.com/office/drawing/2014/main" id="{39138866-CBB2-4327-B222-7C583DCA9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802" y="3885431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66" name="Oval 82">
            <a:extLst>
              <a:ext uri="{FF2B5EF4-FFF2-40B4-BE49-F238E27FC236}">
                <a16:creationId xmlns:a16="http://schemas.microsoft.com/office/drawing/2014/main" id="{59161FD5-9A16-4382-8896-6C73821B2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563" y="2799441"/>
            <a:ext cx="165784" cy="173129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67" name="Line 83">
            <a:extLst>
              <a:ext uri="{FF2B5EF4-FFF2-40B4-BE49-F238E27FC236}">
                <a16:creationId xmlns:a16="http://schemas.microsoft.com/office/drawing/2014/main" id="{1ED558CC-27B4-4D88-A0C0-E90EC75E13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8945" y="2515090"/>
            <a:ext cx="332618" cy="284351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68" name="Text Box 84">
            <a:extLst>
              <a:ext uri="{FF2B5EF4-FFF2-40B4-BE49-F238E27FC236}">
                <a16:creationId xmlns:a16="http://schemas.microsoft.com/office/drawing/2014/main" id="{2727F029-679E-4F2D-A5AB-430A988B0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717" y="2228641"/>
            <a:ext cx="997852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 dirty="0"/>
              <a:t>Source</a:t>
            </a:r>
          </a:p>
        </p:txBody>
      </p:sp>
      <p:sp>
        <p:nvSpPr>
          <p:cNvPr id="144469" name="Oval 85">
            <a:extLst>
              <a:ext uri="{FF2B5EF4-FFF2-40B4-BE49-F238E27FC236}">
                <a16:creationId xmlns:a16="http://schemas.microsoft.com/office/drawing/2014/main" id="{3AA12B9B-E463-4BBC-B29C-0F7CF0B4F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827" y="2628411"/>
            <a:ext cx="166834" cy="171030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70" name="Text Box 86">
            <a:extLst>
              <a:ext uri="{FF2B5EF4-FFF2-40B4-BE49-F238E27FC236}">
                <a16:creationId xmlns:a16="http://schemas.microsoft.com/office/drawing/2014/main" id="{8D201BED-3CFE-48AB-94DC-F4675220F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433" y="1828871"/>
            <a:ext cx="1440641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Destination</a:t>
            </a:r>
          </a:p>
        </p:txBody>
      </p:sp>
      <p:sp>
        <p:nvSpPr>
          <p:cNvPr id="144471" name="Line 87">
            <a:extLst>
              <a:ext uri="{FF2B5EF4-FFF2-40B4-BE49-F238E27FC236}">
                <a16:creationId xmlns:a16="http://schemas.microsoft.com/office/drawing/2014/main" id="{72D8577F-4CE8-422C-9E67-83ADA200F3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3660" y="2170932"/>
            <a:ext cx="110173" cy="400819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90" name="Rectangle 55">
            <a:extLst>
              <a:ext uri="{FF2B5EF4-FFF2-40B4-BE49-F238E27FC236}">
                <a16:creationId xmlns:a16="http://schemas.microsoft.com/office/drawing/2014/main" id="{0732BCB9-152E-4C4A-9C74-A02C98DD7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887" y="215235"/>
            <a:ext cx="8994225" cy="111628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Key idea: Planarization</a:t>
            </a:r>
          </a:p>
        </p:txBody>
      </p:sp>
    </p:spTree>
    <p:extLst>
      <p:ext uri="{BB962C8B-B14F-4D97-AF65-F5344CB8AC3E}">
        <p14:creationId xmlns:p14="http://schemas.microsoft.com/office/powerpoint/2010/main" val="20743098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04" name="Line 92">
            <a:extLst>
              <a:ext uri="{FF2B5EF4-FFF2-40B4-BE49-F238E27FC236}">
                <a16:creationId xmlns:a16="http://schemas.microsoft.com/office/drawing/2014/main" id="{17D5C134-BE11-4E70-B781-D0A9B5FBCF4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17988" y="4281004"/>
            <a:ext cx="1208754" cy="10072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405" name="Line 93">
            <a:extLst>
              <a:ext uri="{FF2B5EF4-FFF2-40B4-BE49-F238E27FC236}">
                <a16:creationId xmlns:a16="http://schemas.microsoft.com/office/drawing/2014/main" id="{748F5828-8838-41F9-85B3-18D1FEA1B8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26742" y="3978816"/>
            <a:ext cx="402918" cy="402918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403" name="Oval 91">
            <a:extLst>
              <a:ext uri="{FF2B5EF4-FFF2-40B4-BE49-F238E27FC236}">
                <a16:creationId xmlns:a16="http://schemas.microsoft.com/office/drawing/2014/main" id="{DC2B8198-CC84-4ED4-BD35-F95320A4D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13" y="4281004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93" name="Line 81">
            <a:extLst>
              <a:ext uri="{FF2B5EF4-FFF2-40B4-BE49-F238E27FC236}">
                <a16:creationId xmlns:a16="http://schemas.microsoft.com/office/drawing/2014/main" id="{C0BA55D9-40DB-4464-BFF4-E3634F2B2C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170932"/>
            <a:ext cx="55611" cy="74392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92" name="Line 80">
            <a:extLst>
              <a:ext uri="{FF2B5EF4-FFF2-40B4-BE49-F238E27FC236}">
                <a16:creationId xmlns:a16="http://schemas.microsoft.com/office/drawing/2014/main" id="{EEF00981-CC85-48EC-A3E1-FD8411F914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6593" y="1771161"/>
            <a:ext cx="831018" cy="34415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15" name="Line 3">
            <a:extLst>
              <a:ext uri="{FF2B5EF4-FFF2-40B4-BE49-F238E27FC236}">
                <a16:creationId xmlns:a16="http://schemas.microsoft.com/office/drawing/2014/main" id="{DD4BA970-6D8B-4721-8030-A6CDB9922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569" y="3714400"/>
            <a:ext cx="664185" cy="28645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16" name="Line 4">
            <a:extLst>
              <a:ext uri="{FF2B5EF4-FFF2-40B4-BE49-F238E27FC236}">
                <a16:creationId xmlns:a16="http://schemas.microsoft.com/office/drawing/2014/main" id="{6343D390-1D55-4472-9E57-5439BD882F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0982" y="2286351"/>
            <a:ext cx="665234" cy="68622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18" name="Line 6">
            <a:extLst>
              <a:ext uri="{FF2B5EF4-FFF2-40B4-BE49-F238E27FC236}">
                <a16:creationId xmlns:a16="http://schemas.microsoft.com/office/drawing/2014/main" id="{ACF97372-4166-46F9-A7ED-441CF6CA8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9649" y="2228640"/>
            <a:ext cx="442790" cy="45748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19" name="Line 7">
            <a:extLst>
              <a:ext uri="{FF2B5EF4-FFF2-40B4-BE49-F238E27FC236}">
                <a16:creationId xmlns:a16="http://schemas.microsoft.com/office/drawing/2014/main" id="{314885BB-BD2D-450C-ABCC-607F9E2950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3200261"/>
            <a:ext cx="886629" cy="11437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20" name="Line 8">
            <a:extLst>
              <a:ext uri="{FF2B5EF4-FFF2-40B4-BE49-F238E27FC236}">
                <a16:creationId xmlns:a16="http://schemas.microsoft.com/office/drawing/2014/main" id="{1FB9B279-A701-4D7D-B149-7B93E28335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784" y="2686120"/>
            <a:ext cx="0" cy="114265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21" name="Line 9">
            <a:extLst>
              <a:ext uri="{FF2B5EF4-FFF2-40B4-BE49-F238E27FC236}">
                <a16:creationId xmlns:a16="http://schemas.microsoft.com/office/drawing/2014/main" id="{B1A32A29-2C3C-4457-8BA5-AE7A5B2C13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2204" y="3544420"/>
            <a:ext cx="165784" cy="74183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22" name="Line 10">
            <a:extLst>
              <a:ext uri="{FF2B5EF4-FFF2-40B4-BE49-F238E27FC236}">
                <a16:creationId xmlns:a16="http://schemas.microsoft.com/office/drawing/2014/main" id="{1E6F4318-5693-4601-8CC0-1AFF2C5FB4E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40982" y="2914860"/>
            <a:ext cx="996802" cy="85725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24" name="Line 12">
            <a:extLst>
              <a:ext uri="{FF2B5EF4-FFF2-40B4-BE49-F238E27FC236}">
                <a16:creationId xmlns:a16="http://schemas.microsoft.com/office/drawing/2014/main" id="{997DC543-40D4-4F67-8B12-A26DF7CFD3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515091"/>
            <a:ext cx="110173" cy="79954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25" name="Line 13">
            <a:extLst>
              <a:ext uri="{FF2B5EF4-FFF2-40B4-BE49-F238E27FC236}">
                <a16:creationId xmlns:a16="http://schemas.microsoft.com/office/drawing/2014/main" id="{3567FC89-5481-4064-8380-19E32AF0F6A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06765" y="3544420"/>
            <a:ext cx="776457" cy="22769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27" name="Line 15">
            <a:extLst>
              <a:ext uri="{FF2B5EF4-FFF2-40B4-BE49-F238E27FC236}">
                <a16:creationId xmlns:a16="http://schemas.microsoft.com/office/drawing/2014/main" id="{9F90A3DF-B40B-42B9-AF24-8E41123B3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42581" y="1714501"/>
            <a:ext cx="277006" cy="80059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28" name="Line 16">
            <a:extLst>
              <a:ext uri="{FF2B5EF4-FFF2-40B4-BE49-F238E27FC236}">
                <a16:creationId xmlns:a16="http://schemas.microsoft.com/office/drawing/2014/main" id="{EB0E50DB-1EBB-4DAF-A71D-560DAE596CA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80025" y="4000850"/>
            <a:ext cx="942241" cy="11332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29" name="Line 17">
            <a:extLst>
              <a:ext uri="{FF2B5EF4-FFF2-40B4-BE49-F238E27FC236}">
                <a16:creationId xmlns:a16="http://schemas.microsoft.com/office/drawing/2014/main" id="{0D49B4E5-B17E-49F0-B4E1-24E0FD6BB7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8365" y="3486710"/>
            <a:ext cx="443839" cy="45643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30" name="Line 18">
            <a:extLst>
              <a:ext uri="{FF2B5EF4-FFF2-40B4-BE49-F238E27FC236}">
                <a16:creationId xmlns:a16="http://schemas.microsoft.com/office/drawing/2014/main" id="{F2DAC361-1339-4573-9A00-187F4EA8E2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6970" y="3256921"/>
            <a:ext cx="719796" cy="28749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31" name="Line 19">
            <a:extLst>
              <a:ext uri="{FF2B5EF4-FFF2-40B4-BE49-F238E27FC236}">
                <a16:creationId xmlns:a16="http://schemas.microsoft.com/office/drawing/2014/main" id="{4308F833-6D03-4988-8CAE-2640361FFE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8568" y="3256921"/>
            <a:ext cx="498401" cy="39977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32" name="Line 20">
            <a:extLst>
              <a:ext uri="{FF2B5EF4-FFF2-40B4-BE49-F238E27FC236}">
                <a16:creationId xmlns:a16="http://schemas.microsoft.com/office/drawing/2014/main" id="{4B99B2C5-B7DD-4E28-82E7-44692B93F8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1735" y="2914860"/>
            <a:ext cx="609624" cy="39977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33" name="Line 21">
            <a:extLst>
              <a:ext uri="{FF2B5EF4-FFF2-40B4-BE49-F238E27FC236}">
                <a16:creationId xmlns:a16="http://schemas.microsoft.com/office/drawing/2014/main" id="{D273E815-36BB-4FB7-BE78-EBD5798724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96593" y="2914860"/>
            <a:ext cx="110173" cy="62955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34" name="Line 22">
            <a:extLst>
              <a:ext uri="{FF2B5EF4-FFF2-40B4-BE49-F238E27FC236}">
                <a16:creationId xmlns:a16="http://schemas.microsoft.com/office/drawing/2014/main" id="{90051109-C62A-4187-A9A5-C7DDC74582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914860"/>
            <a:ext cx="609624" cy="34206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35" name="Line 23">
            <a:extLst>
              <a:ext uri="{FF2B5EF4-FFF2-40B4-BE49-F238E27FC236}">
                <a16:creationId xmlns:a16="http://schemas.microsoft.com/office/drawing/2014/main" id="{D749B9FA-1447-4D54-B9D0-50D5B44F34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784" y="3256921"/>
            <a:ext cx="720846" cy="57185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36" name="Line 24">
            <a:extLst>
              <a:ext uri="{FF2B5EF4-FFF2-40B4-BE49-F238E27FC236}">
                <a16:creationId xmlns:a16="http://schemas.microsoft.com/office/drawing/2014/main" id="{91BED487-4A8C-46F1-BAE5-0C8A50707E8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0605" y="2286350"/>
            <a:ext cx="387179" cy="45748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37" name="Line 25">
            <a:extLst>
              <a:ext uri="{FF2B5EF4-FFF2-40B4-BE49-F238E27FC236}">
                <a16:creationId xmlns:a16="http://schemas.microsoft.com/office/drawing/2014/main" id="{BD3F859E-7D9F-4D88-9204-31D04794DD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21735" y="2914861"/>
            <a:ext cx="166834" cy="79954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38" name="Line 26">
            <a:extLst>
              <a:ext uri="{FF2B5EF4-FFF2-40B4-BE49-F238E27FC236}">
                <a16:creationId xmlns:a16="http://schemas.microsoft.com/office/drawing/2014/main" id="{76B31ACA-AEA8-4AF5-AE4E-985DB45E59F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3222" y="3772110"/>
            <a:ext cx="941192" cy="17103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39" name="Line 27">
            <a:extLst>
              <a:ext uri="{FF2B5EF4-FFF2-40B4-BE49-F238E27FC236}">
                <a16:creationId xmlns:a16="http://schemas.microsoft.com/office/drawing/2014/main" id="{35F070DA-CF1C-470D-A142-7A8369A7CF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754" y="3943141"/>
            <a:ext cx="720846" cy="34311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41" name="Line 29">
            <a:extLst>
              <a:ext uri="{FF2B5EF4-FFF2-40B4-BE49-F238E27FC236}">
                <a16:creationId xmlns:a16="http://schemas.microsoft.com/office/drawing/2014/main" id="{9B6986FA-CDD8-41BC-AA34-776FE3AB5E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5575" y="1656792"/>
            <a:ext cx="498401" cy="40081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42" name="Line 30">
            <a:extLst>
              <a:ext uri="{FF2B5EF4-FFF2-40B4-BE49-F238E27FC236}">
                <a16:creationId xmlns:a16="http://schemas.microsoft.com/office/drawing/2014/main" id="{E640FB9E-673F-4A0C-825A-6C74B75E61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1735" y="2115320"/>
            <a:ext cx="388228" cy="74183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43" name="Line 31">
            <a:extLst>
              <a:ext uri="{FF2B5EF4-FFF2-40B4-BE49-F238E27FC236}">
                <a16:creationId xmlns:a16="http://schemas.microsoft.com/office/drawing/2014/main" id="{0598F4CC-8A82-454D-84FD-D914803FE0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1735" y="2571751"/>
            <a:ext cx="720846" cy="28540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45" name="Line 33">
            <a:extLst>
              <a:ext uri="{FF2B5EF4-FFF2-40B4-BE49-F238E27FC236}">
                <a16:creationId xmlns:a16="http://schemas.microsoft.com/office/drawing/2014/main" id="{A154A388-E6B0-4D3D-8745-26B8B61D7F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170932"/>
            <a:ext cx="609624" cy="40081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48" name="Line 36">
            <a:extLst>
              <a:ext uri="{FF2B5EF4-FFF2-40B4-BE49-F238E27FC236}">
                <a16:creationId xmlns:a16="http://schemas.microsoft.com/office/drawing/2014/main" id="{C798787A-2E45-4AF8-8415-7CA6921E13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71161"/>
            <a:ext cx="996802" cy="80059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49" name="Line 37">
            <a:extLst>
              <a:ext uri="{FF2B5EF4-FFF2-40B4-BE49-F238E27FC236}">
                <a16:creationId xmlns:a16="http://schemas.microsoft.com/office/drawing/2014/main" id="{CB3ED925-EC9A-4B78-91BA-F37A67597AB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58630" y="3256921"/>
            <a:ext cx="221395" cy="68622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50" name="Line 38">
            <a:extLst>
              <a:ext uri="{FF2B5EF4-FFF2-40B4-BE49-F238E27FC236}">
                <a16:creationId xmlns:a16="http://schemas.microsoft.com/office/drawing/2014/main" id="{D2941A32-2595-457A-ABDC-0686AD62F69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63976" y="1656791"/>
            <a:ext cx="1108024" cy="5770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51" name="Line 39">
            <a:extLst>
              <a:ext uri="{FF2B5EF4-FFF2-40B4-BE49-F238E27FC236}">
                <a16:creationId xmlns:a16="http://schemas.microsoft.com/office/drawing/2014/main" id="{6D9D6D91-2433-4955-9B84-EA6D7011F0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0025" y="3143601"/>
            <a:ext cx="665234" cy="79954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52" name="Line 40">
            <a:extLst>
              <a:ext uri="{FF2B5EF4-FFF2-40B4-BE49-F238E27FC236}">
                <a16:creationId xmlns:a16="http://schemas.microsoft.com/office/drawing/2014/main" id="{49B9FD3C-C256-43E3-B426-65B224E982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9649" y="2743830"/>
            <a:ext cx="442790" cy="45643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53" name="Line 41">
            <a:extLst>
              <a:ext uri="{FF2B5EF4-FFF2-40B4-BE49-F238E27FC236}">
                <a16:creationId xmlns:a16="http://schemas.microsoft.com/office/drawing/2014/main" id="{0739879A-D2E0-4DC9-AC17-DB40D0126A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45259" y="3200261"/>
            <a:ext cx="331568" cy="91391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54" name="Line 42">
            <a:extLst>
              <a:ext uri="{FF2B5EF4-FFF2-40B4-BE49-F238E27FC236}">
                <a16:creationId xmlns:a16="http://schemas.microsoft.com/office/drawing/2014/main" id="{83A9D29D-4DDC-47C3-A049-07D1CBA4BD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8803" y="2228640"/>
            <a:ext cx="665234" cy="28645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55" name="Line 43">
            <a:extLst>
              <a:ext uri="{FF2B5EF4-FFF2-40B4-BE49-F238E27FC236}">
                <a16:creationId xmlns:a16="http://schemas.microsoft.com/office/drawing/2014/main" id="{062A55F1-4D9F-4EE4-8945-883283BD3A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4241" y="1714500"/>
            <a:ext cx="554012" cy="28540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56" name="Line 44">
            <a:extLst>
              <a:ext uri="{FF2B5EF4-FFF2-40B4-BE49-F238E27FC236}">
                <a16:creationId xmlns:a16="http://schemas.microsoft.com/office/drawing/2014/main" id="{3295CC6F-EE9F-4272-BDCA-AC4CD28E68E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4240" y="1999901"/>
            <a:ext cx="54562" cy="51519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57" name="Line 45">
            <a:extLst>
              <a:ext uri="{FF2B5EF4-FFF2-40B4-BE49-F238E27FC236}">
                <a16:creationId xmlns:a16="http://schemas.microsoft.com/office/drawing/2014/main" id="{BEA5054B-6635-4280-81D6-B4EABDCC60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68253" y="1714501"/>
            <a:ext cx="165784" cy="45643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58" name="Line 46">
            <a:extLst>
              <a:ext uri="{FF2B5EF4-FFF2-40B4-BE49-F238E27FC236}">
                <a16:creationId xmlns:a16="http://schemas.microsoft.com/office/drawing/2014/main" id="{C6BC0A3C-523C-4BDC-8728-D0C464A20C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68802" y="2571751"/>
            <a:ext cx="776457" cy="62851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59" name="Line 47">
            <a:extLst>
              <a:ext uri="{FF2B5EF4-FFF2-40B4-BE49-F238E27FC236}">
                <a16:creationId xmlns:a16="http://schemas.microsoft.com/office/drawing/2014/main" id="{5413CE78-DEDC-498C-847C-98F43F76B6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6827" y="2686120"/>
            <a:ext cx="111222" cy="142805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60" name="Line 48">
            <a:extLst>
              <a:ext uri="{FF2B5EF4-FFF2-40B4-BE49-F238E27FC236}">
                <a16:creationId xmlns:a16="http://schemas.microsoft.com/office/drawing/2014/main" id="{317C5D84-0BE8-46C7-8059-6C4E3C294A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9648" y="2228641"/>
            <a:ext cx="0" cy="97162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61" name="Line 49">
            <a:extLst>
              <a:ext uri="{FF2B5EF4-FFF2-40B4-BE49-F238E27FC236}">
                <a16:creationId xmlns:a16="http://schemas.microsoft.com/office/drawing/2014/main" id="{9603EBF4-2E2D-4147-BD7B-8AE5820295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1714500"/>
            <a:ext cx="942241" cy="28540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63" name="Line 51">
            <a:extLst>
              <a:ext uri="{FF2B5EF4-FFF2-40B4-BE49-F238E27FC236}">
                <a16:creationId xmlns:a16="http://schemas.microsoft.com/office/drawing/2014/main" id="{390D2F44-8031-4A4C-8824-86A8925BC77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6970" y="3314631"/>
            <a:ext cx="221395" cy="68622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64" name="Line 52">
            <a:extLst>
              <a:ext uri="{FF2B5EF4-FFF2-40B4-BE49-F238E27FC236}">
                <a16:creationId xmlns:a16="http://schemas.microsoft.com/office/drawing/2014/main" id="{97AEA672-135F-4A7F-8C24-EAE3CAC13C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686121"/>
            <a:ext cx="996802" cy="22874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65" name="Oval 53">
            <a:extLst>
              <a:ext uri="{FF2B5EF4-FFF2-40B4-BE49-F238E27FC236}">
                <a16:creationId xmlns:a16="http://schemas.microsoft.com/office/drawing/2014/main" id="{CC36BF69-129E-4726-B17A-87A3E9CA3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346" y="360108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66" name="Line 54">
            <a:extLst>
              <a:ext uri="{FF2B5EF4-FFF2-40B4-BE49-F238E27FC236}">
                <a16:creationId xmlns:a16="http://schemas.microsoft.com/office/drawing/2014/main" id="{4D413724-E664-47A0-9115-8A8B2798DA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3943141"/>
            <a:ext cx="1606425" cy="34311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69" name="Oval 57">
            <a:extLst>
              <a:ext uri="{FF2B5EF4-FFF2-40B4-BE49-F238E27FC236}">
                <a16:creationId xmlns:a16="http://schemas.microsoft.com/office/drawing/2014/main" id="{1D484ACB-3A33-4FA4-B55A-7058677CC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359" y="245738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70" name="Oval 58">
            <a:extLst>
              <a:ext uri="{FF2B5EF4-FFF2-40B4-BE49-F238E27FC236}">
                <a16:creationId xmlns:a16="http://schemas.microsoft.com/office/drawing/2014/main" id="{BE593F9C-6882-4672-8306-01F1507CC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47" y="3200260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71" name="Oval 59">
            <a:extLst>
              <a:ext uri="{FF2B5EF4-FFF2-40B4-BE49-F238E27FC236}">
                <a16:creationId xmlns:a16="http://schemas.microsoft.com/office/drawing/2014/main" id="{03797BB8-E745-447A-8AE1-D11120E0A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52" y="199990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72" name="Oval 60">
            <a:extLst>
              <a:ext uri="{FF2B5EF4-FFF2-40B4-BE49-F238E27FC236}">
                <a16:creationId xmlns:a16="http://schemas.microsoft.com/office/drawing/2014/main" id="{54E017F7-248F-4ED7-B5AE-B5D071CF6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057610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73" name="Oval 61">
            <a:extLst>
              <a:ext uri="{FF2B5EF4-FFF2-40B4-BE49-F238E27FC236}">
                <a16:creationId xmlns:a16="http://schemas.microsoft.com/office/drawing/2014/main" id="{9745C3DC-59F9-4C90-ACC5-7D1E5A240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857151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74" name="Oval 62">
            <a:extLst>
              <a:ext uri="{FF2B5EF4-FFF2-40B4-BE49-F238E27FC236}">
                <a16:creationId xmlns:a16="http://schemas.microsoft.com/office/drawing/2014/main" id="{001BF7D6-40AD-4C3F-9213-B8A1B1C51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593" y="342900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75" name="Oval 63">
            <a:extLst>
              <a:ext uri="{FF2B5EF4-FFF2-40B4-BE49-F238E27FC236}">
                <a16:creationId xmlns:a16="http://schemas.microsoft.com/office/drawing/2014/main" id="{44F385A1-786D-4E96-9D57-97D7F0930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262841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76" name="Oval 64">
            <a:extLst>
              <a:ext uri="{FF2B5EF4-FFF2-40B4-BE49-F238E27FC236}">
                <a16:creationId xmlns:a16="http://schemas.microsoft.com/office/drawing/2014/main" id="{E7CDFA70-8911-4A27-A719-7735CED0C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994" y="222864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77" name="Oval 65">
            <a:extLst>
              <a:ext uri="{FF2B5EF4-FFF2-40B4-BE49-F238E27FC236}">
                <a16:creationId xmlns:a16="http://schemas.microsoft.com/office/drawing/2014/main" id="{D746BEFA-6D6F-46A2-A835-14072B9EC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389" y="165679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78" name="Oval 66">
            <a:extLst>
              <a:ext uri="{FF2B5EF4-FFF2-40B4-BE49-F238E27FC236}">
                <a16:creationId xmlns:a16="http://schemas.microsoft.com/office/drawing/2014/main" id="{E40F772D-DE17-46B2-831F-65F732B3E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408" y="320026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79" name="Oval 67">
            <a:extLst>
              <a:ext uri="{FF2B5EF4-FFF2-40B4-BE49-F238E27FC236}">
                <a16:creationId xmlns:a16="http://schemas.microsoft.com/office/drawing/2014/main" id="{79E8F729-F3D6-4AE7-B426-A19C2C65D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371440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80" name="Oval 68">
            <a:extLst>
              <a:ext uri="{FF2B5EF4-FFF2-40B4-BE49-F238E27FC236}">
                <a16:creationId xmlns:a16="http://schemas.microsoft.com/office/drawing/2014/main" id="{2D8DB232-792C-447C-ACB1-8138A6167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630" y="245738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81" name="Oval 69">
            <a:extLst>
              <a:ext uri="{FF2B5EF4-FFF2-40B4-BE49-F238E27FC236}">
                <a16:creationId xmlns:a16="http://schemas.microsoft.com/office/drawing/2014/main" id="{AC71A5C0-6CBD-492D-B70F-06AAA9C4F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037" y="308589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82" name="Oval 70">
            <a:extLst>
              <a:ext uri="{FF2B5EF4-FFF2-40B4-BE49-F238E27FC236}">
                <a16:creationId xmlns:a16="http://schemas.microsoft.com/office/drawing/2014/main" id="{CFA08ABA-261C-4A0A-A829-A0D00C695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426" y="211532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83" name="Oval 71">
            <a:extLst>
              <a:ext uri="{FF2B5EF4-FFF2-40B4-BE49-F238E27FC236}">
                <a16:creationId xmlns:a16="http://schemas.microsoft.com/office/drawing/2014/main" id="{7A54418A-779D-49C4-9535-91297C2F5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192" y="388543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84" name="Oval 72">
            <a:extLst>
              <a:ext uri="{FF2B5EF4-FFF2-40B4-BE49-F238E27FC236}">
                <a16:creationId xmlns:a16="http://schemas.microsoft.com/office/drawing/2014/main" id="{17897E7D-8DD0-48F5-A551-F88BB8239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019" y="194324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86" name="Oval 74">
            <a:extLst>
              <a:ext uri="{FF2B5EF4-FFF2-40B4-BE49-F238E27FC236}">
                <a16:creationId xmlns:a16="http://schemas.microsoft.com/office/drawing/2014/main" id="{4E2F33DB-C154-4F1A-92FA-3865E48B1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031" y="159908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87" name="Oval 75">
            <a:extLst>
              <a:ext uri="{FF2B5EF4-FFF2-40B4-BE49-F238E27FC236}">
                <a16:creationId xmlns:a16="http://schemas.microsoft.com/office/drawing/2014/main" id="{E2A7FE0A-1947-4829-99A7-7C208A8A1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655" y="4000850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88" name="Oval 76">
            <a:extLst>
              <a:ext uri="{FF2B5EF4-FFF2-40B4-BE49-F238E27FC236}">
                <a16:creationId xmlns:a16="http://schemas.microsoft.com/office/drawing/2014/main" id="{B30E8A22-578F-4F25-A8BF-B339626F9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377" y="417188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89" name="Oval 77">
            <a:extLst>
              <a:ext uri="{FF2B5EF4-FFF2-40B4-BE49-F238E27FC236}">
                <a16:creationId xmlns:a16="http://schemas.microsoft.com/office/drawing/2014/main" id="{564FC56F-309C-4014-98F7-5E4AE9C74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5" y="159908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90" name="Oval 78">
            <a:extLst>
              <a:ext uri="{FF2B5EF4-FFF2-40B4-BE49-F238E27FC236}">
                <a16:creationId xmlns:a16="http://schemas.microsoft.com/office/drawing/2014/main" id="{88DC46DD-925E-413F-AF49-111E0F1B9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802" y="3885431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91" name="Rectangle 79">
            <a:extLst>
              <a:ext uri="{FF2B5EF4-FFF2-40B4-BE49-F238E27FC236}">
                <a16:creationId xmlns:a16="http://schemas.microsoft.com/office/drawing/2014/main" id="{73A95189-CA6B-4679-A669-B373808A9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006" y="2515090"/>
            <a:ext cx="165784" cy="171030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94" name="Oval 82">
            <a:extLst>
              <a:ext uri="{FF2B5EF4-FFF2-40B4-BE49-F238E27FC236}">
                <a16:creationId xmlns:a16="http://schemas.microsoft.com/office/drawing/2014/main" id="{346605D5-5288-41C0-91F7-95AB83967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563" y="2799441"/>
            <a:ext cx="165784" cy="173129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95" name="Line 83">
            <a:extLst>
              <a:ext uri="{FF2B5EF4-FFF2-40B4-BE49-F238E27FC236}">
                <a16:creationId xmlns:a16="http://schemas.microsoft.com/office/drawing/2014/main" id="{B9BDCDEE-83DC-4885-93A9-6FF790747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8945" y="2515090"/>
            <a:ext cx="332618" cy="284351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96" name="Text Box 84">
            <a:extLst>
              <a:ext uri="{FF2B5EF4-FFF2-40B4-BE49-F238E27FC236}">
                <a16:creationId xmlns:a16="http://schemas.microsoft.com/office/drawing/2014/main" id="{A5950993-14B2-415E-8BFC-DCBCDDBF9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717" y="2228641"/>
            <a:ext cx="997852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 dirty="0"/>
              <a:t>Source</a:t>
            </a:r>
          </a:p>
        </p:txBody>
      </p:sp>
      <p:sp>
        <p:nvSpPr>
          <p:cNvPr id="141397" name="Oval 85">
            <a:extLst>
              <a:ext uri="{FF2B5EF4-FFF2-40B4-BE49-F238E27FC236}">
                <a16:creationId xmlns:a16="http://schemas.microsoft.com/office/drawing/2014/main" id="{A3B9F30B-3610-4D84-A727-D34646714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827" y="2628411"/>
            <a:ext cx="166834" cy="171030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98" name="Text Box 86">
            <a:extLst>
              <a:ext uri="{FF2B5EF4-FFF2-40B4-BE49-F238E27FC236}">
                <a16:creationId xmlns:a16="http://schemas.microsoft.com/office/drawing/2014/main" id="{85857F5F-D596-462B-9700-60E913D77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433" y="1828871"/>
            <a:ext cx="1440641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/>
              <a:t>Destination</a:t>
            </a:r>
          </a:p>
        </p:txBody>
      </p:sp>
      <p:sp>
        <p:nvSpPr>
          <p:cNvPr id="141399" name="Line 87">
            <a:extLst>
              <a:ext uri="{FF2B5EF4-FFF2-40B4-BE49-F238E27FC236}">
                <a16:creationId xmlns:a16="http://schemas.microsoft.com/office/drawing/2014/main" id="{CE67501D-CDB9-400D-97F4-6FEBD6001F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3660" y="2170932"/>
            <a:ext cx="110173" cy="400819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82" name="Rectangle 55">
            <a:extLst>
              <a:ext uri="{FF2B5EF4-FFF2-40B4-BE49-F238E27FC236}">
                <a16:creationId xmlns:a16="http://schemas.microsoft.com/office/drawing/2014/main" id="{B548733A-F8FB-4B10-A11F-00890C80CB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887" y="215235"/>
            <a:ext cx="8994225" cy="111628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Face Routing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51" name="Line 79">
            <a:extLst>
              <a:ext uri="{FF2B5EF4-FFF2-40B4-BE49-F238E27FC236}">
                <a16:creationId xmlns:a16="http://schemas.microsoft.com/office/drawing/2014/main" id="{0B213B39-FD4E-4ECF-91B9-9E95100110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17988" y="4281004"/>
            <a:ext cx="1208754" cy="10072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752" name="Line 80">
            <a:extLst>
              <a:ext uri="{FF2B5EF4-FFF2-40B4-BE49-F238E27FC236}">
                <a16:creationId xmlns:a16="http://schemas.microsoft.com/office/drawing/2014/main" id="{0777E01D-867F-4023-B422-95BF82522A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26742" y="3978816"/>
            <a:ext cx="402918" cy="402918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753" name="Oval 81">
            <a:extLst>
              <a:ext uri="{FF2B5EF4-FFF2-40B4-BE49-F238E27FC236}">
                <a16:creationId xmlns:a16="http://schemas.microsoft.com/office/drawing/2014/main" id="{015AABF8-B092-4645-B284-C88FA1D6D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13" y="4281004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6744" name="Line 72">
            <a:extLst>
              <a:ext uri="{FF2B5EF4-FFF2-40B4-BE49-F238E27FC236}">
                <a16:creationId xmlns:a16="http://schemas.microsoft.com/office/drawing/2014/main" id="{55B689A4-B1D8-4FFA-9885-2DEAA38DFF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170932"/>
            <a:ext cx="55611" cy="74392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674" name="Line 2">
            <a:extLst>
              <a:ext uri="{FF2B5EF4-FFF2-40B4-BE49-F238E27FC236}">
                <a16:creationId xmlns:a16="http://schemas.microsoft.com/office/drawing/2014/main" id="{492D9755-B2A7-4B26-B230-110403888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6593" y="1771161"/>
            <a:ext cx="831018" cy="34415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675" name="Line 3">
            <a:extLst>
              <a:ext uri="{FF2B5EF4-FFF2-40B4-BE49-F238E27FC236}">
                <a16:creationId xmlns:a16="http://schemas.microsoft.com/office/drawing/2014/main" id="{719765E9-1891-424A-B48D-A5EACA0BB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569" y="3714400"/>
            <a:ext cx="664185" cy="28645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676" name="Line 4">
            <a:extLst>
              <a:ext uri="{FF2B5EF4-FFF2-40B4-BE49-F238E27FC236}">
                <a16:creationId xmlns:a16="http://schemas.microsoft.com/office/drawing/2014/main" id="{331C5BC8-C61A-45CE-9822-6E6510F623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0982" y="2286351"/>
            <a:ext cx="665234" cy="68622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677" name="Line 5">
            <a:extLst>
              <a:ext uri="{FF2B5EF4-FFF2-40B4-BE49-F238E27FC236}">
                <a16:creationId xmlns:a16="http://schemas.microsoft.com/office/drawing/2014/main" id="{2F990647-878E-4566-81BD-8CC65901B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9649" y="2228640"/>
            <a:ext cx="442790" cy="45748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678" name="Line 6">
            <a:extLst>
              <a:ext uri="{FF2B5EF4-FFF2-40B4-BE49-F238E27FC236}">
                <a16:creationId xmlns:a16="http://schemas.microsoft.com/office/drawing/2014/main" id="{FF72240B-8FD2-4F18-85BB-10C8E57947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3200261"/>
            <a:ext cx="886629" cy="11437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679" name="Line 7">
            <a:extLst>
              <a:ext uri="{FF2B5EF4-FFF2-40B4-BE49-F238E27FC236}">
                <a16:creationId xmlns:a16="http://schemas.microsoft.com/office/drawing/2014/main" id="{A127734C-984A-4A75-8770-044BBDAF3D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784" y="2686120"/>
            <a:ext cx="0" cy="114265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680" name="Line 8">
            <a:extLst>
              <a:ext uri="{FF2B5EF4-FFF2-40B4-BE49-F238E27FC236}">
                <a16:creationId xmlns:a16="http://schemas.microsoft.com/office/drawing/2014/main" id="{82BB6B30-57B9-471E-8BD5-9C0145A5458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2204" y="3544420"/>
            <a:ext cx="165784" cy="74183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681" name="Line 9">
            <a:extLst>
              <a:ext uri="{FF2B5EF4-FFF2-40B4-BE49-F238E27FC236}">
                <a16:creationId xmlns:a16="http://schemas.microsoft.com/office/drawing/2014/main" id="{D0ECD3F0-CD19-447E-9A49-E5BCFC4F9F1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40982" y="2914860"/>
            <a:ext cx="996802" cy="85725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682" name="Line 10">
            <a:extLst>
              <a:ext uri="{FF2B5EF4-FFF2-40B4-BE49-F238E27FC236}">
                <a16:creationId xmlns:a16="http://schemas.microsoft.com/office/drawing/2014/main" id="{195573EC-3649-47F8-9F81-D7E928DF16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515091"/>
            <a:ext cx="110173" cy="79954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683" name="Line 11">
            <a:extLst>
              <a:ext uri="{FF2B5EF4-FFF2-40B4-BE49-F238E27FC236}">
                <a16:creationId xmlns:a16="http://schemas.microsoft.com/office/drawing/2014/main" id="{0E675C61-C8CE-401A-89D2-FD79178561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06765" y="3544420"/>
            <a:ext cx="776457" cy="22769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684" name="Line 12">
            <a:extLst>
              <a:ext uri="{FF2B5EF4-FFF2-40B4-BE49-F238E27FC236}">
                <a16:creationId xmlns:a16="http://schemas.microsoft.com/office/drawing/2014/main" id="{23F97B10-960C-4BAF-B550-945FA1DB5A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42581" y="1714501"/>
            <a:ext cx="277006" cy="80059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685" name="Line 13">
            <a:extLst>
              <a:ext uri="{FF2B5EF4-FFF2-40B4-BE49-F238E27FC236}">
                <a16:creationId xmlns:a16="http://schemas.microsoft.com/office/drawing/2014/main" id="{D689AD66-C184-4001-B269-46F269ADA20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80025" y="4000850"/>
            <a:ext cx="942241" cy="11332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686" name="Line 14">
            <a:extLst>
              <a:ext uri="{FF2B5EF4-FFF2-40B4-BE49-F238E27FC236}">
                <a16:creationId xmlns:a16="http://schemas.microsoft.com/office/drawing/2014/main" id="{806370DA-04CE-464E-82ED-77CB15B393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8365" y="3486710"/>
            <a:ext cx="443839" cy="45643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687" name="Line 15">
            <a:extLst>
              <a:ext uri="{FF2B5EF4-FFF2-40B4-BE49-F238E27FC236}">
                <a16:creationId xmlns:a16="http://schemas.microsoft.com/office/drawing/2014/main" id="{7439E71B-55F9-45D2-8AE5-90CF5C95E08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6970" y="3256921"/>
            <a:ext cx="719796" cy="28749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688" name="Line 16">
            <a:extLst>
              <a:ext uri="{FF2B5EF4-FFF2-40B4-BE49-F238E27FC236}">
                <a16:creationId xmlns:a16="http://schemas.microsoft.com/office/drawing/2014/main" id="{B443F5D5-6BE8-4AEF-9524-C785A07402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8568" y="3256921"/>
            <a:ext cx="498401" cy="39977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689" name="Line 17">
            <a:extLst>
              <a:ext uri="{FF2B5EF4-FFF2-40B4-BE49-F238E27FC236}">
                <a16:creationId xmlns:a16="http://schemas.microsoft.com/office/drawing/2014/main" id="{FAF4BCEC-5466-4FDC-A5E1-16E6E5D66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1735" y="2914860"/>
            <a:ext cx="609624" cy="39977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690" name="Line 18">
            <a:extLst>
              <a:ext uri="{FF2B5EF4-FFF2-40B4-BE49-F238E27FC236}">
                <a16:creationId xmlns:a16="http://schemas.microsoft.com/office/drawing/2014/main" id="{B83A199B-84AF-432E-B3E3-8E343F5A499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96593" y="2914860"/>
            <a:ext cx="110173" cy="62955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691" name="Line 19">
            <a:extLst>
              <a:ext uri="{FF2B5EF4-FFF2-40B4-BE49-F238E27FC236}">
                <a16:creationId xmlns:a16="http://schemas.microsoft.com/office/drawing/2014/main" id="{214CE666-FC58-453F-A4E8-829DB721BC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914860"/>
            <a:ext cx="609624" cy="34206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692" name="Line 20">
            <a:extLst>
              <a:ext uri="{FF2B5EF4-FFF2-40B4-BE49-F238E27FC236}">
                <a16:creationId xmlns:a16="http://schemas.microsoft.com/office/drawing/2014/main" id="{AA43D140-3A6D-4E15-A836-2F73F2BF19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784" y="3256921"/>
            <a:ext cx="720846" cy="57185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693" name="Line 21">
            <a:extLst>
              <a:ext uri="{FF2B5EF4-FFF2-40B4-BE49-F238E27FC236}">
                <a16:creationId xmlns:a16="http://schemas.microsoft.com/office/drawing/2014/main" id="{A547D574-F581-4374-9E68-C9FAD7FC75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0605" y="2286350"/>
            <a:ext cx="387179" cy="45748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694" name="Line 22">
            <a:extLst>
              <a:ext uri="{FF2B5EF4-FFF2-40B4-BE49-F238E27FC236}">
                <a16:creationId xmlns:a16="http://schemas.microsoft.com/office/drawing/2014/main" id="{79EEA647-BBBA-4E2E-88CB-F4376D7638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21735" y="2914861"/>
            <a:ext cx="166834" cy="79954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695" name="Line 23">
            <a:extLst>
              <a:ext uri="{FF2B5EF4-FFF2-40B4-BE49-F238E27FC236}">
                <a16:creationId xmlns:a16="http://schemas.microsoft.com/office/drawing/2014/main" id="{53EEF72C-921D-4702-BB4A-A908D45EB3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3222" y="3772110"/>
            <a:ext cx="941192" cy="17103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696" name="Line 24">
            <a:extLst>
              <a:ext uri="{FF2B5EF4-FFF2-40B4-BE49-F238E27FC236}">
                <a16:creationId xmlns:a16="http://schemas.microsoft.com/office/drawing/2014/main" id="{5C824DA2-D3D5-4C0F-9A7E-98E48F80090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754" y="3943141"/>
            <a:ext cx="720846" cy="34311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697" name="Line 25">
            <a:extLst>
              <a:ext uri="{FF2B5EF4-FFF2-40B4-BE49-F238E27FC236}">
                <a16:creationId xmlns:a16="http://schemas.microsoft.com/office/drawing/2014/main" id="{40332CEC-AE45-43E7-AB42-DCD67985CC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5575" y="1656792"/>
            <a:ext cx="498401" cy="40081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698" name="Line 26">
            <a:extLst>
              <a:ext uri="{FF2B5EF4-FFF2-40B4-BE49-F238E27FC236}">
                <a16:creationId xmlns:a16="http://schemas.microsoft.com/office/drawing/2014/main" id="{50FB57A4-AFEA-489C-8488-BC74D307FB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1735" y="2115320"/>
            <a:ext cx="388228" cy="74183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699" name="Line 27">
            <a:extLst>
              <a:ext uri="{FF2B5EF4-FFF2-40B4-BE49-F238E27FC236}">
                <a16:creationId xmlns:a16="http://schemas.microsoft.com/office/drawing/2014/main" id="{49464475-C511-4913-BBC0-F4DA19DA4F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1735" y="2571751"/>
            <a:ext cx="720846" cy="28540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700" name="Line 28">
            <a:extLst>
              <a:ext uri="{FF2B5EF4-FFF2-40B4-BE49-F238E27FC236}">
                <a16:creationId xmlns:a16="http://schemas.microsoft.com/office/drawing/2014/main" id="{A3563F8D-FEB1-4E1F-B1DC-90021549D3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170932"/>
            <a:ext cx="609624" cy="40081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701" name="Line 29">
            <a:extLst>
              <a:ext uri="{FF2B5EF4-FFF2-40B4-BE49-F238E27FC236}">
                <a16:creationId xmlns:a16="http://schemas.microsoft.com/office/drawing/2014/main" id="{01AF4120-62B4-4C96-87AA-06AE99561F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71161"/>
            <a:ext cx="996802" cy="80059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702" name="Line 30">
            <a:extLst>
              <a:ext uri="{FF2B5EF4-FFF2-40B4-BE49-F238E27FC236}">
                <a16:creationId xmlns:a16="http://schemas.microsoft.com/office/drawing/2014/main" id="{5A9D741E-24B3-4EAD-8835-5763BA6F45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58630" y="3256921"/>
            <a:ext cx="221395" cy="68622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703" name="Line 31">
            <a:extLst>
              <a:ext uri="{FF2B5EF4-FFF2-40B4-BE49-F238E27FC236}">
                <a16:creationId xmlns:a16="http://schemas.microsoft.com/office/drawing/2014/main" id="{D2D9D35B-DA10-46B2-8C1B-77C0BA38B2F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63976" y="1656791"/>
            <a:ext cx="1108024" cy="5770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704" name="Line 32">
            <a:extLst>
              <a:ext uri="{FF2B5EF4-FFF2-40B4-BE49-F238E27FC236}">
                <a16:creationId xmlns:a16="http://schemas.microsoft.com/office/drawing/2014/main" id="{4AE66FBD-2F1B-4CB7-B8CC-FC406FA32B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0025" y="3143601"/>
            <a:ext cx="665234" cy="79954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705" name="Line 33">
            <a:extLst>
              <a:ext uri="{FF2B5EF4-FFF2-40B4-BE49-F238E27FC236}">
                <a16:creationId xmlns:a16="http://schemas.microsoft.com/office/drawing/2014/main" id="{E9605E3A-02AB-4E69-B7FB-D5FB30342B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9649" y="2743830"/>
            <a:ext cx="442790" cy="45643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706" name="Line 34">
            <a:extLst>
              <a:ext uri="{FF2B5EF4-FFF2-40B4-BE49-F238E27FC236}">
                <a16:creationId xmlns:a16="http://schemas.microsoft.com/office/drawing/2014/main" id="{765A0E32-8F2C-4140-A48B-8CF4C8189D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45259" y="3200261"/>
            <a:ext cx="331568" cy="91391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707" name="Line 35">
            <a:extLst>
              <a:ext uri="{FF2B5EF4-FFF2-40B4-BE49-F238E27FC236}">
                <a16:creationId xmlns:a16="http://schemas.microsoft.com/office/drawing/2014/main" id="{772FB806-8107-49E0-AE64-A5568A3F8B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8803" y="2228640"/>
            <a:ext cx="665234" cy="28645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708" name="Line 36">
            <a:extLst>
              <a:ext uri="{FF2B5EF4-FFF2-40B4-BE49-F238E27FC236}">
                <a16:creationId xmlns:a16="http://schemas.microsoft.com/office/drawing/2014/main" id="{2E5E169C-B791-4D61-B1D7-74C647A1B9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4241" y="1714500"/>
            <a:ext cx="554012" cy="28540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709" name="Line 37">
            <a:extLst>
              <a:ext uri="{FF2B5EF4-FFF2-40B4-BE49-F238E27FC236}">
                <a16:creationId xmlns:a16="http://schemas.microsoft.com/office/drawing/2014/main" id="{FC906522-9984-4436-934D-77FC6B5D4E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4240" y="1999901"/>
            <a:ext cx="54562" cy="51519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710" name="Line 38">
            <a:extLst>
              <a:ext uri="{FF2B5EF4-FFF2-40B4-BE49-F238E27FC236}">
                <a16:creationId xmlns:a16="http://schemas.microsoft.com/office/drawing/2014/main" id="{B5B8DF1E-D714-4EA4-942B-F167BC33F9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68253" y="1714501"/>
            <a:ext cx="165784" cy="45643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711" name="Line 39">
            <a:extLst>
              <a:ext uri="{FF2B5EF4-FFF2-40B4-BE49-F238E27FC236}">
                <a16:creationId xmlns:a16="http://schemas.microsoft.com/office/drawing/2014/main" id="{2B21AF2C-2E0B-4F15-A883-B338E0BA18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68802" y="2571751"/>
            <a:ext cx="776457" cy="62851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712" name="Line 40">
            <a:extLst>
              <a:ext uri="{FF2B5EF4-FFF2-40B4-BE49-F238E27FC236}">
                <a16:creationId xmlns:a16="http://schemas.microsoft.com/office/drawing/2014/main" id="{F1E37FAA-DA61-45C6-82E9-63F22B91EE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6827" y="2686120"/>
            <a:ext cx="111222" cy="142805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713" name="Line 41">
            <a:extLst>
              <a:ext uri="{FF2B5EF4-FFF2-40B4-BE49-F238E27FC236}">
                <a16:creationId xmlns:a16="http://schemas.microsoft.com/office/drawing/2014/main" id="{D6FFDC5A-9651-47E2-BAB9-FDBA4C4545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9648" y="2228641"/>
            <a:ext cx="0" cy="97162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714" name="Line 42">
            <a:extLst>
              <a:ext uri="{FF2B5EF4-FFF2-40B4-BE49-F238E27FC236}">
                <a16:creationId xmlns:a16="http://schemas.microsoft.com/office/drawing/2014/main" id="{65992FA8-281A-4297-8656-4727479608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1714500"/>
            <a:ext cx="942241" cy="28540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715" name="Line 43">
            <a:extLst>
              <a:ext uri="{FF2B5EF4-FFF2-40B4-BE49-F238E27FC236}">
                <a16:creationId xmlns:a16="http://schemas.microsoft.com/office/drawing/2014/main" id="{73F235F7-827E-4438-A6A4-A774B9A06E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6970" y="3314631"/>
            <a:ext cx="221395" cy="68622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716" name="Line 44">
            <a:extLst>
              <a:ext uri="{FF2B5EF4-FFF2-40B4-BE49-F238E27FC236}">
                <a16:creationId xmlns:a16="http://schemas.microsoft.com/office/drawing/2014/main" id="{4C5F7F88-9FFA-4755-9A9D-A49B34B57D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686121"/>
            <a:ext cx="996802" cy="22874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717" name="Oval 45">
            <a:extLst>
              <a:ext uri="{FF2B5EF4-FFF2-40B4-BE49-F238E27FC236}">
                <a16:creationId xmlns:a16="http://schemas.microsoft.com/office/drawing/2014/main" id="{B717A341-D6C7-414F-B9FB-E5FB823EE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346" y="360108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6718" name="Line 46">
            <a:extLst>
              <a:ext uri="{FF2B5EF4-FFF2-40B4-BE49-F238E27FC236}">
                <a16:creationId xmlns:a16="http://schemas.microsoft.com/office/drawing/2014/main" id="{EDB4DD15-4FD3-4E28-B6BF-AE926C40B6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3943141"/>
            <a:ext cx="1606425" cy="34311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721" name="Oval 49">
            <a:extLst>
              <a:ext uri="{FF2B5EF4-FFF2-40B4-BE49-F238E27FC236}">
                <a16:creationId xmlns:a16="http://schemas.microsoft.com/office/drawing/2014/main" id="{1244A08F-05D7-40B0-9EC9-52FE29585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359" y="245738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6722" name="Oval 50">
            <a:extLst>
              <a:ext uri="{FF2B5EF4-FFF2-40B4-BE49-F238E27FC236}">
                <a16:creationId xmlns:a16="http://schemas.microsoft.com/office/drawing/2014/main" id="{9C2DB7F3-8C7E-4A90-AAC9-591DA2B2B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47" y="3200260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6723" name="Oval 51">
            <a:extLst>
              <a:ext uri="{FF2B5EF4-FFF2-40B4-BE49-F238E27FC236}">
                <a16:creationId xmlns:a16="http://schemas.microsoft.com/office/drawing/2014/main" id="{6CEBF1EB-3DC0-4A48-9566-FC456E1A6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52" y="199990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6724" name="Oval 52">
            <a:extLst>
              <a:ext uri="{FF2B5EF4-FFF2-40B4-BE49-F238E27FC236}">
                <a16:creationId xmlns:a16="http://schemas.microsoft.com/office/drawing/2014/main" id="{BAAB71A6-ACAA-4302-8FB1-50F3FC760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057610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6725" name="Oval 53">
            <a:extLst>
              <a:ext uri="{FF2B5EF4-FFF2-40B4-BE49-F238E27FC236}">
                <a16:creationId xmlns:a16="http://schemas.microsoft.com/office/drawing/2014/main" id="{64BB09F8-DE13-422F-B93B-F5309E689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857151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6726" name="Oval 54">
            <a:extLst>
              <a:ext uri="{FF2B5EF4-FFF2-40B4-BE49-F238E27FC236}">
                <a16:creationId xmlns:a16="http://schemas.microsoft.com/office/drawing/2014/main" id="{F7DB7D3D-EEEA-4403-8EBE-9D8D22804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593" y="342900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6727" name="Oval 55">
            <a:extLst>
              <a:ext uri="{FF2B5EF4-FFF2-40B4-BE49-F238E27FC236}">
                <a16:creationId xmlns:a16="http://schemas.microsoft.com/office/drawing/2014/main" id="{F47C9C66-5B9C-48D9-804F-995E041B8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262841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6728" name="Oval 56">
            <a:extLst>
              <a:ext uri="{FF2B5EF4-FFF2-40B4-BE49-F238E27FC236}">
                <a16:creationId xmlns:a16="http://schemas.microsoft.com/office/drawing/2014/main" id="{9460C272-CF24-41B7-9E2E-B55401C83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994" y="222864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6729" name="Oval 57">
            <a:extLst>
              <a:ext uri="{FF2B5EF4-FFF2-40B4-BE49-F238E27FC236}">
                <a16:creationId xmlns:a16="http://schemas.microsoft.com/office/drawing/2014/main" id="{7421559E-6A65-48AE-8548-C328C63E1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389" y="165679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6730" name="Oval 58">
            <a:extLst>
              <a:ext uri="{FF2B5EF4-FFF2-40B4-BE49-F238E27FC236}">
                <a16:creationId xmlns:a16="http://schemas.microsoft.com/office/drawing/2014/main" id="{7F490845-5F9D-40C3-A499-9E1118B1C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408" y="320026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6731" name="Oval 59">
            <a:extLst>
              <a:ext uri="{FF2B5EF4-FFF2-40B4-BE49-F238E27FC236}">
                <a16:creationId xmlns:a16="http://schemas.microsoft.com/office/drawing/2014/main" id="{EC2B6292-7D7B-4099-B511-150287717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371440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6732" name="Oval 60">
            <a:extLst>
              <a:ext uri="{FF2B5EF4-FFF2-40B4-BE49-F238E27FC236}">
                <a16:creationId xmlns:a16="http://schemas.microsoft.com/office/drawing/2014/main" id="{397F7AAE-FBA4-4903-B782-B0D1FD59A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630" y="245738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6733" name="Oval 61">
            <a:extLst>
              <a:ext uri="{FF2B5EF4-FFF2-40B4-BE49-F238E27FC236}">
                <a16:creationId xmlns:a16="http://schemas.microsoft.com/office/drawing/2014/main" id="{824D6B2C-9BDF-46C8-9C09-D2BA6AAA3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037" y="308589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6734" name="Oval 62">
            <a:extLst>
              <a:ext uri="{FF2B5EF4-FFF2-40B4-BE49-F238E27FC236}">
                <a16:creationId xmlns:a16="http://schemas.microsoft.com/office/drawing/2014/main" id="{13A6C66E-2418-4419-93F8-43DCC3C9A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426" y="211532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6735" name="Oval 63">
            <a:extLst>
              <a:ext uri="{FF2B5EF4-FFF2-40B4-BE49-F238E27FC236}">
                <a16:creationId xmlns:a16="http://schemas.microsoft.com/office/drawing/2014/main" id="{4933422A-C1C0-4321-89AE-D428F2544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192" y="388543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6736" name="Oval 64">
            <a:extLst>
              <a:ext uri="{FF2B5EF4-FFF2-40B4-BE49-F238E27FC236}">
                <a16:creationId xmlns:a16="http://schemas.microsoft.com/office/drawing/2014/main" id="{2A6FC0D8-24C2-4D9A-A1E6-A8A0AFD79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019" y="194324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6738" name="Oval 66">
            <a:extLst>
              <a:ext uri="{FF2B5EF4-FFF2-40B4-BE49-F238E27FC236}">
                <a16:creationId xmlns:a16="http://schemas.microsoft.com/office/drawing/2014/main" id="{D44D4A93-9C13-4350-A5E6-A00C4EE59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031" y="159908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6739" name="Oval 67">
            <a:extLst>
              <a:ext uri="{FF2B5EF4-FFF2-40B4-BE49-F238E27FC236}">
                <a16:creationId xmlns:a16="http://schemas.microsoft.com/office/drawing/2014/main" id="{C60DF78B-B149-448A-9D2E-DFC65F417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655" y="4000850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6740" name="Oval 68">
            <a:extLst>
              <a:ext uri="{FF2B5EF4-FFF2-40B4-BE49-F238E27FC236}">
                <a16:creationId xmlns:a16="http://schemas.microsoft.com/office/drawing/2014/main" id="{38AEF317-4558-4BAD-B3F2-621BD8867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377" y="417188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6741" name="Oval 69">
            <a:extLst>
              <a:ext uri="{FF2B5EF4-FFF2-40B4-BE49-F238E27FC236}">
                <a16:creationId xmlns:a16="http://schemas.microsoft.com/office/drawing/2014/main" id="{BA9AD6F8-16C7-49DD-8EA8-0EB492060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5" y="159908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6742" name="Oval 70">
            <a:extLst>
              <a:ext uri="{FF2B5EF4-FFF2-40B4-BE49-F238E27FC236}">
                <a16:creationId xmlns:a16="http://schemas.microsoft.com/office/drawing/2014/main" id="{6F6F9003-C21E-4485-9E43-9F358C308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802" y="3885431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6743" name="Rectangle 71">
            <a:extLst>
              <a:ext uri="{FF2B5EF4-FFF2-40B4-BE49-F238E27FC236}">
                <a16:creationId xmlns:a16="http://schemas.microsoft.com/office/drawing/2014/main" id="{78C85AB2-F814-45AA-8219-FE69D4CAB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459" y="3374439"/>
            <a:ext cx="165784" cy="171031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6745" name="Oval 73">
            <a:extLst>
              <a:ext uri="{FF2B5EF4-FFF2-40B4-BE49-F238E27FC236}">
                <a16:creationId xmlns:a16="http://schemas.microsoft.com/office/drawing/2014/main" id="{74056BB4-9D2B-486E-BBD0-A2B9011BA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563" y="2799441"/>
            <a:ext cx="165784" cy="173129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6746" name="Line 74">
            <a:extLst>
              <a:ext uri="{FF2B5EF4-FFF2-40B4-BE49-F238E27FC236}">
                <a16:creationId xmlns:a16="http://schemas.microsoft.com/office/drawing/2014/main" id="{903DC428-58A9-423C-99D3-8F119E202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8945" y="2515090"/>
            <a:ext cx="332618" cy="284351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6747" name="Text Box 75">
            <a:extLst>
              <a:ext uri="{FF2B5EF4-FFF2-40B4-BE49-F238E27FC236}">
                <a16:creationId xmlns:a16="http://schemas.microsoft.com/office/drawing/2014/main" id="{E8CE082E-9115-4568-B588-DB7651335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717" y="2228641"/>
            <a:ext cx="997852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/>
              <a:t>Source</a:t>
            </a:r>
          </a:p>
        </p:txBody>
      </p:sp>
      <p:sp>
        <p:nvSpPr>
          <p:cNvPr id="156748" name="Oval 76">
            <a:extLst>
              <a:ext uri="{FF2B5EF4-FFF2-40B4-BE49-F238E27FC236}">
                <a16:creationId xmlns:a16="http://schemas.microsoft.com/office/drawing/2014/main" id="{22C4B173-7B7E-401C-B221-CF1D2F2E1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827" y="2628411"/>
            <a:ext cx="166834" cy="171030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6749" name="Text Box 77">
            <a:extLst>
              <a:ext uri="{FF2B5EF4-FFF2-40B4-BE49-F238E27FC236}">
                <a16:creationId xmlns:a16="http://schemas.microsoft.com/office/drawing/2014/main" id="{B095AF9A-BC20-4471-B621-93597C3B1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433" y="1828871"/>
            <a:ext cx="1440641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/>
              <a:t>Destination</a:t>
            </a:r>
          </a:p>
        </p:txBody>
      </p:sp>
      <p:sp>
        <p:nvSpPr>
          <p:cNvPr id="156750" name="Line 78">
            <a:extLst>
              <a:ext uri="{FF2B5EF4-FFF2-40B4-BE49-F238E27FC236}">
                <a16:creationId xmlns:a16="http://schemas.microsoft.com/office/drawing/2014/main" id="{73AA5FE7-6F4F-4B6E-9092-830C0F3399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3660" y="2170932"/>
            <a:ext cx="110173" cy="400819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82" name="Rectangle 55">
            <a:extLst>
              <a:ext uri="{FF2B5EF4-FFF2-40B4-BE49-F238E27FC236}">
                <a16:creationId xmlns:a16="http://schemas.microsoft.com/office/drawing/2014/main" id="{BD953C8D-1689-4C78-B97B-F91358ABAC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887" y="215235"/>
            <a:ext cx="8994225" cy="111628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Face Routing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6DE20CFD-3735-4784-94A0-9CF2A4F9EF54}"/>
              </a:ext>
            </a:extLst>
          </p:cNvPr>
          <p:cNvSpPr txBox="1">
            <a:spLocks noChangeArrowheads="1"/>
          </p:cNvSpPr>
          <p:nvPr/>
        </p:nvSpPr>
        <p:spPr>
          <a:xfrm>
            <a:off x="4810436" y="4416359"/>
            <a:ext cx="4258676" cy="98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90000"/>
              </a:lnSpc>
              <a:buFont typeface="Arial"/>
              <a:buNone/>
            </a:pPr>
            <a:r>
              <a:rPr lang="en-US" altLang="en-US" sz="3600" dirty="0">
                <a:solidFill>
                  <a:srgbClr val="FF0000"/>
                </a:solidFill>
              </a:rPr>
              <a:t>“Right hand rule”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75" name="Line 79">
            <a:extLst>
              <a:ext uri="{FF2B5EF4-FFF2-40B4-BE49-F238E27FC236}">
                <a16:creationId xmlns:a16="http://schemas.microsoft.com/office/drawing/2014/main" id="{83CC4E5B-73CF-43FF-BD6B-6B819E572F3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17988" y="4281004"/>
            <a:ext cx="1208754" cy="10072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76" name="Line 80">
            <a:extLst>
              <a:ext uri="{FF2B5EF4-FFF2-40B4-BE49-F238E27FC236}">
                <a16:creationId xmlns:a16="http://schemas.microsoft.com/office/drawing/2014/main" id="{6357A22F-DFFB-41A4-A045-EC4E1AA0AB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26742" y="3978816"/>
            <a:ext cx="402918" cy="402918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77" name="Oval 81">
            <a:extLst>
              <a:ext uri="{FF2B5EF4-FFF2-40B4-BE49-F238E27FC236}">
                <a16:creationId xmlns:a16="http://schemas.microsoft.com/office/drawing/2014/main" id="{1FC43337-F25B-4837-B2B4-E5D9739E0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13" y="4281004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7768" name="Line 72">
            <a:extLst>
              <a:ext uri="{FF2B5EF4-FFF2-40B4-BE49-F238E27FC236}">
                <a16:creationId xmlns:a16="http://schemas.microsoft.com/office/drawing/2014/main" id="{3C669BFB-4D87-4896-9340-9AC66B851E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170932"/>
            <a:ext cx="55611" cy="74392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698" name="Line 2">
            <a:extLst>
              <a:ext uri="{FF2B5EF4-FFF2-40B4-BE49-F238E27FC236}">
                <a16:creationId xmlns:a16="http://schemas.microsoft.com/office/drawing/2014/main" id="{83D1BEB0-82F0-49AD-9A7E-CD3F96BF75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6593" y="1771161"/>
            <a:ext cx="831018" cy="34415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699" name="Line 3">
            <a:extLst>
              <a:ext uri="{FF2B5EF4-FFF2-40B4-BE49-F238E27FC236}">
                <a16:creationId xmlns:a16="http://schemas.microsoft.com/office/drawing/2014/main" id="{C529DE6D-B8D7-477F-96C6-5EEDA97DA2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569" y="3714400"/>
            <a:ext cx="664185" cy="28645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00" name="Line 4">
            <a:extLst>
              <a:ext uri="{FF2B5EF4-FFF2-40B4-BE49-F238E27FC236}">
                <a16:creationId xmlns:a16="http://schemas.microsoft.com/office/drawing/2014/main" id="{A29B25FC-5772-4C20-94CA-CB9BA87D38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0982" y="2286351"/>
            <a:ext cx="665234" cy="68622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01" name="Line 5">
            <a:extLst>
              <a:ext uri="{FF2B5EF4-FFF2-40B4-BE49-F238E27FC236}">
                <a16:creationId xmlns:a16="http://schemas.microsoft.com/office/drawing/2014/main" id="{410BCB4F-0DF2-4C52-85E6-6D347CDBAC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9649" y="2228640"/>
            <a:ext cx="442790" cy="45748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02" name="Line 6">
            <a:extLst>
              <a:ext uri="{FF2B5EF4-FFF2-40B4-BE49-F238E27FC236}">
                <a16:creationId xmlns:a16="http://schemas.microsoft.com/office/drawing/2014/main" id="{1376DCED-588C-4D1A-B292-13C8B77619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3200261"/>
            <a:ext cx="886629" cy="11437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03" name="Line 7">
            <a:extLst>
              <a:ext uri="{FF2B5EF4-FFF2-40B4-BE49-F238E27FC236}">
                <a16:creationId xmlns:a16="http://schemas.microsoft.com/office/drawing/2014/main" id="{822A4E9D-0EC4-4AF8-BE0C-2C4C9F3B17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784" y="2686120"/>
            <a:ext cx="0" cy="114265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04" name="Line 8">
            <a:extLst>
              <a:ext uri="{FF2B5EF4-FFF2-40B4-BE49-F238E27FC236}">
                <a16:creationId xmlns:a16="http://schemas.microsoft.com/office/drawing/2014/main" id="{D419B7C2-6768-4926-899F-E36E712B52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2204" y="3544420"/>
            <a:ext cx="165784" cy="74183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05" name="Line 9">
            <a:extLst>
              <a:ext uri="{FF2B5EF4-FFF2-40B4-BE49-F238E27FC236}">
                <a16:creationId xmlns:a16="http://schemas.microsoft.com/office/drawing/2014/main" id="{6EC394A3-2045-48AB-B5DB-FC2BDFF1A82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40982" y="2914860"/>
            <a:ext cx="996802" cy="85725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06" name="Line 10">
            <a:extLst>
              <a:ext uri="{FF2B5EF4-FFF2-40B4-BE49-F238E27FC236}">
                <a16:creationId xmlns:a16="http://schemas.microsoft.com/office/drawing/2014/main" id="{5711BBE4-9A69-42A8-8195-09326C0847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515091"/>
            <a:ext cx="110173" cy="79954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07" name="Line 11">
            <a:extLst>
              <a:ext uri="{FF2B5EF4-FFF2-40B4-BE49-F238E27FC236}">
                <a16:creationId xmlns:a16="http://schemas.microsoft.com/office/drawing/2014/main" id="{64CF9F40-C73B-465C-BF01-992A8FB817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06765" y="3544420"/>
            <a:ext cx="776457" cy="22769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08" name="Line 12">
            <a:extLst>
              <a:ext uri="{FF2B5EF4-FFF2-40B4-BE49-F238E27FC236}">
                <a16:creationId xmlns:a16="http://schemas.microsoft.com/office/drawing/2014/main" id="{0B9776A6-3C3A-409E-9617-1CDCF3399D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42581" y="1714501"/>
            <a:ext cx="277006" cy="80059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09" name="Line 13">
            <a:extLst>
              <a:ext uri="{FF2B5EF4-FFF2-40B4-BE49-F238E27FC236}">
                <a16:creationId xmlns:a16="http://schemas.microsoft.com/office/drawing/2014/main" id="{9CEAA45E-FAD1-4A9C-9329-8B8DF573B3A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80025" y="4000850"/>
            <a:ext cx="942241" cy="11332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10" name="Line 14">
            <a:extLst>
              <a:ext uri="{FF2B5EF4-FFF2-40B4-BE49-F238E27FC236}">
                <a16:creationId xmlns:a16="http://schemas.microsoft.com/office/drawing/2014/main" id="{0FD9FD57-EEF3-445C-BC3B-3F652454C6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8365" y="3486710"/>
            <a:ext cx="443839" cy="45643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11" name="Line 15">
            <a:extLst>
              <a:ext uri="{FF2B5EF4-FFF2-40B4-BE49-F238E27FC236}">
                <a16:creationId xmlns:a16="http://schemas.microsoft.com/office/drawing/2014/main" id="{7B9B05D8-4375-4F54-8FD8-3003010005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6970" y="3256921"/>
            <a:ext cx="719796" cy="28749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12" name="Line 16">
            <a:extLst>
              <a:ext uri="{FF2B5EF4-FFF2-40B4-BE49-F238E27FC236}">
                <a16:creationId xmlns:a16="http://schemas.microsoft.com/office/drawing/2014/main" id="{E982A78E-AF8B-4BDF-9D15-BECAF871D0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8568" y="3256921"/>
            <a:ext cx="498401" cy="39977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13" name="Line 17">
            <a:extLst>
              <a:ext uri="{FF2B5EF4-FFF2-40B4-BE49-F238E27FC236}">
                <a16:creationId xmlns:a16="http://schemas.microsoft.com/office/drawing/2014/main" id="{66636AC5-1A53-4DBE-8328-717A748D8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1735" y="2914860"/>
            <a:ext cx="609624" cy="39977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14" name="Line 18">
            <a:extLst>
              <a:ext uri="{FF2B5EF4-FFF2-40B4-BE49-F238E27FC236}">
                <a16:creationId xmlns:a16="http://schemas.microsoft.com/office/drawing/2014/main" id="{BA103487-058D-4CE2-BDC8-7E322143DA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96593" y="2914860"/>
            <a:ext cx="110173" cy="62955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15" name="Line 19">
            <a:extLst>
              <a:ext uri="{FF2B5EF4-FFF2-40B4-BE49-F238E27FC236}">
                <a16:creationId xmlns:a16="http://schemas.microsoft.com/office/drawing/2014/main" id="{670EE014-BD44-498C-B54E-C604483B5E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914860"/>
            <a:ext cx="609624" cy="34206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16" name="Line 20">
            <a:extLst>
              <a:ext uri="{FF2B5EF4-FFF2-40B4-BE49-F238E27FC236}">
                <a16:creationId xmlns:a16="http://schemas.microsoft.com/office/drawing/2014/main" id="{72E93E09-F3B2-47AF-B3F3-4FE8F48305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784" y="3256921"/>
            <a:ext cx="720846" cy="57185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17" name="Line 21">
            <a:extLst>
              <a:ext uri="{FF2B5EF4-FFF2-40B4-BE49-F238E27FC236}">
                <a16:creationId xmlns:a16="http://schemas.microsoft.com/office/drawing/2014/main" id="{E3BD9056-78AB-46A0-BDF4-C5FC5E5C69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0605" y="2286350"/>
            <a:ext cx="387179" cy="45748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18" name="Line 22">
            <a:extLst>
              <a:ext uri="{FF2B5EF4-FFF2-40B4-BE49-F238E27FC236}">
                <a16:creationId xmlns:a16="http://schemas.microsoft.com/office/drawing/2014/main" id="{38733A2E-89B5-471B-BEB3-FEBEF844C9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21735" y="2914861"/>
            <a:ext cx="166834" cy="79954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19" name="Line 23">
            <a:extLst>
              <a:ext uri="{FF2B5EF4-FFF2-40B4-BE49-F238E27FC236}">
                <a16:creationId xmlns:a16="http://schemas.microsoft.com/office/drawing/2014/main" id="{BAE0BBD9-5264-494F-9BEA-C443F7E76E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3222" y="3772110"/>
            <a:ext cx="941192" cy="17103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20" name="Line 24">
            <a:extLst>
              <a:ext uri="{FF2B5EF4-FFF2-40B4-BE49-F238E27FC236}">
                <a16:creationId xmlns:a16="http://schemas.microsoft.com/office/drawing/2014/main" id="{5654A8A2-F830-4D1A-86B5-F2C00743BD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754" y="3943141"/>
            <a:ext cx="720846" cy="34311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21" name="Line 25">
            <a:extLst>
              <a:ext uri="{FF2B5EF4-FFF2-40B4-BE49-F238E27FC236}">
                <a16:creationId xmlns:a16="http://schemas.microsoft.com/office/drawing/2014/main" id="{206ECA17-F773-4121-AC9E-FCF1713358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5575" y="1656792"/>
            <a:ext cx="498401" cy="40081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22" name="Line 26">
            <a:extLst>
              <a:ext uri="{FF2B5EF4-FFF2-40B4-BE49-F238E27FC236}">
                <a16:creationId xmlns:a16="http://schemas.microsoft.com/office/drawing/2014/main" id="{362C6D29-DE20-4A57-81E9-BD6534742B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1735" y="2115320"/>
            <a:ext cx="388228" cy="74183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23" name="Line 27">
            <a:extLst>
              <a:ext uri="{FF2B5EF4-FFF2-40B4-BE49-F238E27FC236}">
                <a16:creationId xmlns:a16="http://schemas.microsoft.com/office/drawing/2014/main" id="{0AC5F404-4AC8-4DC8-9054-08807238C8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1735" y="2571751"/>
            <a:ext cx="720846" cy="28540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24" name="Line 28">
            <a:extLst>
              <a:ext uri="{FF2B5EF4-FFF2-40B4-BE49-F238E27FC236}">
                <a16:creationId xmlns:a16="http://schemas.microsoft.com/office/drawing/2014/main" id="{4AA5A861-6202-4B1B-BC89-D5FFF88D98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170932"/>
            <a:ext cx="609624" cy="40081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25" name="Line 29">
            <a:extLst>
              <a:ext uri="{FF2B5EF4-FFF2-40B4-BE49-F238E27FC236}">
                <a16:creationId xmlns:a16="http://schemas.microsoft.com/office/drawing/2014/main" id="{506A5923-BE16-4636-B6CD-B3F4D4C245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71161"/>
            <a:ext cx="996802" cy="80059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26" name="Line 30">
            <a:extLst>
              <a:ext uri="{FF2B5EF4-FFF2-40B4-BE49-F238E27FC236}">
                <a16:creationId xmlns:a16="http://schemas.microsoft.com/office/drawing/2014/main" id="{70C3ADDC-DF1E-449F-AF78-7249733274D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58630" y="3256921"/>
            <a:ext cx="221395" cy="68622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27" name="Line 31">
            <a:extLst>
              <a:ext uri="{FF2B5EF4-FFF2-40B4-BE49-F238E27FC236}">
                <a16:creationId xmlns:a16="http://schemas.microsoft.com/office/drawing/2014/main" id="{093EE5E8-6071-4268-8860-950A1504570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63976" y="1656791"/>
            <a:ext cx="1108024" cy="5770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28" name="Line 32">
            <a:extLst>
              <a:ext uri="{FF2B5EF4-FFF2-40B4-BE49-F238E27FC236}">
                <a16:creationId xmlns:a16="http://schemas.microsoft.com/office/drawing/2014/main" id="{869FCC80-C42E-4FF3-B78C-FEFDA4AD40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0025" y="3143601"/>
            <a:ext cx="665234" cy="79954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29" name="Line 33">
            <a:extLst>
              <a:ext uri="{FF2B5EF4-FFF2-40B4-BE49-F238E27FC236}">
                <a16:creationId xmlns:a16="http://schemas.microsoft.com/office/drawing/2014/main" id="{7084259D-1838-4ADB-8114-2CA34ACA3E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9649" y="2743830"/>
            <a:ext cx="442790" cy="45643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30" name="Line 34">
            <a:extLst>
              <a:ext uri="{FF2B5EF4-FFF2-40B4-BE49-F238E27FC236}">
                <a16:creationId xmlns:a16="http://schemas.microsoft.com/office/drawing/2014/main" id="{EE84E8CA-5C63-4564-A89E-BCC5AAA0DA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45259" y="3200261"/>
            <a:ext cx="331568" cy="91391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31" name="Line 35">
            <a:extLst>
              <a:ext uri="{FF2B5EF4-FFF2-40B4-BE49-F238E27FC236}">
                <a16:creationId xmlns:a16="http://schemas.microsoft.com/office/drawing/2014/main" id="{034F1745-21B3-4182-92F4-6968A30341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8803" y="2228640"/>
            <a:ext cx="665234" cy="28645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32" name="Line 36">
            <a:extLst>
              <a:ext uri="{FF2B5EF4-FFF2-40B4-BE49-F238E27FC236}">
                <a16:creationId xmlns:a16="http://schemas.microsoft.com/office/drawing/2014/main" id="{40F792A1-F871-492E-B810-E310183A77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4241" y="1714500"/>
            <a:ext cx="554012" cy="28540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33" name="Line 37">
            <a:extLst>
              <a:ext uri="{FF2B5EF4-FFF2-40B4-BE49-F238E27FC236}">
                <a16:creationId xmlns:a16="http://schemas.microsoft.com/office/drawing/2014/main" id="{AEA661A8-EC12-4BF7-B60C-BAC434ED7B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4240" y="1999901"/>
            <a:ext cx="54562" cy="51519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34" name="Line 38">
            <a:extLst>
              <a:ext uri="{FF2B5EF4-FFF2-40B4-BE49-F238E27FC236}">
                <a16:creationId xmlns:a16="http://schemas.microsoft.com/office/drawing/2014/main" id="{8043D133-2C59-48AA-A418-366D8733BA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68253" y="1714501"/>
            <a:ext cx="165784" cy="45643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35" name="Line 39">
            <a:extLst>
              <a:ext uri="{FF2B5EF4-FFF2-40B4-BE49-F238E27FC236}">
                <a16:creationId xmlns:a16="http://schemas.microsoft.com/office/drawing/2014/main" id="{3112346A-752D-4F27-B6F1-0F28730E0D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68802" y="2571751"/>
            <a:ext cx="776457" cy="62851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36" name="Line 40">
            <a:extLst>
              <a:ext uri="{FF2B5EF4-FFF2-40B4-BE49-F238E27FC236}">
                <a16:creationId xmlns:a16="http://schemas.microsoft.com/office/drawing/2014/main" id="{68699319-A76D-40E1-89A0-ECC2CC442A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6827" y="2686120"/>
            <a:ext cx="111222" cy="142805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37" name="Line 41">
            <a:extLst>
              <a:ext uri="{FF2B5EF4-FFF2-40B4-BE49-F238E27FC236}">
                <a16:creationId xmlns:a16="http://schemas.microsoft.com/office/drawing/2014/main" id="{D5C5996A-5278-46AB-8234-A001CB1E0B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9648" y="2228641"/>
            <a:ext cx="0" cy="97162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38" name="Line 42">
            <a:extLst>
              <a:ext uri="{FF2B5EF4-FFF2-40B4-BE49-F238E27FC236}">
                <a16:creationId xmlns:a16="http://schemas.microsoft.com/office/drawing/2014/main" id="{5D596417-75E4-451A-827C-095FF8B209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1714500"/>
            <a:ext cx="942241" cy="28540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39" name="Line 43">
            <a:extLst>
              <a:ext uri="{FF2B5EF4-FFF2-40B4-BE49-F238E27FC236}">
                <a16:creationId xmlns:a16="http://schemas.microsoft.com/office/drawing/2014/main" id="{03A4BA8F-9C02-4AEE-99C4-9F8B0180835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6970" y="3314631"/>
            <a:ext cx="221395" cy="68622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40" name="Line 44">
            <a:extLst>
              <a:ext uri="{FF2B5EF4-FFF2-40B4-BE49-F238E27FC236}">
                <a16:creationId xmlns:a16="http://schemas.microsoft.com/office/drawing/2014/main" id="{83A137EC-171D-4C7D-93A3-D34E389591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686121"/>
            <a:ext cx="996802" cy="22874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41" name="Oval 45">
            <a:extLst>
              <a:ext uri="{FF2B5EF4-FFF2-40B4-BE49-F238E27FC236}">
                <a16:creationId xmlns:a16="http://schemas.microsoft.com/office/drawing/2014/main" id="{5777A393-CD09-4ADD-A87C-0CF814FE4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346" y="360108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7742" name="Line 46">
            <a:extLst>
              <a:ext uri="{FF2B5EF4-FFF2-40B4-BE49-F238E27FC236}">
                <a16:creationId xmlns:a16="http://schemas.microsoft.com/office/drawing/2014/main" id="{EF8E73DF-DBB9-45C6-827B-1489CB180A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3943141"/>
            <a:ext cx="1606425" cy="34311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45" name="Oval 49">
            <a:extLst>
              <a:ext uri="{FF2B5EF4-FFF2-40B4-BE49-F238E27FC236}">
                <a16:creationId xmlns:a16="http://schemas.microsoft.com/office/drawing/2014/main" id="{E2793E7F-2AA5-4A38-99AD-B9C432612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359" y="245738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7746" name="Oval 50">
            <a:extLst>
              <a:ext uri="{FF2B5EF4-FFF2-40B4-BE49-F238E27FC236}">
                <a16:creationId xmlns:a16="http://schemas.microsoft.com/office/drawing/2014/main" id="{E9821EC2-0CA4-464A-AF05-4013772C3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47" y="3200260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7747" name="Oval 51">
            <a:extLst>
              <a:ext uri="{FF2B5EF4-FFF2-40B4-BE49-F238E27FC236}">
                <a16:creationId xmlns:a16="http://schemas.microsoft.com/office/drawing/2014/main" id="{A8C07A7D-6CA5-49E2-9B9D-971592518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52" y="199990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7748" name="Oval 52">
            <a:extLst>
              <a:ext uri="{FF2B5EF4-FFF2-40B4-BE49-F238E27FC236}">
                <a16:creationId xmlns:a16="http://schemas.microsoft.com/office/drawing/2014/main" id="{51A54FA1-B26F-49BD-9CDC-722E2FAF9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057610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7749" name="Oval 53">
            <a:extLst>
              <a:ext uri="{FF2B5EF4-FFF2-40B4-BE49-F238E27FC236}">
                <a16:creationId xmlns:a16="http://schemas.microsoft.com/office/drawing/2014/main" id="{D2099FAB-5AA4-47B0-A881-79A65FC8A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857151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7750" name="Oval 54">
            <a:extLst>
              <a:ext uri="{FF2B5EF4-FFF2-40B4-BE49-F238E27FC236}">
                <a16:creationId xmlns:a16="http://schemas.microsoft.com/office/drawing/2014/main" id="{3ADA66B1-B632-4601-80C1-B790E04DE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593" y="342900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7751" name="Oval 55">
            <a:extLst>
              <a:ext uri="{FF2B5EF4-FFF2-40B4-BE49-F238E27FC236}">
                <a16:creationId xmlns:a16="http://schemas.microsoft.com/office/drawing/2014/main" id="{1AF62808-3E3B-459B-AEE5-9DCF5103A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262841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7752" name="Oval 56">
            <a:extLst>
              <a:ext uri="{FF2B5EF4-FFF2-40B4-BE49-F238E27FC236}">
                <a16:creationId xmlns:a16="http://schemas.microsoft.com/office/drawing/2014/main" id="{4E6862A5-7D4B-44BF-8585-0E6E2AF44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994" y="222864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7753" name="Oval 57">
            <a:extLst>
              <a:ext uri="{FF2B5EF4-FFF2-40B4-BE49-F238E27FC236}">
                <a16:creationId xmlns:a16="http://schemas.microsoft.com/office/drawing/2014/main" id="{658F8449-B4AC-4D94-9873-72A723FBE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389" y="165679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7754" name="Oval 58">
            <a:extLst>
              <a:ext uri="{FF2B5EF4-FFF2-40B4-BE49-F238E27FC236}">
                <a16:creationId xmlns:a16="http://schemas.microsoft.com/office/drawing/2014/main" id="{CE04F709-2CC9-46D8-B2FD-CE65BD8E9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408" y="320026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7755" name="Oval 59">
            <a:extLst>
              <a:ext uri="{FF2B5EF4-FFF2-40B4-BE49-F238E27FC236}">
                <a16:creationId xmlns:a16="http://schemas.microsoft.com/office/drawing/2014/main" id="{BF04CA75-89A7-4CEA-8923-0D4C82EB3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371440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7756" name="Oval 60">
            <a:extLst>
              <a:ext uri="{FF2B5EF4-FFF2-40B4-BE49-F238E27FC236}">
                <a16:creationId xmlns:a16="http://schemas.microsoft.com/office/drawing/2014/main" id="{2FB2ED2B-F19A-496E-89CA-915C24A71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630" y="245738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7757" name="Oval 61">
            <a:extLst>
              <a:ext uri="{FF2B5EF4-FFF2-40B4-BE49-F238E27FC236}">
                <a16:creationId xmlns:a16="http://schemas.microsoft.com/office/drawing/2014/main" id="{D19D186B-EF4E-40FF-9B38-F28C1C3F5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037" y="308589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7758" name="Oval 62">
            <a:extLst>
              <a:ext uri="{FF2B5EF4-FFF2-40B4-BE49-F238E27FC236}">
                <a16:creationId xmlns:a16="http://schemas.microsoft.com/office/drawing/2014/main" id="{05AA27E7-09BA-42F5-86AD-A795C637D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426" y="211532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7759" name="Oval 63">
            <a:extLst>
              <a:ext uri="{FF2B5EF4-FFF2-40B4-BE49-F238E27FC236}">
                <a16:creationId xmlns:a16="http://schemas.microsoft.com/office/drawing/2014/main" id="{FEF2E62D-0731-40C1-B2DD-063AD8987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192" y="388543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7760" name="Oval 64">
            <a:extLst>
              <a:ext uri="{FF2B5EF4-FFF2-40B4-BE49-F238E27FC236}">
                <a16:creationId xmlns:a16="http://schemas.microsoft.com/office/drawing/2014/main" id="{B3E57936-D9CF-415E-9A05-46FABF530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019" y="194324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7762" name="Oval 66">
            <a:extLst>
              <a:ext uri="{FF2B5EF4-FFF2-40B4-BE49-F238E27FC236}">
                <a16:creationId xmlns:a16="http://schemas.microsoft.com/office/drawing/2014/main" id="{3BDF10AF-9859-4813-A0B0-E97B8CD8D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031" y="159908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7763" name="Oval 67">
            <a:extLst>
              <a:ext uri="{FF2B5EF4-FFF2-40B4-BE49-F238E27FC236}">
                <a16:creationId xmlns:a16="http://schemas.microsoft.com/office/drawing/2014/main" id="{F521544D-47E6-4EF5-9329-90A656485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655" y="4000850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7764" name="Oval 68">
            <a:extLst>
              <a:ext uri="{FF2B5EF4-FFF2-40B4-BE49-F238E27FC236}">
                <a16:creationId xmlns:a16="http://schemas.microsoft.com/office/drawing/2014/main" id="{CB9C4C91-A2AA-4ED4-B658-C13EC3076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377" y="417188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7765" name="Oval 69">
            <a:extLst>
              <a:ext uri="{FF2B5EF4-FFF2-40B4-BE49-F238E27FC236}">
                <a16:creationId xmlns:a16="http://schemas.microsoft.com/office/drawing/2014/main" id="{4EDFAB61-3B03-4147-AFD9-73312CA81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5" y="159908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7766" name="Oval 70">
            <a:extLst>
              <a:ext uri="{FF2B5EF4-FFF2-40B4-BE49-F238E27FC236}">
                <a16:creationId xmlns:a16="http://schemas.microsoft.com/office/drawing/2014/main" id="{E8FBA7C3-586A-4F60-8903-5DC76F3DC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802" y="3885431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7767" name="Rectangle 71">
            <a:extLst>
              <a:ext uri="{FF2B5EF4-FFF2-40B4-BE49-F238E27FC236}">
                <a16:creationId xmlns:a16="http://schemas.microsoft.com/office/drawing/2014/main" id="{AABF4161-1B7B-40FB-AD29-79C48D90D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742" y="3021885"/>
            <a:ext cx="165784" cy="171031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7769" name="Oval 73">
            <a:extLst>
              <a:ext uri="{FF2B5EF4-FFF2-40B4-BE49-F238E27FC236}">
                <a16:creationId xmlns:a16="http://schemas.microsoft.com/office/drawing/2014/main" id="{E18E8992-51ED-4BBE-8D8C-9071C857C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563" y="2799441"/>
            <a:ext cx="165784" cy="173129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7770" name="Line 74">
            <a:extLst>
              <a:ext uri="{FF2B5EF4-FFF2-40B4-BE49-F238E27FC236}">
                <a16:creationId xmlns:a16="http://schemas.microsoft.com/office/drawing/2014/main" id="{41FDBC74-3835-4981-81C2-71DF5378D2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8945" y="2515090"/>
            <a:ext cx="332618" cy="284351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57771" name="Text Box 75">
            <a:extLst>
              <a:ext uri="{FF2B5EF4-FFF2-40B4-BE49-F238E27FC236}">
                <a16:creationId xmlns:a16="http://schemas.microsoft.com/office/drawing/2014/main" id="{2556CAE5-38C6-4091-B82D-D4E961E77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717" y="2228641"/>
            <a:ext cx="997852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 dirty="0"/>
              <a:t>Source</a:t>
            </a:r>
          </a:p>
        </p:txBody>
      </p:sp>
      <p:sp>
        <p:nvSpPr>
          <p:cNvPr id="157772" name="Oval 76">
            <a:extLst>
              <a:ext uri="{FF2B5EF4-FFF2-40B4-BE49-F238E27FC236}">
                <a16:creationId xmlns:a16="http://schemas.microsoft.com/office/drawing/2014/main" id="{C8DF83F2-65AA-4F42-9AB7-EBA65D6B6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827" y="2628411"/>
            <a:ext cx="166834" cy="171030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57773" name="Text Box 77">
            <a:extLst>
              <a:ext uri="{FF2B5EF4-FFF2-40B4-BE49-F238E27FC236}">
                <a16:creationId xmlns:a16="http://schemas.microsoft.com/office/drawing/2014/main" id="{DB687105-FB80-4AF3-B107-206658110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433" y="1828871"/>
            <a:ext cx="1440641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/>
              <a:t>Destination</a:t>
            </a:r>
          </a:p>
        </p:txBody>
      </p:sp>
      <p:sp>
        <p:nvSpPr>
          <p:cNvPr id="157774" name="Line 78">
            <a:extLst>
              <a:ext uri="{FF2B5EF4-FFF2-40B4-BE49-F238E27FC236}">
                <a16:creationId xmlns:a16="http://schemas.microsoft.com/office/drawing/2014/main" id="{535B82F6-4C15-49FC-8322-C5FDB7DF67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3660" y="2170932"/>
            <a:ext cx="110173" cy="400819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82" name="Rectangle 55">
            <a:extLst>
              <a:ext uri="{FF2B5EF4-FFF2-40B4-BE49-F238E27FC236}">
                <a16:creationId xmlns:a16="http://schemas.microsoft.com/office/drawing/2014/main" id="{C818E26F-0D36-491F-8C3C-87C12D581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887" y="215235"/>
            <a:ext cx="8994225" cy="111628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Face Routing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C65997-E49D-4FC7-AA4C-C8190E4DD171}"/>
              </a:ext>
            </a:extLst>
          </p:cNvPr>
          <p:cNvCxnSpPr/>
          <p:nvPr/>
        </p:nvCxnSpPr>
        <p:spPr>
          <a:xfrm flipV="1">
            <a:off x="5514240" y="2799441"/>
            <a:ext cx="1052415" cy="393475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F0F60E8-7CF3-4065-AADA-AC26AAB937CF}"/>
              </a:ext>
            </a:extLst>
          </p:cNvPr>
          <p:cNvCxnSpPr>
            <a:cxnSpLocks/>
          </p:cNvCxnSpPr>
          <p:nvPr/>
        </p:nvCxnSpPr>
        <p:spPr>
          <a:xfrm flipV="1">
            <a:off x="4822796" y="2629459"/>
            <a:ext cx="1742809" cy="78172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43" name="Line 87">
            <a:extLst>
              <a:ext uri="{FF2B5EF4-FFF2-40B4-BE49-F238E27FC236}">
                <a16:creationId xmlns:a16="http://schemas.microsoft.com/office/drawing/2014/main" id="{E8DBD9F4-7489-42AB-92C1-99475A9695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26742" y="3978816"/>
            <a:ext cx="453283" cy="402918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544" name="Line 88">
            <a:extLst>
              <a:ext uri="{FF2B5EF4-FFF2-40B4-BE49-F238E27FC236}">
                <a16:creationId xmlns:a16="http://schemas.microsoft.com/office/drawing/2014/main" id="{2B1E63AD-3C26-46CA-9861-DA55188234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68352" y="4281004"/>
            <a:ext cx="1208754" cy="10072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545" name="Line 89">
            <a:extLst>
              <a:ext uri="{FF2B5EF4-FFF2-40B4-BE49-F238E27FC236}">
                <a16:creationId xmlns:a16="http://schemas.microsoft.com/office/drawing/2014/main" id="{3C82125A-1852-45CF-A509-1111BB12F4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3094" y="2719697"/>
            <a:ext cx="503647" cy="161167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546" name="Oval 90">
            <a:extLst>
              <a:ext uri="{FF2B5EF4-FFF2-40B4-BE49-F238E27FC236}">
                <a16:creationId xmlns:a16="http://schemas.microsoft.com/office/drawing/2014/main" id="{A45369DA-D7AD-4E76-B311-09A99CBEC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13" y="4281004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7458" name="Line 2">
            <a:extLst>
              <a:ext uri="{FF2B5EF4-FFF2-40B4-BE49-F238E27FC236}">
                <a16:creationId xmlns:a16="http://schemas.microsoft.com/office/drawing/2014/main" id="{76E7A097-4EAB-48DC-95D9-0E72509FA3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8365" y="3828771"/>
            <a:ext cx="1329419" cy="1720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459" name="Line 3">
            <a:extLst>
              <a:ext uri="{FF2B5EF4-FFF2-40B4-BE49-F238E27FC236}">
                <a16:creationId xmlns:a16="http://schemas.microsoft.com/office/drawing/2014/main" id="{84AF8789-562C-485B-9CC2-B3D631741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569" y="3714400"/>
            <a:ext cx="664185" cy="2864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460" name="Line 4">
            <a:extLst>
              <a:ext uri="{FF2B5EF4-FFF2-40B4-BE49-F238E27FC236}">
                <a16:creationId xmlns:a16="http://schemas.microsoft.com/office/drawing/2014/main" id="{191069A5-4D1C-4160-A3FD-20E3EEE96B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0982" y="2286351"/>
            <a:ext cx="665234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461" name="Line 5">
            <a:extLst>
              <a:ext uri="{FF2B5EF4-FFF2-40B4-BE49-F238E27FC236}">
                <a16:creationId xmlns:a16="http://schemas.microsoft.com/office/drawing/2014/main" id="{8B9D8A89-C374-49B0-B525-C91C8C63A4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170931"/>
            <a:ext cx="831018" cy="11437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462" name="Line 6">
            <a:extLst>
              <a:ext uri="{FF2B5EF4-FFF2-40B4-BE49-F238E27FC236}">
                <a16:creationId xmlns:a16="http://schemas.microsoft.com/office/drawing/2014/main" id="{A56E60C0-7A12-4F56-8AC9-E2A2756196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9649" y="2228640"/>
            <a:ext cx="442790" cy="4574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463" name="Line 7">
            <a:extLst>
              <a:ext uri="{FF2B5EF4-FFF2-40B4-BE49-F238E27FC236}">
                <a16:creationId xmlns:a16="http://schemas.microsoft.com/office/drawing/2014/main" id="{E1030380-4AF6-44C1-A9C4-29BAA06127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3200261"/>
            <a:ext cx="886629" cy="11437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464" name="Line 8">
            <a:extLst>
              <a:ext uri="{FF2B5EF4-FFF2-40B4-BE49-F238E27FC236}">
                <a16:creationId xmlns:a16="http://schemas.microsoft.com/office/drawing/2014/main" id="{6808968C-E824-414F-8974-63FDB7D18B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784" y="2686120"/>
            <a:ext cx="0" cy="114265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465" name="Line 9">
            <a:extLst>
              <a:ext uri="{FF2B5EF4-FFF2-40B4-BE49-F238E27FC236}">
                <a16:creationId xmlns:a16="http://schemas.microsoft.com/office/drawing/2014/main" id="{C766DBD7-E33D-439C-93EF-CCAA5A819F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2204" y="3544420"/>
            <a:ext cx="165784" cy="7418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466" name="Line 10">
            <a:extLst>
              <a:ext uri="{FF2B5EF4-FFF2-40B4-BE49-F238E27FC236}">
                <a16:creationId xmlns:a16="http://schemas.microsoft.com/office/drawing/2014/main" id="{BF85CA20-7B88-4DB0-B58B-E148D8683A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40982" y="2914860"/>
            <a:ext cx="996802" cy="8572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467" name="Line 11">
            <a:extLst>
              <a:ext uri="{FF2B5EF4-FFF2-40B4-BE49-F238E27FC236}">
                <a16:creationId xmlns:a16="http://schemas.microsoft.com/office/drawing/2014/main" id="{CA821B49-6F93-4A7F-AD1B-C60F56B112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70" y="2286351"/>
            <a:ext cx="1219247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468" name="Line 12">
            <a:extLst>
              <a:ext uri="{FF2B5EF4-FFF2-40B4-BE49-F238E27FC236}">
                <a16:creationId xmlns:a16="http://schemas.microsoft.com/office/drawing/2014/main" id="{18D909A1-7701-47C5-91F8-8E95FC4945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515091"/>
            <a:ext cx="110173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469" name="Line 13">
            <a:extLst>
              <a:ext uri="{FF2B5EF4-FFF2-40B4-BE49-F238E27FC236}">
                <a16:creationId xmlns:a16="http://schemas.microsoft.com/office/drawing/2014/main" id="{5405A1FB-174C-4A2A-879A-802463B2A64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06765" y="3544420"/>
            <a:ext cx="776457" cy="22769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470" name="Line 14">
            <a:extLst>
              <a:ext uri="{FF2B5EF4-FFF2-40B4-BE49-F238E27FC236}">
                <a16:creationId xmlns:a16="http://schemas.microsoft.com/office/drawing/2014/main" id="{6E4F6C32-A779-4F95-9C5F-63ED8D4477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2743831"/>
            <a:ext cx="609623" cy="15424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471" name="Line 15">
            <a:extLst>
              <a:ext uri="{FF2B5EF4-FFF2-40B4-BE49-F238E27FC236}">
                <a16:creationId xmlns:a16="http://schemas.microsoft.com/office/drawing/2014/main" id="{F74B3A66-45F5-44CF-9731-4422E84EB8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42581" y="1714501"/>
            <a:ext cx="277006" cy="8005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472" name="Line 16">
            <a:extLst>
              <a:ext uri="{FF2B5EF4-FFF2-40B4-BE49-F238E27FC236}">
                <a16:creationId xmlns:a16="http://schemas.microsoft.com/office/drawing/2014/main" id="{8A4B6634-1A57-4017-A528-8FE19FAE66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80025" y="4000850"/>
            <a:ext cx="942241" cy="11332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473" name="Line 17">
            <a:extLst>
              <a:ext uri="{FF2B5EF4-FFF2-40B4-BE49-F238E27FC236}">
                <a16:creationId xmlns:a16="http://schemas.microsoft.com/office/drawing/2014/main" id="{52065251-663A-452A-B11E-0425428210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8365" y="3486710"/>
            <a:ext cx="443839" cy="4564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474" name="Line 18">
            <a:extLst>
              <a:ext uri="{FF2B5EF4-FFF2-40B4-BE49-F238E27FC236}">
                <a16:creationId xmlns:a16="http://schemas.microsoft.com/office/drawing/2014/main" id="{118B28C0-9211-478A-A84B-93622E0EB9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6970" y="3256921"/>
            <a:ext cx="719796" cy="28749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475" name="Line 19">
            <a:extLst>
              <a:ext uri="{FF2B5EF4-FFF2-40B4-BE49-F238E27FC236}">
                <a16:creationId xmlns:a16="http://schemas.microsoft.com/office/drawing/2014/main" id="{0821C7F0-7604-480E-9567-F49664767D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8568" y="3256921"/>
            <a:ext cx="498401" cy="39977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476" name="Line 20">
            <a:extLst>
              <a:ext uri="{FF2B5EF4-FFF2-40B4-BE49-F238E27FC236}">
                <a16:creationId xmlns:a16="http://schemas.microsoft.com/office/drawing/2014/main" id="{73F2D6EC-DDB1-433A-8F2C-E6DD4A9D62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1735" y="2914860"/>
            <a:ext cx="609624" cy="39977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477" name="Line 21">
            <a:extLst>
              <a:ext uri="{FF2B5EF4-FFF2-40B4-BE49-F238E27FC236}">
                <a16:creationId xmlns:a16="http://schemas.microsoft.com/office/drawing/2014/main" id="{93F7FE5D-27E6-4A6E-98F5-CA51060202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96593" y="2914860"/>
            <a:ext cx="110173" cy="6295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478" name="Line 22">
            <a:extLst>
              <a:ext uri="{FF2B5EF4-FFF2-40B4-BE49-F238E27FC236}">
                <a16:creationId xmlns:a16="http://schemas.microsoft.com/office/drawing/2014/main" id="{7EF1798F-A91B-4483-A036-098B86EF03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914860"/>
            <a:ext cx="609624" cy="34206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479" name="Line 23">
            <a:extLst>
              <a:ext uri="{FF2B5EF4-FFF2-40B4-BE49-F238E27FC236}">
                <a16:creationId xmlns:a16="http://schemas.microsoft.com/office/drawing/2014/main" id="{48E0D204-CDC1-4874-ABE7-E7D39EDEB3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784" y="3256921"/>
            <a:ext cx="720846" cy="5718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480" name="Line 24">
            <a:extLst>
              <a:ext uri="{FF2B5EF4-FFF2-40B4-BE49-F238E27FC236}">
                <a16:creationId xmlns:a16="http://schemas.microsoft.com/office/drawing/2014/main" id="{3A33789C-4DB8-407C-A6F0-DD36A4C9769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0605" y="2286350"/>
            <a:ext cx="387179" cy="4574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481" name="Line 25">
            <a:extLst>
              <a:ext uri="{FF2B5EF4-FFF2-40B4-BE49-F238E27FC236}">
                <a16:creationId xmlns:a16="http://schemas.microsoft.com/office/drawing/2014/main" id="{C9D098BB-36EF-4B1D-A363-CAA84550649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21735" y="2914861"/>
            <a:ext cx="166834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482" name="Line 26">
            <a:extLst>
              <a:ext uri="{FF2B5EF4-FFF2-40B4-BE49-F238E27FC236}">
                <a16:creationId xmlns:a16="http://schemas.microsoft.com/office/drawing/2014/main" id="{A8710BAE-5A37-4670-8175-297B21E450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3222" y="3772110"/>
            <a:ext cx="941192" cy="1710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483" name="Line 27">
            <a:extLst>
              <a:ext uri="{FF2B5EF4-FFF2-40B4-BE49-F238E27FC236}">
                <a16:creationId xmlns:a16="http://schemas.microsoft.com/office/drawing/2014/main" id="{7B330A6B-A1DA-4BD3-B0E8-B50A5CC9B3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754" y="3943141"/>
            <a:ext cx="720846" cy="3431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484" name="Line 28">
            <a:extLst>
              <a:ext uri="{FF2B5EF4-FFF2-40B4-BE49-F238E27FC236}">
                <a16:creationId xmlns:a16="http://schemas.microsoft.com/office/drawing/2014/main" id="{22F702CE-015F-415B-B2E1-F379CF718B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32957" y="3544420"/>
            <a:ext cx="1219247" cy="16998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485" name="Line 29">
            <a:extLst>
              <a:ext uri="{FF2B5EF4-FFF2-40B4-BE49-F238E27FC236}">
                <a16:creationId xmlns:a16="http://schemas.microsoft.com/office/drawing/2014/main" id="{2937F53E-1AA2-4884-ADE7-A760FA7F42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5575" y="1656792"/>
            <a:ext cx="498401" cy="40081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486" name="Line 30">
            <a:extLst>
              <a:ext uri="{FF2B5EF4-FFF2-40B4-BE49-F238E27FC236}">
                <a16:creationId xmlns:a16="http://schemas.microsoft.com/office/drawing/2014/main" id="{61684F06-62B4-40CF-9251-FBEC3B045A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1735" y="2115320"/>
            <a:ext cx="388228" cy="7418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487" name="Line 31">
            <a:extLst>
              <a:ext uri="{FF2B5EF4-FFF2-40B4-BE49-F238E27FC236}">
                <a16:creationId xmlns:a16="http://schemas.microsoft.com/office/drawing/2014/main" id="{24B2FE37-7B24-4B48-82C6-A90FB8EF4B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1735" y="2571751"/>
            <a:ext cx="720846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488" name="Line 32">
            <a:extLst>
              <a:ext uri="{FF2B5EF4-FFF2-40B4-BE49-F238E27FC236}">
                <a16:creationId xmlns:a16="http://schemas.microsoft.com/office/drawing/2014/main" id="{E1C0898C-1D86-472E-AF3C-3259D4657E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65575" y="2115320"/>
            <a:ext cx="165784" cy="119931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489" name="Line 33">
            <a:extLst>
              <a:ext uri="{FF2B5EF4-FFF2-40B4-BE49-F238E27FC236}">
                <a16:creationId xmlns:a16="http://schemas.microsoft.com/office/drawing/2014/main" id="{1183D8A1-A9E8-4F95-8F8F-8DF5BF99CA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170932"/>
            <a:ext cx="609624" cy="40081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490" name="Line 34">
            <a:extLst>
              <a:ext uri="{FF2B5EF4-FFF2-40B4-BE49-F238E27FC236}">
                <a16:creationId xmlns:a16="http://schemas.microsoft.com/office/drawing/2014/main" id="{0667A944-FDCD-4CDD-8E87-6CA0F06DEE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170932"/>
            <a:ext cx="55611" cy="74392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491" name="Line 35">
            <a:extLst>
              <a:ext uri="{FF2B5EF4-FFF2-40B4-BE49-F238E27FC236}">
                <a16:creationId xmlns:a16="http://schemas.microsoft.com/office/drawing/2014/main" id="{72696DDB-A0C0-4C76-ABAA-A468A61D78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9587" y="1714501"/>
            <a:ext cx="886629" cy="6295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492" name="Line 36">
            <a:extLst>
              <a:ext uri="{FF2B5EF4-FFF2-40B4-BE49-F238E27FC236}">
                <a16:creationId xmlns:a16="http://schemas.microsoft.com/office/drawing/2014/main" id="{681E30BE-8048-4503-A97F-0E4116D3C5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71161"/>
            <a:ext cx="996802" cy="8005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493" name="Line 37">
            <a:extLst>
              <a:ext uri="{FF2B5EF4-FFF2-40B4-BE49-F238E27FC236}">
                <a16:creationId xmlns:a16="http://schemas.microsoft.com/office/drawing/2014/main" id="{599C2644-0311-41F0-8E6D-F3F9F792AD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58630" y="3256921"/>
            <a:ext cx="221395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494" name="Line 38">
            <a:extLst>
              <a:ext uri="{FF2B5EF4-FFF2-40B4-BE49-F238E27FC236}">
                <a16:creationId xmlns:a16="http://schemas.microsoft.com/office/drawing/2014/main" id="{AA0E53FE-AFED-4034-BB73-E11C06A90A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63976" y="1656791"/>
            <a:ext cx="1108024" cy="5770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495" name="Line 39">
            <a:extLst>
              <a:ext uri="{FF2B5EF4-FFF2-40B4-BE49-F238E27FC236}">
                <a16:creationId xmlns:a16="http://schemas.microsoft.com/office/drawing/2014/main" id="{7EDCFFCA-0508-48C3-AA43-DA6104B2BB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0025" y="3143601"/>
            <a:ext cx="665234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496" name="Line 40">
            <a:extLst>
              <a:ext uri="{FF2B5EF4-FFF2-40B4-BE49-F238E27FC236}">
                <a16:creationId xmlns:a16="http://schemas.microsoft.com/office/drawing/2014/main" id="{99A85B5D-CAEA-4847-B027-67230C1C34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9649" y="2743830"/>
            <a:ext cx="442790" cy="4564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497" name="Line 41">
            <a:extLst>
              <a:ext uri="{FF2B5EF4-FFF2-40B4-BE49-F238E27FC236}">
                <a16:creationId xmlns:a16="http://schemas.microsoft.com/office/drawing/2014/main" id="{F2708E66-DD74-4CE5-84E3-FF2BCC536B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45259" y="3200261"/>
            <a:ext cx="331568" cy="91391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498" name="Line 42">
            <a:extLst>
              <a:ext uri="{FF2B5EF4-FFF2-40B4-BE49-F238E27FC236}">
                <a16:creationId xmlns:a16="http://schemas.microsoft.com/office/drawing/2014/main" id="{1C44E0DF-0EDA-4D5E-BB38-5539BE4475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8803" y="2228640"/>
            <a:ext cx="665234" cy="2864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499" name="Line 43">
            <a:extLst>
              <a:ext uri="{FF2B5EF4-FFF2-40B4-BE49-F238E27FC236}">
                <a16:creationId xmlns:a16="http://schemas.microsoft.com/office/drawing/2014/main" id="{F3C0B0CD-A3B8-450A-9A22-2DEEBA6AF4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4241" y="1714500"/>
            <a:ext cx="554012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500" name="Line 44">
            <a:extLst>
              <a:ext uri="{FF2B5EF4-FFF2-40B4-BE49-F238E27FC236}">
                <a16:creationId xmlns:a16="http://schemas.microsoft.com/office/drawing/2014/main" id="{0BDC4E1C-E481-4D55-92E6-1A1D2E9CA8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4240" y="1999901"/>
            <a:ext cx="54562" cy="5151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501" name="Line 45">
            <a:extLst>
              <a:ext uri="{FF2B5EF4-FFF2-40B4-BE49-F238E27FC236}">
                <a16:creationId xmlns:a16="http://schemas.microsoft.com/office/drawing/2014/main" id="{E3B88833-2DD9-406B-84F3-149CDDD48E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68253" y="1714501"/>
            <a:ext cx="165784" cy="4564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502" name="Line 46">
            <a:extLst>
              <a:ext uri="{FF2B5EF4-FFF2-40B4-BE49-F238E27FC236}">
                <a16:creationId xmlns:a16="http://schemas.microsoft.com/office/drawing/2014/main" id="{2184838B-B52B-4518-9D69-33E6600A76E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68802" y="2571751"/>
            <a:ext cx="776457" cy="6285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503" name="Line 47">
            <a:extLst>
              <a:ext uri="{FF2B5EF4-FFF2-40B4-BE49-F238E27FC236}">
                <a16:creationId xmlns:a16="http://schemas.microsoft.com/office/drawing/2014/main" id="{2D3CC9E8-2A46-4CD9-A402-C02C753192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6827" y="2686120"/>
            <a:ext cx="111222" cy="142805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504" name="Line 48">
            <a:extLst>
              <a:ext uri="{FF2B5EF4-FFF2-40B4-BE49-F238E27FC236}">
                <a16:creationId xmlns:a16="http://schemas.microsoft.com/office/drawing/2014/main" id="{AC11E64F-83AA-4B53-AC21-BEBF207185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9648" y="2228641"/>
            <a:ext cx="0" cy="9716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505" name="Line 49">
            <a:extLst>
              <a:ext uri="{FF2B5EF4-FFF2-40B4-BE49-F238E27FC236}">
                <a16:creationId xmlns:a16="http://schemas.microsoft.com/office/drawing/2014/main" id="{A817BD6C-BE1F-4C53-9C9D-7EEA43CCD6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1714500"/>
            <a:ext cx="942241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506" name="Line 50">
            <a:extLst>
              <a:ext uri="{FF2B5EF4-FFF2-40B4-BE49-F238E27FC236}">
                <a16:creationId xmlns:a16="http://schemas.microsoft.com/office/drawing/2014/main" id="{74DA1740-E200-4D50-97AC-884FBE6CF8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6593" y="1771161"/>
            <a:ext cx="831018" cy="3441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507" name="Line 51">
            <a:extLst>
              <a:ext uri="{FF2B5EF4-FFF2-40B4-BE49-F238E27FC236}">
                <a16:creationId xmlns:a16="http://schemas.microsoft.com/office/drawing/2014/main" id="{EA5FD1D0-A4F3-4C57-BC35-810ADC1C9E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6970" y="3314631"/>
            <a:ext cx="221395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508" name="Line 52">
            <a:extLst>
              <a:ext uri="{FF2B5EF4-FFF2-40B4-BE49-F238E27FC236}">
                <a16:creationId xmlns:a16="http://schemas.microsoft.com/office/drawing/2014/main" id="{BF4928D6-7712-4726-B73D-1AF91CB4D4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686121"/>
            <a:ext cx="996802" cy="2287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509" name="Oval 53">
            <a:extLst>
              <a:ext uri="{FF2B5EF4-FFF2-40B4-BE49-F238E27FC236}">
                <a16:creationId xmlns:a16="http://schemas.microsoft.com/office/drawing/2014/main" id="{B77A56A4-92CC-40F8-8140-AD1EB25BD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346" y="360108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7510" name="Line 54">
            <a:extLst>
              <a:ext uri="{FF2B5EF4-FFF2-40B4-BE49-F238E27FC236}">
                <a16:creationId xmlns:a16="http://schemas.microsoft.com/office/drawing/2014/main" id="{59F168B0-0540-45A6-9CB9-110597EF4F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3943141"/>
            <a:ext cx="1606425" cy="3431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513" name="Oval 57">
            <a:extLst>
              <a:ext uri="{FF2B5EF4-FFF2-40B4-BE49-F238E27FC236}">
                <a16:creationId xmlns:a16="http://schemas.microsoft.com/office/drawing/2014/main" id="{835E8E03-2605-4E8E-A88C-838A45C95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359" y="245738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7514" name="Oval 58">
            <a:extLst>
              <a:ext uri="{FF2B5EF4-FFF2-40B4-BE49-F238E27FC236}">
                <a16:creationId xmlns:a16="http://schemas.microsoft.com/office/drawing/2014/main" id="{1B92820F-E52A-4929-B238-B0201DFAE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47" y="3200260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7515" name="Oval 59">
            <a:extLst>
              <a:ext uri="{FF2B5EF4-FFF2-40B4-BE49-F238E27FC236}">
                <a16:creationId xmlns:a16="http://schemas.microsoft.com/office/drawing/2014/main" id="{10C17FD5-BA0F-465A-8CF3-F15D17DAF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52" y="199990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7516" name="Oval 60">
            <a:extLst>
              <a:ext uri="{FF2B5EF4-FFF2-40B4-BE49-F238E27FC236}">
                <a16:creationId xmlns:a16="http://schemas.microsoft.com/office/drawing/2014/main" id="{0EA53459-4EF9-462F-AD2F-E2C134434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057610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7517" name="Oval 61">
            <a:extLst>
              <a:ext uri="{FF2B5EF4-FFF2-40B4-BE49-F238E27FC236}">
                <a16:creationId xmlns:a16="http://schemas.microsoft.com/office/drawing/2014/main" id="{8087F024-CD58-4F64-B35B-E74780DDD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857151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7518" name="Oval 62">
            <a:extLst>
              <a:ext uri="{FF2B5EF4-FFF2-40B4-BE49-F238E27FC236}">
                <a16:creationId xmlns:a16="http://schemas.microsoft.com/office/drawing/2014/main" id="{5D904F1E-C1BD-463B-AB1B-BF47FE802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593" y="342900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7519" name="Oval 63">
            <a:extLst>
              <a:ext uri="{FF2B5EF4-FFF2-40B4-BE49-F238E27FC236}">
                <a16:creationId xmlns:a16="http://schemas.microsoft.com/office/drawing/2014/main" id="{6D047EA0-E528-4128-843E-241586174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262841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7520" name="Oval 64">
            <a:extLst>
              <a:ext uri="{FF2B5EF4-FFF2-40B4-BE49-F238E27FC236}">
                <a16:creationId xmlns:a16="http://schemas.microsoft.com/office/drawing/2014/main" id="{D4869C52-44CE-4371-A3C6-AAD09701D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994" y="222864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7521" name="Oval 65">
            <a:extLst>
              <a:ext uri="{FF2B5EF4-FFF2-40B4-BE49-F238E27FC236}">
                <a16:creationId xmlns:a16="http://schemas.microsoft.com/office/drawing/2014/main" id="{C293B3EF-D54C-4900-A044-6116666FE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389" y="165679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7522" name="Oval 66">
            <a:extLst>
              <a:ext uri="{FF2B5EF4-FFF2-40B4-BE49-F238E27FC236}">
                <a16:creationId xmlns:a16="http://schemas.microsoft.com/office/drawing/2014/main" id="{6F353435-0249-422F-ABDE-91D9D5815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408" y="320026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7523" name="Oval 67">
            <a:extLst>
              <a:ext uri="{FF2B5EF4-FFF2-40B4-BE49-F238E27FC236}">
                <a16:creationId xmlns:a16="http://schemas.microsoft.com/office/drawing/2014/main" id="{3FF12A59-66A2-41B8-9B79-FC6A47C36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371440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7524" name="Oval 68">
            <a:extLst>
              <a:ext uri="{FF2B5EF4-FFF2-40B4-BE49-F238E27FC236}">
                <a16:creationId xmlns:a16="http://schemas.microsoft.com/office/drawing/2014/main" id="{FA059FBE-2638-4C52-9337-DA3516162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630" y="245738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7525" name="Oval 69">
            <a:extLst>
              <a:ext uri="{FF2B5EF4-FFF2-40B4-BE49-F238E27FC236}">
                <a16:creationId xmlns:a16="http://schemas.microsoft.com/office/drawing/2014/main" id="{F14FE361-1185-4ADF-967E-3204EB95E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037" y="308589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7526" name="Oval 70">
            <a:extLst>
              <a:ext uri="{FF2B5EF4-FFF2-40B4-BE49-F238E27FC236}">
                <a16:creationId xmlns:a16="http://schemas.microsoft.com/office/drawing/2014/main" id="{613DA2AC-8CE8-416D-9A61-58D099F7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426" y="211532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7527" name="Oval 71">
            <a:extLst>
              <a:ext uri="{FF2B5EF4-FFF2-40B4-BE49-F238E27FC236}">
                <a16:creationId xmlns:a16="http://schemas.microsoft.com/office/drawing/2014/main" id="{A43A8D53-3FAB-48AC-8883-B8FADE299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192" y="388543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7528" name="Oval 72">
            <a:extLst>
              <a:ext uri="{FF2B5EF4-FFF2-40B4-BE49-F238E27FC236}">
                <a16:creationId xmlns:a16="http://schemas.microsoft.com/office/drawing/2014/main" id="{BF79DA6C-126D-43E9-B14F-555789F67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019" y="194324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7530" name="Oval 74">
            <a:extLst>
              <a:ext uri="{FF2B5EF4-FFF2-40B4-BE49-F238E27FC236}">
                <a16:creationId xmlns:a16="http://schemas.microsoft.com/office/drawing/2014/main" id="{D4811A5E-0E4D-45EA-9C9D-215B65793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031" y="159908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7531" name="Oval 75">
            <a:extLst>
              <a:ext uri="{FF2B5EF4-FFF2-40B4-BE49-F238E27FC236}">
                <a16:creationId xmlns:a16="http://schemas.microsoft.com/office/drawing/2014/main" id="{6C69A665-1EEE-4152-8C72-B46DD34A4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655" y="4000850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7532" name="Oval 76">
            <a:extLst>
              <a:ext uri="{FF2B5EF4-FFF2-40B4-BE49-F238E27FC236}">
                <a16:creationId xmlns:a16="http://schemas.microsoft.com/office/drawing/2014/main" id="{BC19EC59-82FF-4A74-9B21-BC01990A8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377" y="417188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7533" name="Oval 77">
            <a:extLst>
              <a:ext uri="{FF2B5EF4-FFF2-40B4-BE49-F238E27FC236}">
                <a16:creationId xmlns:a16="http://schemas.microsoft.com/office/drawing/2014/main" id="{DC4DBE7D-08C6-48A7-B886-E2A253BC1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5" y="159908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7534" name="Oval 78">
            <a:extLst>
              <a:ext uri="{FF2B5EF4-FFF2-40B4-BE49-F238E27FC236}">
                <a16:creationId xmlns:a16="http://schemas.microsoft.com/office/drawing/2014/main" id="{5158F416-FF47-4C5C-8A1B-CD50E5742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802" y="3885431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7536" name="Rectangle 80">
            <a:extLst>
              <a:ext uri="{FF2B5EF4-FFF2-40B4-BE49-F238E27FC236}">
                <a16:creationId xmlns:a16="http://schemas.microsoft.com/office/drawing/2014/main" id="{55FA35FB-577C-4B55-A490-E9847D1F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7235" y="2972570"/>
            <a:ext cx="165784" cy="171030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7537" name="Oval 81">
            <a:extLst>
              <a:ext uri="{FF2B5EF4-FFF2-40B4-BE49-F238E27FC236}">
                <a16:creationId xmlns:a16="http://schemas.microsoft.com/office/drawing/2014/main" id="{DFA52952-CA7E-45B5-8C12-A5856FFAE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563" y="2799441"/>
            <a:ext cx="165784" cy="173129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7538" name="Line 82">
            <a:extLst>
              <a:ext uri="{FF2B5EF4-FFF2-40B4-BE49-F238E27FC236}">
                <a16:creationId xmlns:a16="http://schemas.microsoft.com/office/drawing/2014/main" id="{797869A4-F2C7-482E-83AB-71347F8A4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8945" y="2515090"/>
            <a:ext cx="332618" cy="284351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7539" name="Text Box 83">
            <a:extLst>
              <a:ext uri="{FF2B5EF4-FFF2-40B4-BE49-F238E27FC236}">
                <a16:creationId xmlns:a16="http://schemas.microsoft.com/office/drawing/2014/main" id="{0FC2B2A4-610F-4810-9394-54FDE7308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717" y="2228641"/>
            <a:ext cx="997852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 dirty="0"/>
              <a:t>Source</a:t>
            </a:r>
          </a:p>
        </p:txBody>
      </p:sp>
      <p:sp>
        <p:nvSpPr>
          <p:cNvPr id="147540" name="Oval 84">
            <a:extLst>
              <a:ext uri="{FF2B5EF4-FFF2-40B4-BE49-F238E27FC236}">
                <a16:creationId xmlns:a16="http://schemas.microsoft.com/office/drawing/2014/main" id="{8E899EC0-13D3-4E27-BB0F-B321C248A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827" y="2628411"/>
            <a:ext cx="166834" cy="171030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7541" name="Text Box 85">
            <a:extLst>
              <a:ext uri="{FF2B5EF4-FFF2-40B4-BE49-F238E27FC236}">
                <a16:creationId xmlns:a16="http://schemas.microsoft.com/office/drawing/2014/main" id="{D56A0D00-9EA4-4997-941F-4AB06868B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433" y="1828871"/>
            <a:ext cx="1440641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/>
              <a:t>Destination</a:t>
            </a:r>
          </a:p>
        </p:txBody>
      </p:sp>
      <p:sp>
        <p:nvSpPr>
          <p:cNvPr id="147542" name="Line 86">
            <a:extLst>
              <a:ext uri="{FF2B5EF4-FFF2-40B4-BE49-F238E27FC236}">
                <a16:creationId xmlns:a16="http://schemas.microsoft.com/office/drawing/2014/main" id="{B5CD747D-F549-4A26-83BA-F3AAEC501D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3660" y="2170932"/>
            <a:ext cx="110173" cy="400819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90" name="Rectangle 55">
            <a:extLst>
              <a:ext uri="{FF2B5EF4-FFF2-40B4-BE49-F238E27FC236}">
                <a16:creationId xmlns:a16="http://schemas.microsoft.com/office/drawing/2014/main" id="{592F0BF7-27CC-4E63-9AA2-48E5DEAAAA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887" y="215235"/>
            <a:ext cx="8994225" cy="111628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Back to Greedy Forwarding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90" name="Line 86">
            <a:extLst>
              <a:ext uri="{FF2B5EF4-FFF2-40B4-BE49-F238E27FC236}">
                <a16:creationId xmlns:a16="http://schemas.microsoft.com/office/drawing/2014/main" id="{9DEBAC3A-271A-485A-8803-231DE1F370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26742" y="3978816"/>
            <a:ext cx="453283" cy="402918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91" name="Line 87">
            <a:extLst>
              <a:ext uri="{FF2B5EF4-FFF2-40B4-BE49-F238E27FC236}">
                <a16:creationId xmlns:a16="http://schemas.microsoft.com/office/drawing/2014/main" id="{6069C960-A3D7-4AAA-9DBE-21BFEAF554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68352" y="4281004"/>
            <a:ext cx="1208754" cy="10072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92" name="Line 88">
            <a:extLst>
              <a:ext uri="{FF2B5EF4-FFF2-40B4-BE49-F238E27FC236}">
                <a16:creationId xmlns:a16="http://schemas.microsoft.com/office/drawing/2014/main" id="{12FE7210-2A55-4FA4-A083-85F0BD3E30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3094" y="2719697"/>
            <a:ext cx="503647" cy="161167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93" name="Oval 89">
            <a:extLst>
              <a:ext uri="{FF2B5EF4-FFF2-40B4-BE49-F238E27FC236}">
                <a16:creationId xmlns:a16="http://schemas.microsoft.com/office/drawing/2014/main" id="{67925053-3F65-4820-A225-25CB2D1B3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13" y="4281004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9506" name="Line 2">
            <a:extLst>
              <a:ext uri="{FF2B5EF4-FFF2-40B4-BE49-F238E27FC236}">
                <a16:creationId xmlns:a16="http://schemas.microsoft.com/office/drawing/2014/main" id="{3C0BEAEF-C6EC-442B-9E3C-197FFC2190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8365" y="3828771"/>
            <a:ext cx="1329419" cy="1720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07" name="Line 3">
            <a:extLst>
              <a:ext uri="{FF2B5EF4-FFF2-40B4-BE49-F238E27FC236}">
                <a16:creationId xmlns:a16="http://schemas.microsoft.com/office/drawing/2014/main" id="{FBAEC480-9F5B-444E-AA64-D4E3927177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569" y="3714400"/>
            <a:ext cx="664185" cy="2864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08" name="Line 4">
            <a:extLst>
              <a:ext uri="{FF2B5EF4-FFF2-40B4-BE49-F238E27FC236}">
                <a16:creationId xmlns:a16="http://schemas.microsoft.com/office/drawing/2014/main" id="{6DFCF2E5-A99F-4A7A-84CA-CDC69692BB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0982" y="2286351"/>
            <a:ext cx="665234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09" name="Line 5">
            <a:extLst>
              <a:ext uri="{FF2B5EF4-FFF2-40B4-BE49-F238E27FC236}">
                <a16:creationId xmlns:a16="http://schemas.microsoft.com/office/drawing/2014/main" id="{6737CFE0-F67D-4DFC-816D-1C22A27E6D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170931"/>
            <a:ext cx="831018" cy="11437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10" name="Line 6">
            <a:extLst>
              <a:ext uri="{FF2B5EF4-FFF2-40B4-BE49-F238E27FC236}">
                <a16:creationId xmlns:a16="http://schemas.microsoft.com/office/drawing/2014/main" id="{6BB935C1-F485-4446-8F31-FABAB66A4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9649" y="2228640"/>
            <a:ext cx="442790" cy="4574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11" name="Line 7">
            <a:extLst>
              <a:ext uri="{FF2B5EF4-FFF2-40B4-BE49-F238E27FC236}">
                <a16:creationId xmlns:a16="http://schemas.microsoft.com/office/drawing/2014/main" id="{15FBB486-52B7-4A9D-B477-274C35888B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3200261"/>
            <a:ext cx="886629" cy="11437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12" name="Line 8">
            <a:extLst>
              <a:ext uri="{FF2B5EF4-FFF2-40B4-BE49-F238E27FC236}">
                <a16:creationId xmlns:a16="http://schemas.microsoft.com/office/drawing/2014/main" id="{4DE69274-CEDA-4504-954F-8326BAFDC4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784" y="2686120"/>
            <a:ext cx="0" cy="114265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13" name="Line 9">
            <a:extLst>
              <a:ext uri="{FF2B5EF4-FFF2-40B4-BE49-F238E27FC236}">
                <a16:creationId xmlns:a16="http://schemas.microsoft.com/office/drawing/2014/main" id="{11A6B6FD-1F34-4487-8105-73041856DD1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2204" y="3544420"/>
            <a:ext cx="165784" cy="7418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14" name="Line 10">
            <a:extLst>
              <a:ext uri="{FF2B5EF4-FFF2-40B4-BE49-F238E27FC236}">
                <a16:creationId xmlns:a16="http://schemas.microsoft.com/office/drawing/2014/main" id="{69EFE095-9F19-4071-88A0-C2C9B28485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40982" y="2914860"/>
            <a:ext cx="996802" cy="8572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15" name="Line 11">
            <a:extLst>
              <a:ext uri="{FF2B5EF4-FFF2-40B4-BE49-F238E27FC236}">
                <a16:creationId xmlns:a16="http://schemas.microsoft.com/office/drawing/2014/main" id="{EA3B4117-977E-43D4-95EE-1CC1AC8220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70" y="2286351"/>
            <a:ext cx="1219247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16" name="Line 12">
            <a:extLst>
              <a:ext uri="{FF2B5EF4-FFF2-40B4-BE49-F238E27FC236}">
                <a16:creationId xmlns:a16="http://schemas.microsoft.com/office/drawing/2014/main" id="{DEC7C8CC-71DE-464D-B380-D64486CCC6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515091"/>
            <a:ext cx="110173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17" name="Line 13">
            <a:extLst>
              <a:ext uri="{FF2B5EF4-FFF2-40B4-BE49-F238E27FC236}">
                <a16:creationId xmlns:a16="http://schemas.microsoft.com/office/drawing/2014/main" id="{A7A54A08-24EF-41F4-B393-4E18483DC6E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06765" y="3544420"/>
            <a:ext cx="776457" cy="22769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18" name="Line 14">
            <a:extLst>
              <a:ext uri="{FF2B5EF4-FFF2-40B4-BE49-F238E27FC236}">
                <a16:creationId xmlns:a16="http://schemas.microsoft.com/office/drawing/2014/main" id="{F82A84C0-3C01-4C66-AB2A-50031AD2EC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2743831"/>
            <a:ext cx="609623" cy="15424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19" name="Line 15">
            <a:extLst>
              <a:ext uri="{FF2B5EF4-FFF2-40B4-BE49-F238E27FC236}">
                <a16:creationId xmlns:a16="http://schemas.microsoft.com/office/drawing/2014/main" id="{980F6172-FE46-4C04-9663-9B8246AC24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42581" y="1714501"/>
            <a:ext cx="277006" cy="8005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20" name="Line 16">
            <a:extLst>
              <a:ext uri="{FF2B5EF4-FFF2-40B4-BE49-F238E27FC236}">
                <a16:creationId xmlns:a16="http://schemas.microsoft.com/office/drawing/2014/main" id="{36EC728E-F3CA-4432-98EB-197D995D39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80025" y="4000850"/>
            <a:ext cx="942241" cy="11332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21" name="Line 17">
            <a:extLst>
              <a:ext uri="{FF2B5EF4-FFF2-40B4-BE49-F238E27FC236}">
                <a16:creationId xmlns:a16="http://schemas.microsoft.com/office/drawing/2014/main" id="{DD08298D-6DD5-4BB7-800F-871ACA5609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8365" y="3486710"/>
            <a:ext cx="443839" cy="4564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22" name="Line 18">
            <a:extLst>
              <a:ext uri="{FF2B5EF4-FFF2-40B4-BE49-F238E27FC236}">
                <a16:creationId xmlns:a16="http://schemas.microsoft.com/office/drawing/2014/main" id="{D19BE792-5706-45BA-B365-93A2D251E16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6970" y="3256921"/>
            <a:ext cx="719796" cy="28749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23" name="Line 19">
            <a:extLst>
              <a:ext uri="{FF2B5EF4-FFF2-40B4-BE49-F238E27FC236}">
                <a16:creationId xmlns:a16="http://schemas.microsoft.com/office/drawing/2014/main" id="{9802B2BF-F936-47C7-8E15-CA4504BEB7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8568" y="3256921"/>
            <a:ext cx="498401" cy="39977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24" name="Line 20">
            <a:extLst>
              <a:ext uri="{FF2B5EF4-FFF2-40B4-BE49-F238E27FC236}">
                <a16:creationId xmlns:a16="http://schemas.microsoft.com/office/drawing/2014/main" id="{FB63CCD0-C4FA-489C-B1B5-1C2F94D329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1735" y="2914860"/>
            <a:ext cx="609624" cy="39977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25" name="Line 21">
            <a:extLst>
              <a:ext uri="{FF2B5EF4-FFF2-40B4-BE49-F238E27FC236}">
                <a16:creationId xmlns:a16="http://schemas.microsoft.com/office/drawing/2014/main" id="{59597126-365B-4A49-AE4A-7A258390A16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96593" y="2914860"/>
            <a:ext cx="110173" cy="6295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26" name="Line 22">
            <a:extLst>
              <a:ext uri="{FF2B5EF4-FFF2-40B4-BE49-F238E27FC236}">
                <a16:creationId xmlns:a16="http://schemas.microsoft.com/office/drawing/2014/main" id="{2DD8D239-5E7D-426D-B23F-9791B4A25C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914860"/>
            <a:ext cx="609624" cy="34206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27" name="Line 23">
            <a:extLst>
              <a:ext uri="{FF2B5EF4-FFF2-40B4-BE49-F238E27FC236}">
                <a16:creationId xmlns:a16="http://schemas.microsoft.com/office/drawing/2014/main" id="{AD62796E-BEE1-4D65-A7BD-EA48A9ADFA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784" y="3256921"/>
            <a:ext cx="720846" cy="5718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28" name="Line 24">
            <a:extLst>
              <a:ext uri="{FF2B5EF4-FFF2-40B4-BE49-F238E27FC236}">
                <a16:creationId xmlns:a16="http://schemas.microsoft.com/office/drawing/2014/main" id="{1AE86345-B923-400F-A54D-6A36631C3B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0605" y="2286350"/>
            <a:ext cx="387179" cy="4574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29" name="Line 25">
            <a:extLst>
              <a:ext uri="{FF2B5EF4-FFF2-40B4-BE49-F238E27FC236}">
                <a16:creationId xmlns:a16="http://schemas.microsoft.com/office/drawing/2014/main" id="{69A9CDCA-31BB-41F5-BE6D-8328A720ED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21735" y="2914861"/>
            <a:ext cx="166834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30" name="Line 26">
            <a:extLst>
              <a:ext uri="{FF2B5EF4-FFF2-40B4-BE49-F238E27FC236}">
                <a16:creationId xmlns:a16="http://schemas.microsoft.com/office/drawing/2014/main" id="{D1F77289-5500-4357-BB49-1FFD2FE83F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3222" y="3772110"/>
            <a:ext cx="941192" cy="1710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31" name="Line 27">
            <a:extLst>
              <a:ext uri="{FF2B5EF4-FFF2-40B4-BE49-F238E27FC236}">
                <a16:creationId xmlns:a16="http://schemas.microsoft.com/office/drawing/2014/main" id="{64B19C01-33D2-4D18-BB21-260D77E16E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754" y="3943141"/>
            <a:ext cx="720846" cy="3431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32" name="Line 28">
            <a:extLst>
              <a:ext uri="{FF2B5EF4-FFF2-40B4-BE49-F238E27FC236}">
                <a16:creationId xmlns:a16="http://schemas.microsoft.com/office/drawing/2014/main" id="{9FEF8527-FEC3-427F-83C2-5AEC05C094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32957" y="3544420"/>
            <a:ext cx="1219247" cy="16998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33" name="Line 29">
            <a:extLst>
              <a:ext uri="{FF2B5EF4-FFF2-40B4-BE49-F238E27FC236}">
                <a16:creationId xmlns:a16="http://schemas.microsoft.com/office/drawing/2014/main" id="{CCFFD79E-1662-4684-A0AD-18D45D80AF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5575" y="1656792"/>
            <a:ext cx="498401" cy="40081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34" name="Line 30">
            <a:extLst>
              <a:ext uri="{FF2B5EF4-FFF2-40B4-BE49-F238E27FC236}">
                <a16:creationId xmlns:a16="http://schemas.microsoft.com/office/drawing/2014/main" id="{7D489400-99C8-4069-A632-F3CB277556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1735" y="2115320"/>
            <a:ext cx="388228" cy="7418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35" name="Line 31">
            <a:extLst>
              <a:ext uri="{FF2B5EF4-FFF2-40B4-BE49-F238E27FC236}">
                <a16:creationId xmlns:a16="http://schemas.microsoft.com/office/drawing/2014/main" id="{D0FC76E2-E414-4D78-9E43-321B55307C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1735" y="2571751"/>
            <a:ext cx="720846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36" name="Line 32">
            <a:extLst>
              <a:ext uri="{FF2B5EF4-FFF2-40B4-BE49-F238E27FC236}">
                <a16:creationId xmlns:a16="http://schemas.microsoft.com/office/drawing/2014/main" id="{4A76B6F1-F70A-4D84-A115-AC0E406A6A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65575" y="2115320"/>
            <a:ext cx="165784" cy="119931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37" name="Line 33">
            <a:extLst>
              <a:ext uri="{FF2B5EF4-FFF2-40B4-BE49-F238E27FC236}">
                <a16:creationId xmlns:a16="http://schemas.microsoft.com/office/drawing/2014/main" id="{E4C08EFF-C681-4D21-8991-18F4D21441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170932"/>
            <a:ext cx="609624" cy="40081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38" name="Line 34">
            <a:extLst>
              <a:ext uri="{FF2B5EF4-FFF2-40B4-BE49-F238E27FC236}">
                <a16:creationId xmlns:a16="http://schemas.microsoft.com/office/drawing/2014/main" id="{A94D9E14-5819-4E3F-BEB7-DE6FE57CE7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170932"/>
            <a:ext cx="55611" cy="74392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39" name="Line 35">
            <a:extLst>
              <a:ext uri="{FF2B5EF4-FFF2-40B4-BE49-F238E27FC236}">
                <a16:creationId xmlns:a16="http://schemas.microsoft.com/office/drawing/2014/main" id="{199D703A-80A9-451C-9218-A837EA35D2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9587" y="1714501"/>
            <a:ext cx="886629" cy="6295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40" name="Line 36">
            <a:extLst>
              <a:ext uri="{FF2B5EF4-FFF2-40B4-BE49-F238E27FC236}">
                <a16:creationId xmlns:a16="http://schemas.microsoft.com/office/drawing/2014/main" id="{765FAFA0-206B-4E40-9FD4-F499DA89D0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71161"/>
            <a:ext cx="996802" cy="8005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41" name="Line 37">
            <a:extLst>
              <a:ext uri="{FF2B5EF4-FFF2-40B4-BE49-F238E27FC236}">
                <a16:creationId xmlns:a16="http://schemas.microsoft.com/office/drawing/2014/main" id="{B07A3E1B-BEE0-454F-BA20-CD81EDB987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58630" y="3256921"/>
            <a:ext cx="221395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42" name="Line 38">
            <a:extLst>
              <a:ext uri="{FF2B5EF4-FFF2-40B4-BE49-F238E27FC236}">
                <a16:creationId xmlns:a16="http://schemas.microsoft.com/office/drawing/2014/main" id="{27C60548-8A04-49B4-B309-417538378C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63976" y="1656791"/>
            <a:ext cx="1108024" cy="5770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43" name="Line 39">
            <a:extLst>
              <a:ext uri="{FF2B5EF4-FFF2-40B4-BE49-F238E27FC236}">
                <a16:creationId xmlns:a16="http://schemas.microsoft.com/office/drawing/2014/main" id="{5D45CFD7-5484-4B24-BC0B-8F3AE2F094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0025" y="3143601"/>
            <a:ext cx="665234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44" name="Line 40">
            <a:extLst>
              <a:ext uri="{FF2B5EF4-FFF2-40B4-BE49-F238E27FC236}">
                <a16:creationId xmlns:a16="http://schemas.microsoft.com/office/drawing/2014/main" id="{C4EAFC09-FBDE-454F-88F3-616AB7DA48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9649" y="2743830"/>
            <a:ext cx="442790" cy="4564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45" name="Line 41">
            <a:extLst>
              <a:ext uri="{FF2B5EF4-FFF2-40B4-BE49-F238E27FC236}">
                <a16:creationId xmlns:a16="http://schemas.microsoft.com/office/drawing/2014/main" id="{079ACD47-E00C-4988-B282-4AC7BA43EC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45259" y="3200261"/>
            <a:ext cx="331568" cy="91391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46" name="Line 42">
            <a:extLst>
              <a:ext uri="{FF2B5EF4-FFF2-40B4-BE49-F238E27FC236}">
                <a16:creationId xmlns:a16="http://schemas.microsoft.com/office/drawing/2014/main" id="{1A2EF309-C703-4961-9FCD-4D689FA7BF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8803" y="2228640"/>
            <a:ext cx="665234" cy="2864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47" name="Line 43">
            <a:extLst>
              <a:ext uri="{FF2B5EF4-FFF2-40B4-BE49-F238E27FC236}">
                <a16:creationId xmlns:a16="http://schemas.microsoft.com/office/drawing/2014/main" id="{DF0DA6FC-4F87-43BD-B8C1-E6BA2B0812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4241" y="1714500"/>
            <a:ext cx="554012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48" name="Line 44">
            <a:extLst>
              <a:ext uri="{FF2B5EF4-FFF2-40B4-BE49-F238E27FC236}">
                <a16:creationId xmlns:a16="http://schemas.microsoft.com/office/drawing/2014/main" id="{32FC861B-1F1E-4D8D-9796-CBCAE6064AF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4240" y="1999901"/>
            <a:ext cx="54562" cy="5151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49" name="Line 45">
            <a:extLst>
              <a:ext uri="{FF2B5EF4-FFF2-40B4-BE49-F238E27FC236}">
                <a16:creationId xmlns:a16="http://schemas.microsoft.com/office/drawing/2014/main" id="{F90D520F-9453-4F74-9E83-1EC8CBBE20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68253" y="1714501"/>
            <a:ext cx="165784" cy="4564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50" name="Line 46">
            <a:extLst>
              <a:ext uri="{FF2B5EF4-FFF2-40B4-BE49-F238E27FC236}">
                <a16:creationId xmlns:a16="http://schemas.microsoft.com/office/drawing/2014/main" id="{1AC48167-42B4-4056-8391-8A1786908A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68802" y="2571751"/>
            <a:ext cx="776457" cy="6285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51" name="Line 47">
            <a:extLst>
              <a:ext uri="{FF2B5EF4-FFF2-40B4-BE49-F238E27FC236}">
                <a16:creationId xmlns:a16="http://schemas.microsoft.com/office/drawing/2014/main" id="{ACEE5546-4F41-4A44-8782-4CBE6AB566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6827" y="2686120"/>
            <a:ext cx="111222" cy="142805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52" name="Line 48">
            <a:extLst>
              <a:ext uri="{FF2B5EF4-FFF2-40B4-BE49-F238E27FC236}">
                <a16:creationId xmlns:a16="http://schemas.microsoft.com/office/drawing/2014/main" id="{916E1EAA-1EC4-4478-B581-D1A369F836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9648" y="2228641"/>
            <a:ext cx="0" cy="9716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53" name="Line 49">
            <a:extLst>
              <a:ext uri="{FF2B5EF4-FFF2-40B4-BE49-F238E27FC236}">
                <a16:creationId xmlns:a16="http://schemas.microsoft.com/office/drawing/2014/main" id="{B0A1FC1E-6457-4200-A345-9A5B18F81E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1714500"/>
            <a:ext cx="942241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54" name="Line 50">
            <a:extLst>
              <a:ext uri="{FF2B5EF4-FFF2-40B4-BE49-F238E27FC236}">
                <a16:creationId xmlns:a16="http://schemas.microsoft.com/office/drawing/2014/main" id="{DFC134A5-40F6-430F-9C09-73AAF64DAC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6593" y="1771161"/>
            <a:ext cx="831018" cy="3441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55" name="Line 51">
            <a:extLst>
              <a:ext uri="{FF2B5EF4-FFF2-40B4-BE49-F238E27FC236}">
                <a16:creationId xmlns:a16="http://schemas.microsoft.com/office/drawing/2014/main" id="{07E2A1EB-FFBC-4F5C-815A-C6FDD079B7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6970" y="3314631"/>
            <a:ext cx="221395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56" name="Line 52">
            <a:extLst>
              <a:ext uri="{FF2B5EF4-FFF2-40B4-BE49-F238E27FC236}">
                <a16:creationId xmlns:a16="http://schemas.microsoft.com/office/drawing/2014/main" id="{900F2517-B794-4626-BA79-766B811107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686121"/>
            <a:ext cx="996802" cy="2287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57" name="Oval 53">
            <a:extLst>
              <a:ext uri="{FF2B5EF4-FFF2-40B4-BE49-F238E27FC236}">
                <a16:creationId xmlns:a16="http://schemas.microsoft.com/office/drawing/2014/main" id="{EADC2761-3F67-4D9D-BBFF-57C976594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346" y="360108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9558" name="Line 54">
            <a:extLst>
              <a:ext uri="{FF2B5EF4-FFF2-40B4-BE49-F238E27FC236}">
                <a16:creationId xmlns:a16="http://schemas.microsoft.com/office/drawing/2014/main" id="{87180090-B694-4C91-AA40-0C0EB7A3AD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3943141"/>
            <a:ext cx="1606425" cy="3431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61" name="Oval 57">
            <a:extLst>
              <a:ext uri="{FF2B5EF4-FFF2-40B4-BE49-F238E27FC236}">
                <a16:creationId xmlns:a16="http://schemas.microsoft.com/office/drawing/2014/main" id="{9516F7BE-D84E-4ED5-A640-0D17369B3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359" y="245738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9562" name="Oval 58">
            <a:extLst>
              <a:ext uri="{FF2B5EF4-FFF2-40B4-BE49-F238E27FC236}">
                <a16:creationId xmlns:a16="http://schemas.microsoft.com/office/drawing/2014/main" id="{FFCE7224-E6AF-4AAF-9566-B948624F2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47" y="3200260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9563" name="Oval 59">
            <a:extLst>
              <a:ext uri="{FF2B5EF4-FFF2-40B4-BE49-F238E27FC236}">
                <a16:creationId xmlns:a16="http://schemas.microsoft.com/office/drawing/2014/main" id="{8D5B0D4F-C878-472E-B87E-790B4861F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52" y="199990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9564" name="Oval 60">
            <a:extLst>
              <a:ext uri="{FF2B5EF4-FFF2-40B4-BE49-F238E27FC236}">
                <a16:creationId xmlns:a16="http://schemas.microsoft.com/office/drawing/2014/main" id="{87C2BB5F-78DD-4F6D-A6E8-ACCC8708B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057610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9565" name="Oval 61">
            <a:extLst>
              <a:ext uri="{FF2B5EF4-FFF2-40B4-BE49-F238E27FC236}">
                <a16:creationId xmlns:a16="http://schemas.microsoft.com/office/drawing/2014/main" id="{B34B831D-9EDE-488B-8D2F-F4B0D2875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857151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9566" name="Oval 62">
            <a:extLst>
              <a:ext uri="{FF2B5EF4-FFF2-40B4-BE49-F238E27FC236}">
                <a16:creationId xmlns:a16="http://schemas.microsoft.com/office/drawing/2014/main" id="{42CF2340-6DC5-4EF7-88A2-E3FAE34E6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593" y="342900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9567" name="Oval 63">
            <a:extLst>
              <a:ext uri="{FF2B5EF4-FFF2-40B4-BE49-F238E27FC236}">
                <a16:creationId xmlns:a16="http://schemas.microsoft.com/office/drawing/2014/main" id="{5D6E95B0-6CDB-493B-8E35-79819EF68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262841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9568" name="Oval 64">
            <a:extLst>
              <a:ext uri="{FF2B5EF4-FFF2-40B4-BE49-F238E27FC236}">
                <a16:creationId xmlns:a16="http://schemas.microsoft.com/office/drawing/2014/main" id="{8B66C434-908B-4071-AFDD-5F0FB9248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994" y="222864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9569" name="Oval 65">
            <a:extLst>
              <a:ext uri="{FF2B5EF4-FFF2-40B4-BE49-F238E27FC236}">
                <a16:creationId xmlns:a16="http://schemas.microsoft.com/office/drawing/2014/main" id="{F9B42E5C-EF2F-4736-8D02-EFDFCAD60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389" y="165679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9570" name="Oval 66">
            <a:extLst>
              <a:ext uri="{FF2B5EF4-FFF2-40B4-BE49-F238E27FC236}">
                <a16:creationId xmlns:a16="http://schemas.microsoft.com/office/drawing/2014/main" id="{6BD73FC1-6B05-47C5-BE39-471F667AE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408" y="320026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9571" name="Oval 67">
            <a:extLst>
              <a:ext uri="{FF2B5EF4-FFF2-40B4-BE49-F238E27FC236}">
                <a16:creationId xmlns:a16="http://schemas.microsoft.com/office/drawing/2014/main" id="{E3456CBA-6CDF-45C6-98C1-384D287A4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371440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9572" name="Oval 68">
            <a:extLst>
              <a:ext uri="{FF2B5EF4-FFF2-40B4-BE49-F238E27FC236}">
                <a16:creationId xmlns:a16="http://schemas.microsoft.com/office/drawing/2014/main" id="{84CB3ECF-577F-4CC1-8C22-67A65AA48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630" y="245738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9573" name="Oval 69">
            <a:extLst>
              <a:ext uri="{FF2B5EF4-FFF2-40B4-BE49-F238E27FC236}">
                <a16:creationId xmlns:a16="http://schemas.microsoft.com/office/drawing/2014/main" id="{702BFCD2-D5D2-4508-996F-D465F179A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037" y="308589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9574" name="Oval 70">
            <a:extLst>
              <a:ext uri="{FF2B5EF4-FFF2-40B4-BE49-F238E27FC236}">
                <a16:creationId xmlns:a16="http://schemas.microsoft.com/office/drawing/2014/main" id="{B23D00C6-9FFD-4935-AE3A-AC4C1A3F0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426" y="211532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9575" name="Oval 71">
            <a:extLst>
              <a:ext uri="{FF2B5EF4-FFF2-40B4-BE49-F238E27FC236}">
                <a16:creationId xmlns:a16="http://schemas.microsoft.com/office/drawing/2014/main" id="{C647F40B-3455-4144-8A27-1287C27C4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192" y="388543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9576" name="Oval 72">
            <a:extLst>
              <a:ext uri="{FF2B5EF4-FFF2-40B4-BE49-F238E27FC236}">
                <a16:creationId xmlns:a16="http://schemas.microsoft.com/office/drawing/2014/main" id="{8FC8D0D0-2216-4FE7-8420-48A84EB5D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019" y="194324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9578" name="Oval 74">
            <a:extLst>
              <a:ext uri="{FF2B5EF4-FFF2-40B4-BE49-F238E27FC236}">
                <a16:creationId xmlns:a16="http://schemas.microsoft.com/office/drawing/2014/main" id="{9C422F97-0D01-47F5-851F-AE7A72399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031" y="159908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9579" name="Oval 75">
            <a:extLst>
              <a:ext uri="{FF2B5EF4-FFF2-40B4-BE49-F238E27FC236}">
                <a16:creationId xmlns:a16="http://schemas.microsoft.com/office/drawing/2014/main" id="{06EDD44A-683D-4CC6-B958-AD54CF16A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655" y="4000850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9580" name="Oval 76">
            <a:extLst>
              <a:ext uri="{FF2B5EF4-FFF2-40B4-BE49-F238E27FC236}">
                <a16:creationId xmlns:a16="http://schemas.microsoft.com/office/drawing/2014/main" id="{3DDF1FCF-5C9C-4800-BC8A-B168BF621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377" y="417188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9581" name="Oval 77">
            <a:extLst>
              <a:ext uri="{FF2B5EF4-FFF2-40B4-BE49-F238E27FC236}">
                <a16:creationId xmlns:a16="http://schemas.microsoft.com/office/drawing/2014/main" id="{52CF7445-4EDE-4524-A795-F0C6A0CF9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5" y="159908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9582" name="Oval 78">
            <a:extLst>
              <a:ext uri="{FF2B5EF4-FFF2-40B4-BE49-F238E27FC236}">
                <a16:creationId xmlns:a16="http://schemas.microsoft.com/office/drawing/2014/main" id="{B1A6BCEF-5BA0-4882-BE65-646DE1C2A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802" y="3885431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9583" name="Rectangle 79">
            <a:extLst>
              <a:ext uri="{FF2B5EF4-FFF2-40B4-BE49-F238E27FC236}">
                <a16:creationId xmlns:a16="http://schemas.microsoft.com/office/drawing/2014/main" id="{68B279C5-C327-4412-8956-CBE12F1AC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426" y="3372340"/>
            <a:ext cx="166833" cy="172080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9584" name="Oval 80">
            <a:extLst>
              <a:ext uri="{FF2B5EF4-FFF2-40B4-BE49-F238E27FC236}">
                <a16:creationId xmlns:a16="http://schemas.microsoft.com/office/drawing/2014/main" id="{0E5E246A-4460-443E-9E48-344222C9D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563" y="2799441"/>
            <a:ext cx="165784" cy="173129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9585" name="Line 81">
            <a:extLst>
              <a:ext uri="{FF2B5EF4-FFF2-40B4-BE49-F238E27FC236}">
                <a16:creationId xmlns:a16="http://schemas.microsoft.com/office/drawing/2014/main" id="{7B7093AB-CC01-4C4B-859D-17EF081C1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8945" y="2515090"/>
            <a:ext cx="332618" cy="284351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9586" name="Text Box 82">
            <a:extLst>
              <a:ext uri="{FF2B5EF4-FFF2-40B4-BE49-F238E27FC236}">
                <a16:creationId xmlns:a16="http://schemas.microsoft.com/office/drawing/2014/main" id="{A9D68FC8-FF2D-4315-B9E6-73DC0AFED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717" y="2228641"/>
            <a:ext cx="997852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/>
              <a:t>Source</a:t>
            </a:r>
          </a:p>
        </p:txBody>
      </p:sp>
      <p:sp>
        <p:nvSpPr>
          <p:cNvPr id="149587" name="Oval 83">
            <a:extLst>
              <a:ext uri="{FF2B5EF4-FFF2-40B4-BE49-F238E27FC236}">
                <a16:creationId xmlns:a16="http://schemas.microsoft.com/office/drawing/2014/main" id="{FBCF1CA5-D9F0-4F86-AFED-980D6643A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827" y="2628411"/>
            <a:ext cx="166834" cy="171030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9588" name="Text Box 84">
            <a:extLst>
              <a:ext uri="{FF2B5EF4-FFF2-40B4-BE49-F238E27FC236}">
                <a16:creationId xmlns:a16="http://schemas.microsoft.com/office/drawing/2014/main" id="{9D59188E-17B0-456A-BDE8-0921D4A5D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433" y="1828871"/>
            <a:ext cx="1440641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/>
              <a:t>Destination</a:t>
            </a:r>
          </a:p>
        </p:txBody>
      </p:sp>
      <p:sp>
        <p:nvSpPr>
          <p:cNvPr id="149589" name="Line 85">
            <a:extLst>
              <a:ext uri="{FF2B5EF4-FFF2-40B4-BE49-F238E27FC236}">
                <a16:creationId xmlns:a16="http://schemas.microsoft.com/office/drawing/2014/main" id="{0BA6EAAB-98CD-4CF4-AF59-4D0E45D3D4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3660" y="2170932"/>
            <a:ext cx="110173" cy="400819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90" name="Rectangle 55">
            <a:extLst>
              <a:ext uri="{FF2B5EF4-FFF2-40B4-BE49-F238E27FC236}">
                <a16:creationId xmlns:a16="http://schemas.microsoft.com/office/drawing/2014/main" id="{48EA9DD6-2CCB-475B-AE88-AFCECA54F1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887" y="215235"/>
            <a:ext cx="8994225" cy="111628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Back to Greedy Forwarding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66" name="Line 86">
            <a:extLst>
              <a:ext uri="{FF2B5EF4-FFF2-40B4-BE49-F238E27FC236}">
                <a16:creationId xmlns:a16="http://schemas.microsoft.com/office/drawing/2014/main" id="{5F2BAE16-07AC-4C5F-A9D5-8395365B9A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26742" y="3978816"/>
            <a:ext cx="453283" cy="402918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567" name="Line 87">
            <a:extLst>
              <a:ext uri="{FF2B5EF4-FFF2-40B4-BE49-F238E27FC236}">
                <a16:creationId xmlns:a16="http://schemas.microsoft.com/office/drawing/2014/main" id="{94A08DA8-9104-4EAB-B6CB-FCB8F55EAD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68352" y="4281004"/>
            <a:ext cx="1208754" cy="10072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568" name="Line 88">
            <a:extLst>
              <a:ext uri="{FF2B5EF4-FFF2-40B4-BE49-F238E27FC236}">
                <a16:creationId xmlns:a16="http://schemas.microsoft.com/office/drawing/2014/main" id="{A76B2704-AC3A-43C0-836C-BA669A1163C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3094" y="2719697"/>
            <a:ext cx="503647" cy="161167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569" name="Oval 89">
            <a:extLst>
              <a:ext uri="{FF2B5EF4-FFF2-40B4-BE49-F238E27FC236}">
                <a16:creationId xmlns:a16="http://schemas.microsoft.com/office/drawing/2014/main" id="{C0B908A8-EB5D-43C9-A0BE-DB57569B9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13" y="4281004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8482" name="Line 2">
            <a:extLst>
              <a:ext uri="{FF2B5EF4-FFF2-40B4-BE49-F238E27FC236}">
                <a16:creationId xmlns:a16="http://schemas.microsoft.com/office/drawing/2014/main" id="{E874EA02-5D7B-4DEC-B952-4DBF40C48F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8365" y="3828771"/>
            <a:ext cx="1329419" cy="1720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483" name="Line 3">
            <a:extLst>
              <a:ext uri="{FF2B5EF4-FFF2-40B4-BE49-F238E27FC236}">
                <a16:creationId xmlns:a16="http://schemas.microsoft.com/office/drawing/2014/main" id="{BAEC59DC-6D1F-4575-AF96-2FB16FE7C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569" y="3714400"/>
            <a:ext cx="664185" cy="2864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484" name="Line 4">
            <a:extLst>
              <a:ext uri="{FF2B5EF4-FFF2-40B4-BE49-F238E27FC236}">
                <a16:creationId xmlns:a16="http://schemas.microsoft.com/office/drawing/2014/main" id="{96C90CD8-C388-4F71-BA6A-639EC972F7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0982" y="2286351"/>
            <a:ext cx="665234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485" name="Line 5">
            <a:extLst>
              <a:ext uri="{FF2B5EF4-FFF2-40B4-BE49-F238E27FC236}">
                <a16:creationId xmlns:a16="http://schemas.microsoft.com/office/drawing/2014/main" id="{8D8C695C-173E-4FD0-9947-30A15EA71B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170931"/>
            <a:ext cx="831018" cy="11437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486" name="Line 6">
            <a:extLst>
              <a:ext uri="{FF2B5EF4-FFF2-40B4-BE49-F238E27FC236}">
                <a16:creationId xmlns:a16="http://schemas.microsoft.com/office/drawing/2014/main" id="{AD38E0BC-DA3F-40D5-B588-B1B92207F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9649" y="2228640"/>
            <a:ext cx="442790" cy="4574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487" name="Line 7">
            <a:extLst>
              <a:ext uri="{FF2B5EF4-FFF2-40B4-BE49-F238E27FC236}">
                <a16:creationId xmlns:a16="http://schemas.microsoft.com/office/drawing/2014/main" id="{51405773-91E9-49F0-81E5-932185C29F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3200261"/>
            <a:ext cx="886629" cy="11437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488" name="Line 8">
            <a:extLst>
              <a:ext uri="{FF2B5EF4-FFF2-40B4-BE49-F238E27FC236}">
                <a16:creationId xmlns:a16="http://schemas.microsoft.com/office/drawing/2014/main" id="{B2C6987D-26DC-484B-81CF-F619E98174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784" y="2686120"/>
            <a:ext cx="0" cy="114265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489" name="Line 9">
            <a:extLst>
              <a:ext uri="{FF2B5EF4-FFF2-40B4-BE49-F238E27FC236}">
                <a16:creationId xmlns:a16="http://schemas.microsoft.com/office/drawing/2014/main" id="{0F7500DA-3D52-4DA6-99F3-C08BC1249E3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2204" y="3544420"/>
            <a:ext cx="165784" cy="7418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490" name="Line 10">
            <a:extLst>
              <a:ext uri="{FF2B5EF4-FFF2-40B4-BE49-F238E27FC236}">
                <a16:creationId xmlns:a16="http://schemas.microsoft.com/office/drawing/2014/main" id="{88550BF5-E34C-445D-B4E9-BB3B5BEAF3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40982" y="2914860"/>
            <a:ext cx="996802" cy="8572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491" name="Line 11">
            <a:extLst>
              <a:ext uri="{FF2B5EF4-FFF2-40B4-BE49-F238E27FC236}">
                <a16:creationId xmlns:a16="http://schemas.microsoft.com/office/drawing/2014/main" id="{E888EF29-2096-489C-ACF8-CD9E86A19C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70" y="2286351"/>
            <a:ext cx="1219247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492" name="Line 12">
            <a:extLst>
              <a:ext uri="{FF2B5EF4-FFF2-40B4-BE49-F238E27FC236}">
                <a16:creationId xmlns:a16="http://schemas.microsoft.com/office/drawing/2014/main" id="{454F4471-4D75-4868-A702-A9A9D1F896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515091"/>
            <a:ext cx="110173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493" name="Line 13">
            <a:extLst>
              <a:ext uri="{FF2B5EF4-FFF2-40B4-BE49-F238E27FC236}">
                <a16:creationId xmlns:a16="http://schemas.microsoft.com/office/drawing/2014/main" id="{340B36FD-978D-4348-9717-E1CD640E8B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06765" y="3544420"/>
            <a:ext cx="776457" cy="22769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494" name="Line 14">
            <a:extLst>
              <a:ext uri="{FF2B5EF4-FFF2-40B4-BE49-F238E27FC236}">
                <a16:creationId xmlns:a16="http://schemas.microsoft.com/office/drawing/2014/main" id="{CE8D8F2C-F7B4-4F6F-9872-4F3B34384D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2743831"/>
            <a:ext cx="609623" cy="15424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495" name="Line 15">
            <a:extLst>
              <a:ext uri="{FF2B5EF4-FFF2-40B4-BE49-F238E27FC236}">
                <a16:creationId xmlns:a16="http://schemas.microsoft.com/office/drawing/2014/main" id="{391CA0F0-5C77-475A-B090-C210D8DBF3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42581" y="1714501"/>
            <a:ext cx="277006" cy="8005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496" name="Line 16">
            <a:extLst>
              <a:ext uri="{FF2B5EF4-FFF2-40B4-BE49-F238E27FC236}">
                <a16:creationId xmlns:a16="http://schemas.microsoft.com/office/drawing/2014/main" id="{4234E0E8-3422-487E-88D0-15ED0534B6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80025" y="4000850"/>
            <a:ext cx="942241" cy="11332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497" name="Line 17">
            <a:extLst>
              <a:ext uri="{FF2B5EF4-FFF2-40B4-BE49-F238E27FC236}">
                <a16:creationId xmlns:a16="http://schemas.microsoft.com/office/drawing/2014/main" id="{CAF4E5F2-FA0C-4A33-9128-E10DEFD843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8365" y="3486710"/>
            <a:ext cx="443839" cy="4564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498" name="Line 18">
            <a:extLst>
              <a:ext uri="{FF2B5EF4-FFF2-40B4-BE49-F238E27FC236}">
                <a16:creationId xmlns:a16="http://schemas.microsoft.com/office/drawing/2014/main" id="{11ADEC8B-48BF-4529-9B7E-254832F0E3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6970" y="3256921"/>
            <a:ext cx="719796" cy="28749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499" name="Line 19">
            <a:extLst>
              <a:ext uri="{FF2B5EF4-FFF2-40B4-BE49-F238E27FC236}">
                <a16:creationId xmlns:a16="http://schemas.microsoft.com/office/drawing/2014/main" id="{FF98073B-4482-4781-84D8-33DEAB56AF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8568" y="3256921"/>
            <a:ext cx="498401" cy="39977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500" name="Line 20">
            <a:extLst>
              <a:ext uri="{FF2B5EF4-FFF2-40B4-BE49-F238E27FC236}">
                <a16:creationId xmlns:a16="http://schemas.microsoft.com/office/drawing/2014/main" id="{AF033DA0-DA07-45EC-A85C-6ADE957E7A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1735" y="2914860"/>
            <a:ext cx="609624" cy="39977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501" name="Line 21">
            <a:extLst>
              <a:ext uri="{FF2B5EF4-FFF2-40B4-BE49-F238E27FC236}">
                <a16:creationId xmlns:a16="http://schemas.microsoft.com/office/drawing/2014/main" id="{E5E1EF60-354D-4A2A-87AF-557FAD19CA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96593" y="2914860"/>
            <a:ext cx="110173" cy="6295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502" name="Line 22">
            <a:extLst>
              <a:ext uri="{FF2B5EF4-FFF2-40B4-BE49-F238E27FC236}">
                <a16:creationId xmlns:a16="http://schemas.microsoft.com/office/drawing/2014/main" id="{808ECDF3-A2A5-42E3-92F9-2EFD5A7623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914860"/>
            <a:ext cx="609624" cy="34206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503" name="Line 23">
            <a:extLst>
              <a:ext uri="{FF2B5EF4-FFF2-40B4-BE49-F238E27FC236}">
                <a16:creationId xmlns:a16="http://schemas.microsoft.com/office/drawing/2014/main" id="{FF0F5061-E459-41FE-9CFB-3553821176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784" y="3256921"/>
            <a:ext cx="720846" cy="5718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504" name="Line 24">
            <a:extLst>
              <a:ext uri="{FF2B5EF4-FFF2-40B4-BE49-F238E27FC236}">
                <a16:creationId xmlns:a16="http://schemas.microsoft.com/office/drawing/2014/main" id="{984DCEE6-E28C-4E42-8353-21A71BF990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0605" y="2286350"/>
            <a:ext cx="387179" cy="4574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505" name="Line 25">
            <a:extLst>
              <a:ext uri="{FF2B5EF4-FFF2-40B4-BE49-F238E27FC236}">
                <a16:creationId xmlns:a16="http://schemas.microsoft.com/office/drawing/2014/main" id="{7D6D5D34-217A-4DFB-87A7-A3C125564D2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21735" y="2914861"/>
            <a:ext cx="166834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506" name="Line 26">
            <a:extLst>
              <a:ext uri="{FF2B5EF4-FFF2-40B4-BE49-F238E27FC236}">
                <a16:creationId xmlns:a16="http://schemas.microsoft.com/office/drawing/2014/main" id="{9E15B1E4-DBD5-4A8C-8F07-EA33CAB19D9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3222" y="3772110"/>
            <a:ext cx="941192" cy="1710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507" name="Line 27">
            <a:extLst>
              <a:ext uri="{FF2B5EF4-FFF2-40B4-BE49-F238E27FC236}">
                <a16:creationId xmlns:a16="http://schemas.microsoft.com/office/drawing/2014/main" id="{B8404F5E-6932-416C-945B-9CE4A82DBC4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754" y="3943141"/>
            <a:ext cx="720846" cy="3431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508" name="Line 28">
            <a:extLst>
              <a:ext uri="{FF2B5EF4-FFF2-40B4-BE49-F238E27FC236}">
                <a16:creationId xmlns:a16="http://schemas.microsoft.com/office/drawing/2014/main" id="{8BC76908-7C4F-4E50-91D7-5ED63061D4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32957" y="3544420"/>
            <a:ext cx="1219247" cy="16998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509" name="Line 29">
            <a:extLst>
              <a:ext uri="{FF2B5EF4-FFF2-40B4-BE49-F238E27FC236}">
                <a16:creationId xmlns:a16="http://schemas.microsoft.com/office/drawing/2014/main" id="{76375261-EF39-4243-9120-C173B77ACB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5575" y="1656792"/>
            <a:ext cx="498401" cy="40081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510" name="Line 30">
            <a:extLst>
              <a:ext uri="{FF2B5EF4-FFF2-40B4-BE49-F238E27FC236}">
                <a16:creationId xmlns:a16="http://schemas.microsoft.com/office/drawing/2014/main" id="{AF5EDCDF-555E-4F1A-86B5-E5153CEACB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1735" y="2115320"/>
            <a:ext cx="388228" cy="7418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511" name="Line 31">
            <a:extLst>
              <a:ext uri="{FF2B5EF4-FFF2-40B4-BE49-F238E27FC236}">
                <a16:creationId xmlns:a16="http://schemas.microsoft.com/office/drawing/2014/main" id="{E5B835A6-3E9F-4CD3-BE77-81639E06DE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1735" y="2571751"/>
            <a:ext cx="720846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512" name="Line 32">
            <a:extLst>
              <a:ext uri="{FF2B5EF4-FFF2-40B4-BE49-F238E27FC236}">
                <a16:creationId xmlns:a16="http://schemas.microsoft.com/office/drawing/2014/main" id="{69A75F24-6DA3-4A7E-9566-BD6F477612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65575" y="2115320"/>
            <a:ext cx="165784" cy="119931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513" name="Line 33">
            <a:extLst>
              <a:ext uri="{FF2B5EF4-FFF2-40B4-BE49-F238E27FC236}">
                <a16:creationId xmlns:a16="http://schemas.microsoft.com/office/drawing/2014/main" id="{9B1CBD58-C7A7-444F-A4DB-CE2EADB571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170932"/>
            <a:ext cx="609624" cy="40081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514" name="Line 34">
            <a:extLst>
              <a:ext uri="{FF2B5EF4-FFF2-40B4-BE49-F238E27FC236}">
                <a16:creationId xmlns:a16="http://schemas.microsoft.com/office/drawing/2014/main" id="{F02D5799-3F1A-44A9-874E-37DBCB2D23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170932"/>
            <a:ext cx="55611" cy="74392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515" name="Line 35">
            <a:extLst>
              <a:ext uri="{FF2B5EF4-FFF2-40B4-BE49-F238E27FC236}">
                <a16:creationId xmlns:a16="http://schemas.microsoft.com/office/drawing/2014/main" id="{D30B850C-F728-4CD8-B212-AD089F7C45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9587" y="1714501"/>
            <a:ext cx="886629" cy="6295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516" name="Line 36">
            <a:extLst>
              <a:ext uri="{FF2B5EF4-FFF2-40B4-BE49-F238E27FC236}">
                <a16:creationId xmlns:a16="http://schemas.microsoft.com/office/drawing/2014/main" id="{BE028746-5111-45FC-997D-0DFBF12A09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71161"/>
            <a:ext cx="996802" cy="8005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517" name="Line 37">
            <a:extLst>
              <a:ext uri="{FF2B5EF4-FFF2-40B4-BE49-F238E27FC236}">
                <a16:creationId xmlns:a16="http://schemas.microsoft.com/office/drawing/2014/main" id="{8E2F5B7E-3534-41A7-8B68-A5B8B79CA75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58630" y="3256921"/>
            <a:ext cx="221395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518" name="Line 38">
            <a:extLst>
              <a:ext uri="{FF2B5EF4-FFF2-40B4-BE49-F238E27FC236}">
                <a16:creationId xmlns:a16="http://schemas.microsoft.com/office/drawing/2014/main" id="{CE516077-7D1E-4ACC-BEB7-8E5A383751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63976" y="1656791"/>
            <a:ext cx="1108024" cy="5770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519" name="Line 39">
            <a:extLst>
              <a:ext uri="{FF2B5EF4-FFF2-40B4-BE49-F238E27FC236}">
                <a16:creationId xmlns:a16="http://schemas.microsoft.com/office/drawing/2014/main" id="{DAC0DFFF-5FB9-4173-9F4E-0F3F81221D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0025" y="3143601"/>
            <a:ext cx="665234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520" name="Line 40">
            <a:extLst>
              <a:ext uri="{FF2B5EF4-FFF2-40B4-BE49-F238E27FC236}">
                <a16:creationId xmlns:a16="http://schemas.microsoft.com/office/drawing/2014/main" id="{581114D8-A305-4D4F-9F3D-8017F45C1A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9649" y="2743830"/>
            <a:ext cx="442790" cy="4564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521" name="Line 41">
            <a:extLst>
              <a:ext uri="{FF2B5EF4-FFF2-40B4-BE49-F238E27FC236}">
                <a16:creationId xmlns:a16="http://schemas.microsoft.com/office/drawing/2014/main" id="{BCB414C1-3009-44B4-B0E4-695E7369AD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45259" y="3200261"/>
            <a:ext cx="331568" cy="91391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522" name="Line 42">
            <a:extLst>
              <a:ext uri="{FF2B5EF4-FFF2-40B4-BE49-F238E27FC236}">
                <a16:creationId xmlns:a16="http://schemas.microsoft.com/office/drawing/2014/main" id="{F0A002E0-DBF1-4D29-9F0B-9E2D63561C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8803" y="2228640"/>
            <a:ext cx="665234" cy="2864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523" name="Line 43">
            <a:extLst>
              <a:ext uri="{FF2B5EF4-FFF2-40B4-BE49-F238E27FC236}">
                <a16:creationId xmlns:a16="http://schemas.microsoft.com/office/drawing/2014/main" id="{2389A1E4-AC19-4783-8B2D-1B08CE7FE6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4241" y="1714500"/>
            <a:ext cx="554012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524" name="Line 44">
            <a:extLst>
              <a:ext uri="{FF2B5EF4-FFF2-40B4-BE49-F238E27FC236}">
                <a16:creationId xmlns:a16="http://schemas.microsoft.com/office/drawing/2014/main" id="{F2837D24-A9CD-4B28-B4EE-E76CDFCB5D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4240" y="1999901"/>
            <a:ext cx="54562" cy="5151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525" name="Line 45">
            <a:extLst>
              <a:ext uri="{FF2B5EF4-FFF2-40B4-BE49-F238E27FC236}">
                <a16:creationId xmlns:a16="http://schemas.microsoft.com/office/drawing/2014/main" id="{1BD337DD-7A69-4D82-90C8-E195CA67B8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68253" y="1714501"/>
            <a:ext cx="165784" cy="4564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526" name="Line 46">
            <a:extLst>
              <a:ext uri="{FF2B5EF4-FFF2-40B4-BE49-F238E27FC236}">
                <a16:creationId xmlns:a16="http://schemas.microsoft.com/office/drawing/2014/main" id="{7CA874AC-1459-4314-A1E1-D9664E5506F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68802" y="2571751"/>
            <a:ext cx="776457" cy="6285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527" name="Line 47">
            <a:extLst>
              <a:ext uri="{FF2B5EF4-FFF2-40B4-BE49-F238E27FC236}">
                <a16:creationId xmlns:a16="http://schemas.microsoft.com/office/drawing/2014/main" id="{B3240BED-72CF-4B4F-BB1C-C3C1B920E6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6827" y="2686120"/>
            <a:ext cx="111222" cy="142805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528" name="Line 48">
            <a:extLst>
              <a:ext uri="{FF2B5EF4-FFF2-40B4-BE49-F238E27FC236}">
                <a16:creationId xmlns:a16="http://schemas.microsoft.com/office/drawing/2014/main" id="{7A7262B8-B329-47B2-AB3F-6EF637A833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9648" y="2228641"/>
            <a:ext cx="0" cy="9716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529" name="Line 49">
            <a:extLst>
              <a:ext uri="{FF2B5EF4-FFF2-40B4-BE49-F238E27FC236}">
                <a16:creationId xmlns:a16="http://schemas.microsoft.com/office/drawing/2014/main" id="{2383D46C-8F3C-4EB3-9A47-6E0407EC2F4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1714500"/>
            <a:ext cx="942241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530" name="Line 50">
            <a:extLst>
              <a:ext uri="{FF2B5EF4-FFF2-40B4-BE49-F238E27FC236}">
                <a16:creationId xmlns:a16="http://schemas.microsoft.com/office/drawing/2014/main" id="{E6BE7086-E234-424D-AC0A-CB471A3C32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6593" y="1771161"/>
            <a:ext cx="831018" cy="3441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531" name="Line 51">
            <a:extLst>
              <a:ext uri="{FF2B5EF4-FFF2-40B4-BE49-F238E27FC236}">
                <a16:creationId xmlns:a16="http://schemas.microsoft.com/office/drawing/2014/main" id="{451F6434-91DF-4A10-9D08-FF5DA91A65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6970" y="3314631"/>
            <a:ext cx="221395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532" name="Line 52">
            <a:extLst>
              <a:ext uri="{FF2B5EF4-FFF2-40B4-BE49-F238E27FC236}">
                <a16:creationId xmlns:a16="http://schemas.microsoft.com/office/drawing/2014/main" id="{FC4829F7-3303-44AB-A7F4-D9C9CE54DD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686121"/>
            <a:ext cx="996802" cy="2287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533" name="Oval 53">
            <a:extLst>
              <a:ext uri="{FF2B5EF4-FFF2-40B4-BE49-F238E27FC236}">
                <a16:creationId xmlns:a16="http://schemas.microsoft.com/office/drawing/2014/main" id="{B339795C-D016-4D66-B92C-4DD93180B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346" y="360108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8534" name="Line 54">
            <a:extLst>
              <a:ext uri="{FF2B5EF4-FFF2-40B4-BE49-F238E27FC236}">
                <a16:creationId xmlns:a16="http://schemas.microsoft.com/office/drawing/2014/main" id="{8D651544-154F-4F14-A472-5D986CB2C5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3943141"/>
            <a:ext cx="1606425" cy="3431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537" name="Oval 57">
            <a:extLst>
              <a:ext uri="{FF2B5EF4-FFF2-40B4-BE49-F238E27FC236}">
                <a16:creationId xmlns:a16="http://schemas.microsoft.com/office/drawing/2014/main" id="{2E928F8C-75AC-42B5-8608-0C326DCA7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359" y="245738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8538" name="Oval 58">
            <a:extLst>
              <a:ext uri="{FF2B5EF4-FFF2-40B4-BE49-F238E27FC236}">
                <a16:creationId xmlns:a16="http://schemas.microsoft.com/office/drawing/2014/main" id="{354857EC-E1FB-40C8-874E-A941424E2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47" y="3200260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8539" name="Oval 59">
            <a:extLst>
              <a:ext uri="{FF2B5EF4-FFF2-40B4-BE49-F238E27FC236}">
                <a16:creationId xmlns:a16="http://schemas.microsoft.com/office/drawing/2014/main" id="{4F4CAF14-861A-454B-9FA6-1FA2281A9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52" y="199990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8540" name="Oval 60">
            <a:extLst>
              <a:ext uri="{FF2B5EF4-FFF2-40B4-BE49-F238E27FC236}">
                <a16:creationId xmlns:a16="http://schemas.microsoft.com/office/drawing/2014/main" id="{D5B1F9FE-D831-40BF-8779-BE5E6D28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057610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8541" name="Oval 61">
            <a:extLst>
              <a:ext uri="{FF2B5EF4-FFF2-40B4-BE49-F238E27FC236}">
                <a16:creationId xmlns:a16="http://schemas.microsoft.com/office/drawing/2014/main" id="{5C835A02-CF06-42F5-8540-8CABA22BD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857151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8542" name="Oval 62">
            <a:extLst>
              <a:ext uri="{FF2B5EF4-FFF2-40B4-BE49-F238E27FC236}">
                <a16:creationId xmlns:a16="http://schemas.microsoft.com/office/drawing/2014/main" id="{2FA17B69-F7E4-4862-8FE8-C264D507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593" y="342900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8543" name="Oval 63">
            <a:extLst>
              <a:ext uri="{FF2B5EF4-FFF2-40B4-BE49-F238E27FC236}">
                <a16:creationId xmlns:a16="http://schemas.microsoft.com/office/drawing/2014/main" id="{CF57DD71-6DB7-4843-832B-039417ADA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262841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8544" name="Oval 64">
            <a:extLst>
              <a:ext uri="{FF2B5EF4-FFF2-40B4-BE49-F238E27FC236}">
                <a16:creationId xmlns:a16="http://schemas.microsoft.com/office/drawing/2014/main" id="{1295DE3B-C808-40BC-8CB0-A1EEEABB8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994" y="222864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8545" name="Oval 65">
            <a:extLst>
              <a:ext uri="{FF2B5EF4-FFF2-40B4-BE49-F238E27FC236}">
                <a16:creationId xmlns:a16="http://schemas.microsoft.com/office/drawing/2014/main" id="{A49F51EE-81C1-43EB-98FF-51338311A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389" y="165679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8546" name="Oval 66">
            <a:extLst>
              <a:ext uri="{FF2B5EF4-FFF2-40B4-BE49-F238E27FC236}">
                <a16:creationId xmlns:a16="http://schemas.microsoft.com/office/drawing/2014/main" id="{A64739D1-BB67-4543-B383-53924E44D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408" y="320026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8547" name="Oval 67">
            <a:extLst>
              <a:ext uri="{FF2B5EF4-FFF2-40B4-BE49-F238E27FC236}">
                <a16:creationId xmlns:a16="http://schemas.microsoft.com/office/drawing/2014/main" id="{2B062FE9-6666-4770-883D-0E56C999B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371440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8548" name="Oval 68">
            <a:extLst>
              <a:ext uri="{FF2B5EF4-FFF2-40B4-BE49-F238E27FC236}">
                <a16:creationId xmlns:a16="http://schemas.microsoft.com/office/drawing/2014/main" id="{32A286E4-94C5-4F33-BA3E-93632D081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630" y="245738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8549" name="Oval 69">
            <a:extLst>
              <a:ext uri="{FF2B5EF4-FFF2-40B4-BE49-F238E27FC236}">
                <a16:creationId xmlns:a16="http://schemas.microsoft.com/office/drawing/2014/main" id="{006FF35C-9C72-47AE-8703-0062C42AF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037" y="308589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8550" name="Oval 70">
            <a:extLst>
              <a:ext uri="{FF2B5EF4-FFF2-40B4-BE49-F238E27FC236}">
                <a16:creationId xmlns:a16="http://schemas.microsoft.com/office/drawing/2014/main" id="{0D3CF9A5-4E40-4524-B5B5-EFA098032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426" y="211532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8551" name="Oval 71">
            <a:extLst>
              <a:ext uri="{FF2B5EF4-FFF2-40B4-BE49-F238E27FC236}">
                <a16:creationId xmlns:a16="http://schemas.microsoft.com/office/drawing/2014/main" id="{EBC75F5A-2882-452A-AB40-11DCAEA10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192" y="388543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8552" name="Oval 72">
            <a:extLst>
              <a:ext uri="{FF2B5EF4-FFF2-40B4-BE49-F238E27FC236}">
                <a16:creationId xmlns:a16="http://schemas.microsoft.com/office/drawing/2014/main" id="{D2D27C59-D1E1-4249-B8E9-A7DB3CEB8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019" y="194324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8554" name="Oval 74">
            <a:extLst>
              <a:ext uri="{FF2B5EF4-FFF2-40B4-BE49-F238E27FC236}">
                <a16:creationId xmlns:a16="http://schemas.microsoft.com/office/drawing/2014/main" id="{25600F6D-B3A7-47EE-8F76-8F42EBD76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031" y="159908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8555" name="Oval 75">
            <a:extLst>
              <a:ext uri="{FF2B5EF4-FFF2-40B4-BE49-F238E27FC236}">
                <a16:creationId xmlns:a16="http://schemas.microsoft.com/office/drawing/2014/main" id="{54914C95-04B1-4C6E-BF33-12C55354C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655" y="4000850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8556" name="Oval 76">
            <a:extLst>
              <a:ext uri="{FF2B5EF4-FFF2-40B4-BE49-F238E27FC236}">
                <a16:creationId xmlns:a16="http://schemas.microsoft.com/office/drawing/2014/main" id="{6BA897BD-0A27-4B82-86A2-BB3B4CF4C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377" y="417188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8557" name="Oval 77">
            <a:extLst>
              <a:ext uri="{FF2B5EF4-FFF2-40B4-BE49-F238E27FC236}">
                <a16:creationId xmlns:a16="http://schemas.microsoft.com/office/drawing/2014/main" id="{DBB7958E-3654-463B-B3DE-D489DFB77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5" y="159908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8558" name="Oval 78">
            <a:extLst>
              <a:ext uri="{FF2B5EF4-FFF2-40B4-BE49-F238E27FC236}">
                <a16:creationId xmlns:a16="http://schemas.microsoft.com/office/drawing/2014/main" id="{0C336F50-85A9-4337-9705-A5FB97DBF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802" y="3885431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8559" name="Rectangle 79">
            <a:extLst>
              <a:ext uri="{FF2B5EF4-FFF2-40B4-BE49-F238E27FC236}">
                <a16:creationId xmlns:a16="http://schemas.microsoft.com/office/drawing/2014/main" id="{4A075B90-9D60-468E-A9BE-767BE954D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779" y="2719697"/>
            <a:ext cx="166834" cy="172080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8560" name="Oval 80">
            <a:extLst>
              <a:ext uri="{FF2B5EF4-FFF2-40B4-BE49-F238E27FC236}">
                <a16:creationId xmlns:a16="http://schemas.microsoft.com/office/drawing/2014/main" id="{71F6C6C6-E405-4447-AB89-A7D70DB72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563" y="2799441"/>
            <a:ext cx="165784" cy="173129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8561" name="Line 81">
            <a:extLst>
              <a:ext uri="{FF2B5EF4-FFF2-40B4-BE49-F238E27FC236}">
                <a16:creationId xmlns:a16="http://schemas.microsoft.com/office/drawing/2014/main" id="{0789F69C-90E2-4EEE-8366-5F32799C6E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8945" y="2515090"/>
            <a:ext cx="332618" cy="284351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8562" name="Text Box 82">
            <a:extLst>
              <a:ext uri="{FF2B5EF4-FFF2-40B4-BE49-F238E27FC236}">
                <a16:creationId xmlns:a16="http://schemas.microsoft.com/office/drawing/2014/main" id="{C8C0BB54-BE73-4F67-B3D2-D468A8038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717" y="2228641"/>
            <a:ext cx="997852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 dirty="0"/>
              <a:t>Source</a:t>
            </a:r>
          </a:p>
        </p:txBody>
      </p:sp>
      <p:sp>
        <p:nvSpPr>
          <p:cNvPr id="148563" name="Oval 83">
            <a:extLst>
              <a:ext uri="{FF2B5EF4-FFF2-40B4-BE49-F238E27FC236}">
                <a16:creationId xmlns:a16="http://schemas.microsoft.com/office/drawing/2014/main" id="{221F4B85-374C-4269-8289-CB3EE0E8B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827" y="2628411"/>
            <a:ext cx="166834" cy="171030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8564" name="Text Box 84">
            <a:extLst>
              <a:ext uri="{FF2B5EF4-FFF2-40B4-BE49-F238E27FC236}">
                <a16:creationId xmlns:a16="http://schemas.microsoft.com/office/drawing/2014/main" id="{10927051-6C58-45CE-81B1-0CD33D5E7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433" y="1828871"/>
            <a:ext cx="1440641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/>
              <a:t>Destination</a:t>
            </a:r>
          </a:p>
        </p:txBody>
      </p:sp>
      <p:sp>
        <p:nvSpPr>
          <p:cNvPr id="148565" name="Line 85">
            <a:extLst>
              <a:ext uri="{FF2B5EF4-FFF2-40B4-BE49-F238E27FC236}">
                <a16:creationId xmlns:a16="http://schemas.microsoft.com/office/drawing/2014/main" id="{ECD2E025-C8BE-4B08-BDA7-A7EF9510AB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3660" y="2170932"/>
            <a:ext cx="110173" cy="400819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90" name="Rectangle 55">
            <a:extLst>
              <a:ext uri="{FF2B5EF4-FFF2-40B4-BE49-F238E27FC236}">
                <a16:creationId xmlns:a16="http://schemas.microsoft.com/office/drawing/2014/main" id="{6753B419-3060-46EC-B1A3-D08FB64E0C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887" y="215235"/>
            <a:ext cx="8994225" cy="111628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Back to Greedy Forwarding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29639" y="8668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Face Routing is pretty bad</a:t>
            </a:r>
            <a:endParaRPr lang="en-SG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6E9D33-FAF3-43EE-99C8-F918CEE72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23" y="871537"/>
            <a:ext cx="7229475" cy="481012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984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86EDB2-FF54-4404-8F06-48E27BBEFB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AAC8E7-C64B-46D1-AA88-9BD3BE083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35" y="304799"/>
            <a:ext cx="7110136" cy="4182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798CEF-8030-4393-A40D-E71FBCBCC6B3}"/>
              </a:ext>
            </a:extLst>
          </p:cNvPr>
          <p:cNvSpPr txBox="1"/>
          <p:nvPr/>
        </p:nvSpPr>
        <p:spPr>
          <a:xfrm>
            <a:off x="2647950" y="4510415"/>
            <a:ext cx="6248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Credit: Kurdziel, Michael. (2014). Cyber Threat Model for Tactical Radio Networks. 910305. 10.1117/12.2047582. </a:t>
            </a:r>
          </a:p>
        </p:txBody>
      </p:sp>
    </p:spTree>
    <p:extLst>
      <p:ext uri="{BB962C8B-B14F-4D97-AF65-F5344CB8AC3E}">
        <p14:creationId xmlns:p14="http://schemas.microsoft.com/office/powerpoint/2010/main" val="35904672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29639" y="8668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Planarization done right</a:t>
            </a:r>
            <a:endParaRPr lang="en-SG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B209D2-89F3-47E6-BFBE-C95F83E9E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6" y="1206003"/>
            <a:ext cx="6972300" cy="529894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60372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>
            <a:extLst>
              <a:ext uri="{FF2B5EF4-FFF2-40B4-BE49-F238E27FC236}">
                <a16:creationId xmlns:a16="http://schemas.microsoft.com/office/drawing/2014/main" id="{7ACD74BB-7D94-4DA3-BAAD-176FCA0D7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15625" y="235474"/>
            <a:ext cx="9575250" cy="1231375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/>
              <a:t>Planarization is Costly!</a:t>
            </a:r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0C2420B6-DDE2-467C-A2AB-B2323A486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solidFill>
                  <a:schemeClr val="tx1"/>
                </a:solidFill>
              </a:rPr>
              <a:t>Planarization is hard for real networks </a:t>
            </a:r>
          </a:p>
          <a:p>
            <a:pPr lvl="1"/>
            <a:r>
              <a:rPr lang="en-US" altLang="en-US" sz="2800" dirty="0">
                <a:solidFill>
                  <a:schemeClr val="tx1"/>
                </a:solidFill>
              </a:rPr>
              <a:t>GG and RNG (proposed for GPSR) don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en-US" sz="2800" dirty="0">
                <a:solidFill>
                  <a:schemeClr val="tx1"/>
                </a:solidFill>
              </a:rPr>
              <a:t>t work</a:t>
            </a:r>
          </a:p>
          <a:p>
            <a:r>
              <a:rPr lang="en-US" altLang="en-US" sz="2800" dirty="0">
                <a:solidFill>
                  <a:schemeClr val="tx1"/>
                </a:solidFill>
              </a:rPr>
              <a:t>Planarization is complicated &amp; costly!</a:t>
            </a:r>
          </a:p>
          <a:p>
            <a:pPr lvl="1"/>
            <a:r>
              <a:rPr lang="en-US" altLang="en-US" sz="2800" dirty="0">
                <a:solidFill>
                  <a:schemeClr val="tx1"/>
                </a:solidFill>
              </a:rPr>
              <a:t>CLDP (Kim et al., 2005)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C25200-78F2-4894-AD83-B2CC2D4EE3EE}"/>
              </a:ext>
            </a:extLst>
          </p:cNvPr>
          <p:cNvSpPr txBox="1"/>
          <p:nvPr/>
        </p:nvSpPr>
        <p:spPr>
          <a:xfrm>
            <a:off x="1461392" y="3261153"/>
            <a:ext cx="68444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 </a:t>
            </a:r>
            <a:r>
              <a:rPr lang="en-US" sz="2800" dirty="0"/>
              <a:t>Send probes using “right hand rule” to detect “overlapping” links.</a:t>
            </a:r>
            <a:endParaRPr lang="en-SG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21050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/>
              <a:t>Let’s get rid of Planarization (2006)</a:t>
            </a:r>
            <a:endParaRPr lang="en-SG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615C55-E691-4B79-93E4-A16C55B01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13" y="1123950"/>
            <a:ext cx="5926774" cy="5143500"/>
          </a:xfrm>
          <a:prstGeom prst="rect">
            <a:avLst/>
          </a:prstGeom>
          <a:ln w="25400">
            <a:solidFill>
              <a:schemeClr val="dk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98549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E8EC535D-0A94-4DDB-95A3-4D7DE01A0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178325"/>
            <a:ext cx="8520600" cy="572700"/>
          </a:xfrm>
        </p:spPr>
        <p:txBody>
          <a:bodyPr>
            <a:noAutofit/>
          </a:bodyPr>
          <a:lstStyle/>
          <a:p>
            <a:pPr algn="ctr"/>
            <a:r>
              <a:rPr lang="en-US" altLang="en-US" sz="3600" dirty="0"/>
              <a:t>Greedy Distributed Spanning Tree Routing (GDSTR)</a:t>
            </a:r>
          </a:p>
        </p:txBody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C3A0FCA9-843D-4E12-ADFA-4F21249954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2675" y="1457275"/>
            <a:ext cx="8022675" cy="3416400"/>
          </a:xfrm>
        </p:spPr>
        <p:txBody>
          <a:bodyPr>
            <a:noAutofit/>
          </a:bodyPr>
          <a:lstStyle/>
          <a:p>
            <a:r>
              <a:rPr lang="en-US" altLang="en-US" sz="2800" dirty="0">
                <a:solidFill>
                  <a:schemeClr val="tx1"/>
                </a:solidFill>
              </a:rPr>
              <a:t>Route on a spanning tree</a:t>
            </a:r>
          </a:p>
          <a:p>
            <a:r>
              <a:rPr lang="en-US" altLang="en-US" sz="2800" dirty="0">
                <a:solidFill>
                  <a:schemeClr val="tx1"/>
                </a:solidFill>
              </a:rPr>
              <a:t>Use convex hulls to 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en-US" sz="2800" dirty="0">
                <a:solidFill>
                  <a:schemeClr val="tx1"/>
                </a:solidFill>
              </a:rPr>
              <a:t>summarize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en-US" sz="2800" dirty="0">
                <a:solidFill>
                  <a:schemeClr val="tx1"/>
                </a:solidFill>
              </a:rPr>
              <a:t> the area covered by a subtree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</a:rPr>
              <a:t>convex hulls tells us what points are possibly reachable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</a:rPr>
              <a:t>reduces the subtree that must be traversed (smaller search problem)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Line 2">
            <a:extLst>
              <a:ext uri="{FF2B5EF4-FFF2-40B4-BE49-F238E27FC236}">
                <a16:creationId xmlns:a16="http://schemas.microsoft.com/office/drawing/2014/main" id="{804D2A33-705B-4767-8CE8-C8AC910C77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69082" y="1460578"/>
            <a:ext cx="251824" cy="2014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47139" name="Freeform 3">
            <a:extLst>
              <a:ext uri="{FF2B5EF4-FFF2-40B4-BE49-F238E27FC236}">
                <a16:creationId xmlns:a16="http://schemas.microsoft.com/office/drawing/2014/main" id="{1F3CAAB1-664D-4798-B12D-34D1A1E1D24F}"/>
              </a:ext>
            </a:extLst>
          </p:cNvPr>
          <p:cNvSpPr>
            <a:spLocks/>
          </p:cNvSpPr>
          <p:nvPr/>
        </p:nvSpPr>
        <p:spPr bwMode="auto">
          <a:xfrm>
            <a:off x="4521635" y="2216049"/>
            <a:ext cx="1964225" cy="1662037"/>
          </a:xfrm>
          <a:custGeom>
            <a:avLst/>
            <a:gdLst>
              <a:gd name="T0" fmla="*/ 0 w 1872"/>
              <a:gd name="T1" fmla="*/ 1248 h 1584"/>
              <a:gd name="T2" fmla="*/ 672 w 1872"/>
              <a:gd name="T3" fmla="*/ 1584 h 1584"/>
              <a:gd name="T4" fmla="*/ 1872 w 1872"/>
              <a:gd name="T5" fmla="*/ 1392 h 1584"/>
              <a:gd name="T6" fmla="*/ 1344 w 1872"/>
              <a:gd name="T7" fmla="*/ 528 h 1584"/>
              <a:gd name="T8" fmla="*/ 384 w 1872"/>
              <a:gd name="T9" fmla="*/ 0 h 1584"/>
              <a:gd name="T10" fmla="*/ 0 w 1872"/>
              <a:gd name="T11" fmla="*/ 1248 h 1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2" h="1584">
                <a:moveTo>
                  <a:pt x="0" y="1248"/>
                </a:moveTo>
                <a:lnTo>
                  <a:pt x="672" y="1584"/>
                </a:lnTo>
                <a:lnTo>
                  <a:pt x="1872" y="1392"/>
                </a:lnTo>
                <a:lnTo>
                  <a:pt x="1344" y="528"/>
                </a:lnTo>
                <a:lnTo>
                  <a:pt x="384" y="0"/>
                </a:lnTo>
                <a:lnTo>
                  <a:pt x="0" y="1248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47140" name="Freeform 4">
            <a:extLst>
              <a:ext uri="{FF2B5EF4-FFF2-40B4-BE49-F238E27FC236}">
                <a16:creationId xmlns:a16="http://schemas.microsoft.com/office/drawing/2014/main" id="{E178AB53-B165-4C2A-8BE0-1AA534A41055}"/>
              </a:ext>
            </a:extLst>
          </p:cNvPr>
          <p:cNvSpPr>
            <a:spLocks/>
          </p:cNvSpPr>
          <p:nvPr/>
        </p:nvSpPr>
        <p:spPr bwMode="auto">
          <a:xfrm>
            <a:off x="2204857" y="2216050"/>
            <a:ext cx="1913860" cy="1712401"/>
          </a:xfrm>
          <a:custGeom>
            <a:avLst/>
            <a:gdLst>
              <a:gd name="T0" fmla="*/ 0 w 1824"/>
              <a:gd name="T1" fmla="*/ 1536 h 1632"/>
              <a:gd name="T2" fmla="*/ 672 w 1824"/>
              <a:gd name="T3" fmla="*/ 1632 h 1632"/>
              <a:gd name="T4" fmla="*/ 1824 w 1824"/>
              <a:gd name="T5" fmla="*/ 1584 h 1632"/>
              <a:gd name="T6" fmla="*/ 1680 w 1824"/>
              <a:gd name="T7" fmla="*/ 528 h 1632"/>
              <a:gd name="T8" fmla="*/ 1488 w 1824"/>
              <a:gd name="T9" fmla="*/ 0 h 1632"/>
              <a:gd name="T10" fmla="*/ 624 w 1824"/>
              <a:gd name="T11" fmla="*/ 576 h 1632"/>
              <a:gd name="T12" fmla="*/ 0 w 1824"/>
              <a:gd name="T13" fmla="*/ 1536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1632">
                <a:moveTo>
                  <a:pt x="0" y="1536"/>
                </a:moveTo>
                <a:lnTo>
                  <a:pt x="672" y="1632"/>
                </a:lnTo>
                <a:lnTo>
                  <a:pt x="1824" y="1584"/>
                </a:lnTo>
                <a:lnTo>
                  <a:pt x="1680" y="528"/>
                </a:lnTo>
                <a:lnTo>
                  <a:pt x="1488" y="0"/>
                </a:lnTo>
                <a:lnTo>
                  <a:pt x="624" y="576"/>
                </a:lnTo>
                <a:lnTo>
                  <a:pt x="0" y="1536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47142" name="Line 6">
            <a:extLst>
              <a:ext uri="{FF2B5EF4-FFF2-40B4-BE49-F238E27FC236}">
                <a16:creationId xmlns:a16="http://schemas.microsoft.com/office/drawing/2014/main" id="{2864E583-11BD-4327-80CC-6FE38222FE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66164" y="1611672"/>
            <a:ext cx="654742" cy="60437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47143" name="Line 7">
            <a:extLst>
              <a:ext uri="{FF2B5EF4-FFF2-40B4-BE49-F238E27FC236}">
                <a16:creationId xmlns:a16="http://schemas.microsoft.com/office/drawing/2014/main" id="{926C3E31-5BAF-4EF0-BFE1-F6854308C68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20906" y="1611672"/>
            <a:ext cx="554012" cy="65474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47144" name="Line 8">
            <a:extLst>
              <a:ext uri="{FF2B5EF4-FFF2-40B4-BE49-F238E27FC236}">
                <a16:creationId xmlns:a16="http://schemas.microsoft.com/office/drawing/2014/main" id="{E1F07738-D286-4D61-8A62-640CE6A200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5283" y="2266414"/>
            <a:ext cx="906565" cy="50364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47145" name="Line 9">
            <a:extLst>
              <a:ext uri="{FF2B5EF4-FFF2-40B4-BE49-F238E27FC236}">
                <a16:creationId xmlns:a16="http://schemas.microsoft.com/office/drawing/2014/main" id="{34D20E9A-11FC-4E0E-B0C8-F2DC02E0AD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24553" y="2266414"/>
            <a:ext cx="50365" cy="55401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47146" name="Line 10">
            <a:extLst>
              <a:ext uri="{FF2B5EF4-FFF2-40B4-BE49-F238E27FC236}">
                <a16:creationId xmlns:a16="http://schemas.microsoft.com/office/drawing/2014/main" id="{CC17AAC0-2528-4744-A9CE-1136440B62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66164" y="2216049"/>
            <a:ext cx="201459" cy="55401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47147" name="Line 11">
            <a:extLst>
              <a:ext uri="{FF2B5EF4-FFF2-40B4-BE49-F238E27FC236}">
                <a16:creationId xmlns:a16="http://schemas.microsoft.com/office/drawing/2014/main" id="{8D799B91-C7DA-473A-96E0-33E0804844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09963" y="2216049"/>
            <a:ext cx="856201" cy="60437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47148" name="Line 12">
            <a:extLst>
              <a:ext uri="{FF2B5EF4-FFF2-40B4-BE49-F238E27FC236}">
                <a16:creationId xmlns:a16="http://schemas.microsoft.com/office/drawing/2014/main" id="{39B7C6FD-F431-4F6C-81B6-BABFAC8747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4857" y="2820426"/>
            <a:ext cx="705106" cy="100729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47149" name="Line 13">
            <a:extLst>
              <a:ext uri="{FF2B5EF4-FFF2-40B4-BE49-F238E27FC236}">
                <a16:creationId xmlns:a16="http://schemas.microsoft.com/office/drawing/2014/main" id="{2B7D948A-3B44-4693-9AF2-6CC03766C7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09963" y="2820427"/>
            <a:ext cx="0" cy="110802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47150" name="Line 14">
            <a:extLst>
              <a:ext uri="{FF2B5EF4-FFF2-40B4-BE49-F238E27FC236}">
                <a16:creationId xmlns:a16="http://schemas.microsoft.com/office/drawing/2014/main" id="{1AD4ABA6-D923-4039-B357-A98ADBE0246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67623" y="2770062"/>
            <a:ext cx="151094" cy="110802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47151" name="Line 15">
            <a:extLst>
              <a:ext uri="{FF2B5EF4-FFF2-40B4-BE49-F238E27FC236}">
                <a16:creationId xmlns:a16="http://schemas.microsoft.com/office/drawing/2014/main" id="{13518BFE-0E9E-45A7-9E5E-6FEC9DCFB5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14340" y="2770061"/>
            <a:ext cx="453283" cy="105766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47152" name="Line 16">
            <a:extLst>
              <a:ext uri="{FF2B5EF4-FFF2-40B4-BE49-F238E27FC236}">
                <a16:creationId xmlns:a16="http://schemas.microsoft.com/office/drawing/2014/main" id="{BA78DC01-6624-42DF-A969-A5B8931E529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24553" y="2820426"/>
            <a:ext cx="302188" cy="105766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47153" name="Line 17">
            <a:extLst>
              <a:ext uri="{FF2B5EF4-FFF2-40B4-BE49-F238E27FC236}">
                <a16:creationId xmlns:a16="http://schemas.microsoft.com/office/drawing/2014/main" id="{2657A948-78F1-4ED2-9D50-AA82D43BB8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820427"/>
            <a:ext cx="352553" cy="705106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47154" name="Line 18">
            <a:extLst>
              <a:ext uri="{FF2B5EF4-FFF2-40B4-BE49-F238E27FC236}">
                <a16:creationId xmlns:a16="http://schemas.microsoft.com/office/drawing/2014/main" id="{1143F211-45BC-42B5-AAA3-0621B17D18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9295" y="2770062"/>
            <a:ext cx="352553" cy="705106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47155" name="Line 19">
            <a:extLst>
              <a:ext uri="{FF2B5EF4-FFF2-40B4-BE49-F238E27FC236}">
                <a16:creationId xmlns:a16="http://schemas.microsoft.com/office/drawing/2014/main" id="{7F11E158-0A0D-4BF7-AFFE-532C06B118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31848" y="2770062"/>
            <a:ext cx="554012" cy="90656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47156" name="Oval 20">
            <a:extLst>
              <a:ext uri="{FF2B5EF4-FFF2-40B4-BE49-F238E27FC236}">
                <a16:creationId xmlns:a16="http://schemas.microsoft.com/office/drawing/2014/main" id="{ED80C32F-3CE1-4228-9BC3-47C5122C7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0176" y="1561308"/>
            <a:ext cx="166834" cy="171031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47157" name="Oval 21">
            <a:extLst>
              <a:ext uri="{FF2B5EF4-FFF2-40B4-BE49-F238E27FC236}">
                <a16:creationId xmlns:a16="http://schemas.microsoft.com/office/drawing/2014/main" id="{CD8070DB-D3CA-4A95-B67F-80E600776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1119" y="2669332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47158" name="Oval 22">
            <a:extLst>
              <a:ext uri="{FF2B5EF4-FFF2-40B4-BE49-F238E27FC236}">
                <a16:creationId xmlns:a16="http://schemas.microsoft.com/office/drawing/2014/main" id="{60AC89B9-3A1E-478D-B4DC-30A486600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3824" y="2719697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47159" name="Oval 23">
            <a:extLst>
              <a:ext uri="{FF2B5EF4-FFF2-40B4-BE49-F238E27FC236}">
                <a16:creationId xmlns:a16="http://schemas.microsoft.com/office/drawing/2014/main" id="{BDF203CD-6A7D-41B3-868B-4DA870F3E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6894" y="2669332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47160" name="Oval 24">
            <a:extLst>
              <a:ext uri="{FF2B5EF4-FFF2-40B4-BE49-F238E27FC236}">
                <a16:creationId xmlns:a16="http://schemas.microsoft.com/office/drawing/2014/main" id="{D9C72EB9-D363-439F-8999-1AF2DB557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234" y="2719697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47161" name="Oval 25">
            <a:extLst>
              <a:ext uri="{FF2B5EF4-FFF2-40B4-BE49-F238E27FC236}">
                <a16:creationId xmlns:a16="http://schemas.microsoft.com/office/drawing/2014/main" id="{AA285421-E735-44C5-8B8C-C61B56521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4127" y="3726992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47162" name="Oval 26">
            <a:extLst>
              <a:ext uri="{FF2B5EF4-FFF2-40B4-BE49-F238E27FC236}">
                <a16:creationId xmlns:a16="http://schemas.microsoft.com/office/drawing/2014/main" id="{ABCC1A48-2EEE-4555-9BB2-4C330C09C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611" y="3726992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47163" name="Oval 27">
            <a:extLst>
              <a:ext uri="{FF2B5EF4-FFF2-40B4-BE49-F238E27FC236}">
                <a16:creationId xmlns:a16="http://schemas.microsoft.com/office/drawing/2014/main" id="{4776648D-2134-4C87-870A-2EDBB9292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234" y="3827721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47164" name="Oval 28">
            <a:extLst>
              <a:ext uri="{FF2B5EF4-FFF2-40B4-BE49-F238E27FC236}">
                <a16:creationId xmlns:a16="http://schemas.microsoft.com/office/drawing/2014/main" id="{25E903E1-197C-45BC-BBEE-87D8B0937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88" y="3777357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47165" name="Oval 29">
            <a:extLst>
              <a:ext uri="{FF2B5EF4-FFF2-40B4-BE49-F238E27FC236}">
                <a16:creationId xmlns:a16="http://schemas.microsoft.com/office/drawing/2014/main" id="{AFE75328-05A9-483F-9C5D-8D3A9FB8C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1271" y="3424803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47166" name="Oval 30">
            <a:extLst>
              <a:ext uri="{FF2B5EF4-FFF2-40B4-BE49-F238E27FC236}">
                <a16:creationId xmlns:a16="http://schemas.microsoft.com/office/drawing/2014/main" id="{39403408-8049-418C-B5F6-CD589818A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12" y="3777357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47167" name="Oval 31">
            <a:extLst>
              <a:ext uri="{FF2B5EF4-FFF2-40B4-BE49-F238E27FC236}">
                <a16:creationId xmlns:a16="http://schemas.microsoft.com/office/drawing/2014/main" id="{FC6D86AF-C95F-4BD8-9C3B-61313C047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8566" y="3374439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47168" name="Oval 32">
            <a:extLst>
              <a:ext uri="{FF2B5EF4-FFF2-40B4-BE49-F238E27FC236}">
                <a16:creationId xmlns:a16="http://schemas.microsoft.com/office/drawing/2014/main" id="{3BD293F1-1BEB-400D-B62E-65AA7A87B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131" y="3575898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47169" name="Oval 33">
            <a:extLst>
              <a:ext uri="{FF2B5EF4-FFF2-40B4-BE49-F238E27FC236}">
                <a16:creationId xmlns:a16="http://schemas.microsoft.com/office/drawing/2014/main" id="{803ECA1C-3F12-43BE-93D7-3B1ED053F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435" y="2115320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47170" name="Oval 34">
            <a:extLst>
              <a:ext uri="{FF2B5EF4-FFF2-40B4-BE49-F238E27FC236}">
                <a16:creationId xmlns:a16="http://schemas.microsoft.com/office/drawing/2014/main" id="{D36A846D-6214-4B1F-8289-011A0628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189" y="2165685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47171" name="Line 35">
            <a:extLst>
              <a:ext uri="{FF2B5EF4-FFF2-40B4-BE49-F238E27FC236}">
                <a16:creationId xmlns:a16="http://schemas.microsoft.com/office/drawing/2014/main" id="{90F8DB50-F413-4161-8E44-6DE10922C7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61787" y="3374439"/>
            <a:ext cx="201459" cy="15109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47172" name="Line 36">
            <a:extLst>
              <a:ext uri="{FF2B5EF4-FFF2-40B4-BE49-F238E27FC236}">
                <a16:creationId xmlns:a16="http://schemas.microsoft.com/office/drawing/2014/main" id="{DC3BB952-6711-4EA5-96EB-CB66F29862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61787" y="3374439"/>
            <a:ext cx="201459" cy="15109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9" name="Rectangle 55">
            <a:extLst>
              <a:ext uri="{FF2B5EF4-FFF2-40B4-BE49-F238E27FC236}">
                <a16:creationId xmlns:a16="http://schemas.microsoft.com/office/drawing/2014/main" id="{AF78D32F-DD1A-4A84-9CD3-9C79A2EED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887" y="215235"/>
            <a:ext cx="8994225" cy="111628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Hull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71" grpId="0" animBg="1"/>
      <p:bldP spid="34717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80" name="Line 84">
            <a:extLst>
              <a:ext uri="{FF2B5EF4-FFF2-40B4-BE49-F238E27FC236}">
                <a16:creationId xmlns:a16="http://schemas.microsoft.com/office/drawing/2014/main" id="{C5B069E6-1269-4A26-946F-C461836C0C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26742" y="3978816"/>
            <a:ext cx="453283" cy="402918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81" name="Line 85">
            <a:extLst>
              <a:ext uri="{FF2B5EF4-FFF2-40B4-BE49-F238E27FC236}">
                <a16:creationId xmlns:a16="http://schemas.microsoft.com/office/drawing/2014/main" id="{B6AB4E7C-4046-41C6-9D5F-28336CEA61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68352" y="4281004"/>
            <a:ext cx="1208754" cy="10072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82" name="Line 86">
            <a:extLst>
              <a:ext uri="{FF2B5EF4-FFF2-40B4-BE49-F238E27FC236}">
                <a16:creationId xmlns:a16="http://schemas.microsoft.com/office/drawing/2014/main" id="{9A11CB4D-E83B-4950-BB50-80D25DD9A62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3094" y="2719697"/>
            <a:ext cx="503647" cy="161167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83" name="Oval 87">
            <a:extLst>
              <a:ext uri="{FF2B5EF4-FFF2-40B4-BE49-F238E27FC236}">
                <a16:creationId xmlns:a16="http://schemas.microsoft.com/office/drawing/2014/main" id="{8416A93E-702E-43F7-921F-16AEB0950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13" y="4281004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4498" name="Line 2">
            <a:extLst>
              <a:ext uri="{FF2B5EF4-FFF2-40B4-BE49-F238E27FC236}">
                <a16:creationId xmlns:a16="http://schemas.microsoft.com/office/drawing/2014/main" id="{59D8CA4A-88B8-46F2-A75F-13B3437621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8365" y="3828771"/>
            <a:ext cx="1329419" cy="1720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499" name="Line 3">
            <a:extLst>
              <a:ext uri="{FF2B5EF4-FFF2-40B4-BE49-F238E27FC236}">
                <a16:creationId xmlns:a16="http://schemas.microsoft.com/office/drawing/2014/main" id="{D69D299D-1791-4B56-A3F3-034664E880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569" y="3714400"/>
            <a:ext cx="664185" cy="2864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00" name="Line 4">
            <a:extLst>
              <a:ext uri="{FF2B5EF4-FFF2-40B4-BE49-F238E27FC236}">
                <a16:creationId xmlns:a16="http://schemas.microsoft.com/office/drawing/2014/main" id="{1017EBE6-F1C8-432E-B1AA-C217C223F4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0982" y="2286351"/>
            <a:ext cx="665234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01" name="Line 5">
            <a:extLst>
              <a:ext uri="{FF2B5EF4-FFF2-40B4-BE49-F238E27FC236}">
                <a16:creationId xmlns:a16="http://schemas.microsoft.com/office/drawing/2014/main" id="{8B2AA823-B2FF-480B-A45E-EA59832552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170931"/>
            <a:ext cx="831018" cy="11437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02" name="Line 6">
            <a:extLst>
              <a:ext uri="{FF2B5EF4-FFF2-40B4-BE49-F238E27FC236}">
                <a16:creationId xmlns:a16="http://schemas.microsoft.com/office/drawing/2014/main" id="{C0017F4C-2496-4E26-87A9-57D2B94EBD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9649" y="2228640"/>
            <a:ext cx="442790" cy="4574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03" name="Line 7">
            <a:extLst>
              <a:ext uri="{FF2B5EF4-FFF2-40B4-BE49-F238E27FC236}">
                <a16:creationId xmlns:a16="http://schemas.microsoft.com/office/drawing/2014/main" id="{82CB612C-C046-4CBE-9CDD-5C7042693F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3200261"/>
            <a:ext cx="886629" cy="11437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04" name="Line 8">
            <a:extLst>
              <a:ext uri="{FF2B5EF4-FFF2-40B4-BE49-F238E27FC236}">
                <a16:creationId xmlns:a16="http://schemas.microsoft.com/office/drawing/2014/main" id="{1B31EAA0-5807-40C4-89D0-7E81E5D2E1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784" y="2686120"/>
            <a:ext cx="0" cy="114265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05" name="Line 9">
            <a:extLst>
              <a:ext uri="{FF2B5EF4-FFF2-40B4-BE49-F238E27FC236}">
                <a16:creationId xmlns:a16="http://schemas.microsoft.com/office/drawing/2014/main" id="{97EAFC04-99FE-4582-BFC7-D0BDD1D071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2204" y="3544420"/>
            <a:ext cx="165784" cy="7418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06" name="Line 10">
            <a:extLst>
              <a:ext uri="{FF2B5EF4-FFF2-40B4-BE49-F238E27FC236}">
                <a16:creationId xmlns:a16="http://schemas.microsoft.com/office/drawing/2014/main" id="{7491EFE0-84A4-4678-AB5D-4339F34F9C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40982" y="2914860"/>
            <a:ext cx="996802" cy="8572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07" name="Line 11">
            <a:extLst>
              <a:ext uri="{FF2B5EF4-FFF2-40B4-BE49-F238E27FC236}">
                <a16:creationId xmlns:a16="http://schemas.microsoft.com/office/drawing/2014/main" id="{98A9E797-DE9A-4CDC-B47C-2CB19B9E19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70" y="2286351"/>
            <a:ext cx="1219247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08" name="Line 12">
            <a:extLst>
              <a:ext uri="{FF2B5EF4-FFF2-40B4-BE49-F238E27FC236}">
                <a16:creationId xmlns:a16="http://schemas.microsoft.com/office/drawing/2014/main" id="{A192897D-4C76-41FF-A484-A1FBFB58AA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515091"/>
            <a:ext cx="110173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09" name="Line 13">
            <a:extLst>
              <a:ext uri="{FF2B5EF4-FFF2-40B4-BE49-F238E27FC236}">
                <a16:creationId xmlns:a16="http://schemas.microsoft.com/office/drawing/2014/main" id="{5DC0258C-2CC9-483B-BED9-CB776D39E2F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06765" y="3544420"/>
            <a:ext cx="776457" cy="22769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10" name="Line 14">
            <a:extLst>
              <a:ext uri="{FF2B5EF4-FFF2-40B4-BE49-F238E27FC236}">
                <a16:creationId xmlns:a16="http://schemas.microsoft.com/office/drawing/2014/main" id="{423F6569-54D0-4F1E-80C8-786AB1C208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2743831"/>
            <a:ext cx="609623" cy="15424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11" name="Line 15">
            <a:extLst>
              <a:ext uri="{FF2B5EF4-FFF2-40B4-BE49-F238E27FC236}">
                <a16:creationId xmlns:a16="http://schemas.microsoft.com/office/drawing/2014/main" id="{F9B624B6-BA6D-4A9F-AEAA-2DE437752F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42581" y="1714501"/>
            <a:ext cx="277006" cy="8005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12" name="Line 16">
            <a:extLst>
              <a:ext uri="{FF2B5EF4-FFF2-40B4-BE49-F238E27FC236}">
                <a16:creationId xmlns:a16="http://schemas.microsoft.com/office/drawing/2014/main" id="{C59BA42D-4734-443E-B423-402D530B736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80025" y="4000850"/>
            <a:ext cx="942241" cy="11332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13" name="Line 17">
            <a:extLst>
              <a:ext uri="{FF2B5EF4-FFF2-40B4-BE49-F238E27FC236}">
                <a16:creationId xmlns:a16="http://schemas.microsoft.com/office/drawing/2014/main" id="{2B2E69DD-F737-4EF0-99A6-8AC4785872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8365" y="3486710"/>
            <a:ext cx="443839" cy="4564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14" name="Line 18">
            <a:extLst>
              <a:ext uri="{FF2B5EF4-FFF2-40B4-BE49-F238E27FC236}">
                <a16:creationId xmlns:a16="http://schemas.microsoft.com/office/drawing/2014/main" id="{3DDB3C4B-4302-49A8-94E0-51A6703010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12152" y="3324074"/>
            <a:ext cx="694614" cy="220346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15" name="Line 19">
            <a:extLst>
              <a:ext uri="{FF2B5EF4-FFF2-40B4-BE49-F238E27FC236}">
                <a16:creationId xmlns:a16="http://schemas.microsoft.com/office/drawing/2014/main" id="{A7344DBA-C5BA-4329-B932-7FF949328F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8568" y="3256921"/>
            <a:ext cx="498401" cy="39977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16" name="Line 20">
            <a:extLst>
              <a:ext uri="{FF2B5EF4-FFF2-40B4-BE49-F238E27FC236}">
                <a16:creationId xmlns:a16="http://schemas.microsoft.com/office/drawing/2014/main" id="{46EA1B45-0834-4AFF-91AD-9982D6FD1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1735" y="2914860"/>
            <a:ext cx="609624" cy="39977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17" name="Line 21">
            <a:extLst>
              <a:ext uri="{FF2B5EF4-FFF2-40B4-BE49-F238E27FC236}">
                <a16:creationId xmlns:a16="http://schemas.microsoft.com/office/drawing/2014/main" id="{02463022-6145-4D50-8295-82F46377EE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96593" y="2914860"/>
            <a:ext cx="110173" cy="6295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18" name="Line 22">
            <a:extLst>
              <a:ext uri="{FF2B5EF4-FFF2-40B4-BE49-F238E27FC236}">
                <a16:creationId xmlns:a16="http://schemas.microsoft.com/office/drawing/2014/main" id="{B3AC99C7-BAD1-47BB-A9B3-2DEC704899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914860"/>
            <a:ext cx="609624" cy="34206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19" name="Line 23">
            <a:extLst>
              <a:ext uri="{FF2B5EF4-FFF2-40B4-BE49-F238E27FC236}">
                <a16:creationId xmlns:a16="http://schemas.microsoft.com/office/drawing/2014/main" id="{5C37E5C9-87D3-4887-8C02-3A69AA450D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784" y="3256921"/>
            <a:ext cx="720846" cy="5718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20" name="Line 24">
            <a:extLst>
              <a:ext uri="{FF2B5EF4-FFF2-40B4-BE49-F238E27FC236}">
                <a16:creationId xmlns:a16="http://schemas.microsoft.com/office/drawing/2014/main" id="{B9D454F9-6DFA-42A3-924F-A33A52338C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0605" y="2286350"/>
            <a:ext cx="387179" cy="4574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21" name="Line 25">
            <a:extLst>
              <a:ext uri="{FF2B5EF4-FFF2-40B4-BE49-F238E27FC236}">
                <a16:creationId xmlns:a16="http://schemas.microsoft.com/office/drawing/2014/main" id="{B2DC9E1E-3669-465E-B033-DD714D82B9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21735" y="2914861"/>
            <a:ext cx="166834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22" name="Line 26">
            <a:extLst>
              <a:ext uri="{FF2B5EF4-FFF2-40B4-BE49-F238E27FC236}">
                <a16:creationId xmlns:a16="http://schemas.microsoft.com/office/drawing/2014/main" id="{00006394-935B-455F-8524-36DC543DA2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3222" y="3772110"/>
            <a:ext cx="941192" cy="1710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23" name="Line 27">
            <a:extLst>
              <a:ext uri="{FF2B5EF4-FFF2-40B4-BE49-F238E27FC236}">
                <a16:creationId xmlns:a16="http://schemas.microsoft.com/office/drawing/2014/main" id="{4828521A-9291-4F3C-94BE-4276D3D8212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754" y="3943141"/>
            <a:ext cx="720846" cy="3431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24" name="Line 28">
            <a:extLst>
              <a:ext uri="{FF2B5EF4-FFF2-40B4-BE49-F238E27FC236}">
                <a16:creationId xmlns:a16="http://schemas.microsoft.com/office/drawing/2014/main" id="{0E55DC12-425D-4573-8BFF-58D69FAEA2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32957" y="3544420"/>
            <a:ext cx="1219247" cy="16998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25" name="Line 29">
            <a:extLst>
              <a:ext uri="{FF2B5EF4-FFF2-40B4-BE49-F238E27FC236}">
                <a16:creationId xmlns:a16="http://schemas.microsoft.com/office/drawing/2014/main" id="{3C0CEB49-B24A-4B3A-8FC2-90287A9D92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5575" y="1656792"/>
            <a:ext cx="498401" cy="40081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26" name="Line 30">
            <a:extLst>
              <a:ext uri="{FF2B5EF4-FFF2-40B4-BE49-F238E27FC236}">
                <a16:creationId xmlns:a16="http://schemas.microsoft.com/office/drawing/2014/main" id="{83568DD1-F82E-487C-844F-5187320C11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1735" y="2115320"/>
            <a:ext cx="388228" cy="7418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27" name="Line 31">
            <a:extLst>
              <a:ext uri="{FF2B5EF4-FFF2-40B4-BE49-F238E27FC236}">
                <a16:creationId xmlns:a16="http://schemas.microsoft.com/office/drawing/2014/main" id="{1F900C56-C97B-4C5A-954A-209AAFE50D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1735" y="2571751"/>
            <a:ext cx="720846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28" name="Line 32">
            <a:extLst>
              <a:ext uri="{FF2B5EF4-FFF2-40B4-BE49-F238E27FC236}">
                <a16:creationId xmlns:a16="http://schemas.microsoft.com/office/drawing/2014/main" id="{266E3883-21B1-4B63-8CF3-BD2BAE8B625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65575" y="2115320"/>
            <a:ext cx="165784" cy="119931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29" name="Line 33">
            <a:extLst>
              <a:ext uri="{FF2B5EF4-FFF2-40B4-BE49-F238E27FC236}">
                <a16:creationId xmlns:a16="http://schemas.microsoft.com/office/drawing/2014/main" id="{4B5B2AC8-E757-44E4-9223-78022A0343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170932"/>
            <a:ext cx="609624" cy="40081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30" name="Line 34">
            <a:extLst>
              <a:ext uri="{FF2B5EF4-FFF2-40B4-BE49-F238E27FC236}">
                <a16:creationId xmlns:a16="http://schemas.microsoft.com/office/drawing/2014/main" id="{A448357A-F689-43E5-8A24-7182100675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170932"/>
            <a:ext cx="55611" cy="74392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31" name="Line 35">
            <a:extLst>
              <a:ext uri="{FF2B5EF4-FFF2-40B4-BE49-F238E27FC236}">
                <a16:creationId xmlns:a16="http://schemas.microsoft.com/office/drawing/2014/main" id="{D32C6FF0-FA4C-41DC-8E15-59DD8ACCBD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9587" y="1714501"/>
            <a:ext cx="886629" cy="6295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32" name="Line 36">
            <a:extLst>
              <a:ext uri="{FF2B5EF4-FFF2-40B4-BE49-F238E27FC236}">
                <a16:creationId xmlns:a16="http://schemas.microsoft.com/office/drawing/2014/main" id="{E72A5B59-C685-453F-A6C8-68BC3E6396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71161"/>
            <a:ext cx="996802" cy="8005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33" name="Line 37">
            <a:extLst>
              <a:ext uri="{FF2B5EF4-FFF2-40B4-BE49-F238E27FC236}">
                <a16:creationId xmlns:a16="http://schemas.microsoft.com/office/drawing/2014/main" id="{BD757468-1BED-4980-BF71-90F841F1D28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58630" y="3256921"/>
            <a:ext cx="221395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34" name="Line 38">
            <a:extLst>
              <a:ext uri="{FF2B5EF4-FFF2-40B4-BE49-F238E27FC236}">
                <a16:creationId xmlns:a16="http://schemas.microsoft.com/office/drawing/2014/main" id="{051243BD-56DA-4242-9D1A-FA63A2384F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63976" y="1656791"/>
            <a:ext cx="1108024" cy="5770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35" name="Line 39">
            <a:extLst>
              <a:ext uri="{FF2B5EF4-FFF2-40B4-BE49-F238E27FC236}">
                <a16:creationId xmlns:a16="http://schemas.microsoft.com/office/drawing/2014/main" id="{19B138C2-0D15-40DB-AB3B-06454B1772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0025" y="3143601"/>
            <a:ext cx="665234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36" name="Line 40">
            <a:extLst>
              <a:ext uri="{FF2B5EF4-FFF2-40B4-BE49-F238E27FC236}">
                <a16:creationId xmlns:a16="http://schemas.microsoft.com/office/drawing/2014/main" id="{55610F7A-135D-442B-9435-340319445B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9649" y="2743830"/>
            <a:ext cx="442790" cy="4564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37" name="Line 41">
            <a:extLst>
              <a:ext uri="{FF2B5EF4-FFF2-40B4-BE49-F238E27FC236}">
                <a16:creationId xmlns:a16="http://schemas.microsoft.com/office/drawing/2014/main" id="{C66A8906-08D3-4819-8E7A-CCFCEED1178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45259" y="3200261"/>
            <a:ext cx="331568" cy="91391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38" name="Line 42">
            <a:extLst>
              <a:ext uri="{FF2B5EF4-FFF2-40B4-BE49-F238E27FC236}">
                <a16:creationId xmlns:a16="http://schemas.microsoft.com/office/drawing/2014/main" id="{44E6D611-B4DA-4BAC-B868-B016ED94CD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8803" y="2228640"/>
            <a:ext cx="665234" cy="2864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39" name="Line 43">
            <a:extLst>
              <a:ext uri="{FF2B5EF4-FFF2-40B4-BE49-F238E27FC236}">
                <a16:creationId xmlns:a16="http://schemas.microsoft.com/office/drawing/2014/main" id="{FD5C02EA-15F9-4F78-A3DE-BD64FA7964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4241" y="1714500"/>
            <a:ext cx="554012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40" name="Line 44">
            <a:extLst>
              <a:ext uri="{FF2B5EF4-FFF2-40B4-BE49-F238E27FC236}">
                <a16:creationId xmlns:a16="http://schemas.microsoft.com/office/drawing/2014/main" id="{9DED26D8-3B9B-4324-9A79-CF25B63FD1D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4240" y="1999901"/>
            <a:ext cx="54562" cy="5151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41" name="Line 45">
            <a:extLst>
              <a:ext uri="{FF2B5EF4-FFF2-40B4-BE49-F238E27FC236}">
                <a16:creationId xmlns:a16="http://schemas.microsoft.com/office/drawing/2014/main" id="{03705666-231D-4B8A-855D-A5F2FA864E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68253" y="1714501"/>
            <a:ext cx="165784" cy="4564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42" name="Line 46">
            <a:extLst>
              <a:ext uri="{FF2B5EF4-FFF2-40B4-BE49-F238E27FC236}">
                <a16:creationId xmlns:a16="http://schemas.microsoft.com/office/drawing/2014/main" id="{E3129031-90D8-4308-9350-53F41FE54D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68802" y="2571751"/>
            <a:ext cx="776457" cy="6285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43" name="Line 47">
            <a:extLst>
              <a:ext uri="{FF2B5EF4-FFF2-40B4-BE49-F238E27FC236}">
                <a16:creationId xmlns:a16="http://schemas.microsoft.com/office/drawing/2014/main" id="{9FD4C3A6-616E-4A7D-A5DB-262603FA17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6827" y="2686120"/>
            <a:ext cx="111222" cy="142805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44" name="Line 48">
            <a:extLst>
              <a:ext uri="{FF2B5EF4-FFF2-40B4-BE49-F238E27FC236}">
                <a16:creationId xmlns:a16="http://schemas.microsoft.com/office/drawing/2014/main" id="{766AAC3C-187B-412E-8F9D-2AB1E9BCF9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9648" y="2228641"/>
            <a:ext cx="0" cy="9716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45" name="Line 49">
            <a:extLst>
              <a:ext uri="{FF2B5EF4-FFF2-40B4-BE49-F238E27FC236}">
                <a16:creationId xmlns:a16="http://schemas.microsoft.com/office/drawing/2014/main" id="{0AA65B4D-B986-47A2-9646-B8EF884E48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1714500"/>
            <a:ext cx="942241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46" name="Line 50">
            <a:extLst>
              <a:ext uri="{FF2B5EF4-FFF2-40B4-BE49-F238E27FC236}">
                <a16:creationId xmlns:a16="http://schemas.microsoft.com/office/drawing/2014/main" id="{0BD883F6-2C8A-4E82-A9E6-8AD4DF88CC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6593" y="1771161"/>
            <a:ext cx="831018" cy="3441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47" name="Line 51">
            <a:extLst>
              <a:ext uri="{FF2B5EF4-FFF2-40B4-BE49-F238E27FC236}">
                <a16:creationId xmlns:a16="http://schemas.microsoft.com/office/drawing/2014/main" id="{BE7AC6C9-65F0-4E66-9B34-19D298A86DB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6970" y="3314631"/>
            <a:ext cx="221395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48" name="Line 52">
            <a:extLst>
              <a:ext uri="{FF2B5EF4-FFF2-40B4-BE49-F238E27FC236}">
                <a16:creationId xmlns:a16="http://schemas.microsoft.com/office/drawing/2014/main" id="{FE73DF86-D95E-4204-ABC9-3FDE0D003A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669332"/>
            <a:ext cx="996802" cy="2287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49" name="Oval 53">
            <a:extLst>
              <a:ext uri="{FF2B5EF4-FFF2-40B4-BE49-F238E27FC236}">
                <a16:creationId xmlns:a16="http://schemas.microsoft.com/office/drawing/2014/main" id="{BDBAC076-2E79-4834-A242-81B6993C3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346" y="360108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4550" name="Line 54">
            <a:extLst>
              <a:ext uri="{FF2B5EF4-FFF2-40B4-BE49-F238E27FC236}">
                <a16:creationId xmlns:a16="http://schemas.microsoft.com/office/drawing/2014/main" id="{9ED4E5BC-ADE4-4CFF-BCCD-C1DF116524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3943141"/>
            <a:ext cx="1606425" cy="3431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52" name="Oval 56">
            <a:extLst>
              <a:ext uri="{FF2B5EF4-FFF2-40B4-BE49-F238E27FC236}">
                <a16:creationId xmlns:a16="http://schemas.microsoft.com/office/drawing/2014/main" id="{F7436BEC-269F-4E10-B642-2663B186C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359" y="245738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4553" name="Oval 57">
            <a:extLst>
              <a:ext uri="{FF2B5EF4-FFF2-40B4-BE49-F238E27FC236}">
                <a16:creationId xmlns:a16="http://schemas.microsoft.com/office/drawing/2014/main" id="{EF4C49F2-9511-44BC-AC7C-43F2099A9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47" y="3200260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4554" name="Oval 58">
            <a:extLst>
              <a:ext uri="{FF2B5EF4-FFF2-40B4-BE49-F238E27FC236}">
                <a16:creationId xmlns:a16="http://schemas.microsoft.com/office/drawing/2014/main" id="{B94ABE3E-ADB5-4C91-9B53-4EB9443F3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52" y="199990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4555" name="Oval 59">
            <a:extLst>
              <a:ext uri="{FF2B5EF4-FFF2-40B4-BE49-F238E27FC236}">
                <a16:creationId xmlns:a16="http://schemas.microsoft.com/office/drawing/2014/main" id="{BF3C8D60-5F82-4994-A209-92F3D37B5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057610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4556" name="Oval 60">
            <a:extLst>
              <a:ext uri="{FF2B5EF4-FFF2-40B4-BE49-F238E27FC236}">
                <a16:creationId xmlns:a16="http://schemas.microsoft.com/office/drawing/2014/main" id="{7394F585-4C85-4579-BA23-BE3BE3D3B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857151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4557" name="Oval 61">
            <a:extLst>
              <a:ext uri="{FF2B5EF4-FFF2-40B4-BE49-F238E27FC236}">
                <a16:creationId xmlns:a16="http://schemas.microsoft.com/office/drawing/2014/main" id="{472225A0-ECEC-494A-A00A-02B247CC8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593" y="342900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4558" name="Oval 62">
            <a:extLst>
              <a:ext uri="{FF2B5EF4-FFF2-40B4-BE49-F238E27FC236}">
                <a16:creationId xmlns:a16="http://schemas.microsoft.com/office/drawing/2014/main" id="{C1AE4B3F-F893-4EBC-9A71-41AE8DDCD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262841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4559" name="Oval 63">
            <a:extLst>
              <a:ext uri="{FF2B5EF4-FFF2-40B4-BE49-F238E27FC236}">
                <a16:creationId xmlns:a16="http://schemas.microsoft.com/office/drawing/2014/main" id="{C626DB10-3FC0-40CE-935F-C926FA4EC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994" y="222864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4560" name="Oval 64">
            <a:extLst>
              <a:ext uri="{FF2B5EF4-FFF2-40B4-BE49-F238E27FC236}">
                <a16:creationId xmlns:a16="http://schemas.microsoft.com/office/drawing/2014/main" id="{58CBDAA2-8681-4087-A6D8-8B76BBFD7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389" y="165679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4561" name="Oval 65">
            <a:extLst>
              <a:ext uri="{FF2B5EF4-FFF2-40B4-BE49-F238E27FC236}">
                <a16:creationId xmlns:a16="http://schemas.microsoft.com/office/drawing/2014/main" id="{240011F5-4C96-4CEB-8AD0-BBF71E3A2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408" y="320026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4562" name="Oval 66">
            <a:extLst>
              <a:ext uri="{FF2B5EF4-FFF2-40B4-BE49-F238E27FC236}">
                <a16:creationId xmlns:a16="http://schemas.microsoft.com/office/drawing/2014/main" id="{DBE3CC7F-6AA4-40D7-83D4-7D95FB995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371440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4563" name="Oval 67">
            <a:extLst>
              <a:ext uri="{FF2B5EF4-FFF2-40B4-BE49-F238E27FC236}">
                <a16:creationId xmlns:a16="http://schemas.microsoft.com/office/drawing/2014/main" id="{2A0F9885-97A8-4B19-8F76-658F1E676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630" y="245738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4564" name="Oval 68">
            <a:extLst>
              <a:ext uri="{FF2B5EF4-FFF2-40B4-BE49-F238E27FC236}">
                <a16:creationId xmlns:a16="http://schemas.microsoft.com/office/drawing/2014/main" id="{FA2CB2FC-EC2B-4466-B780-37246CCA4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037" y="308589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4565" name="Oval 69">
            <a:extLst>
              <a:ext uri="{FF2B5EF4-FFF2-40B4-BE49-F238E27FC236}">
                <a16:creationId xmlns:a16="http://schemas.microsoft.com/office/drawing/2014/main" id="{CAEFFC5D-00DA-419B-B0FD-2F09484AB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426" y="211532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4566" name="Oval 70">
            <a:extLst>
              <a:ext uri="{FF2B5EF4-FFF2-40B4-BE49-F238E27FC236}">
                <a16:creationId xmlns:a16="http://schemas.microsoft.com/office/drawing/2014/main" id="{5BCDF7C3-3B20-4DB5-8867-9BC2087EA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192" y="388543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4567" name="Oval 71">
            <a:extLst>
              <a:ext uri="{FF2B5EF4-FFF2-40B4-BE49-F238E27FC236}">
                <a16:creationId xmlns:a16="http://schemas.microsoft.com/office/drawing/2014/main" id="{7835CEF2-D847-41DE-AB8B-B81900017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019" y="194324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4568" name="Oval 72">
            <a:extLst>
              <a:ext uri="{FF2B5EF4-FFF2-40B4-BE49-F238E27FC236}">
                <a16:creationId xmlns:a16="http://schemas.microsoft.com/office/drawing/2014/main" id="{A4FF98B4-6876-4894-B506-07BCEECD3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031" y="159908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4569" name="Oval 73">
            <a:extLst>
              <a:ext uri="{FF2B5EF4-FFF2-40B4-BE49-F238E27FC236}">
                <a16:creationId xmlns:a16="http://schemas.microsoft.com/office/drawing/2014/main" id="{0A28C4C6-E3C7-4D6C-AF9E-8851B6D1A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655" y="4000850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4570" name="Oval 74">
            <a:extLst>
              <a:ext uri="{FF2B5EF4-FFF2-40B4-BE49-F238E27FC236}">
                <a16:creationId xmlns:a16="http://schemas.microsoft.com/office/drawing/2014/main" id="{94F8A4BB-B9A7-4CE9-991B-3C324D445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377" y="417188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4571" name="Oval 75">
            <a:extLst>
              <a:ext uri="{FF2B5EF4-FFF2-40B4-BE49-F238E27FC236}">
                <a16:creationId xmlns:a16="http://schemas.microsoft.com/office/drawing/2014/main" id="{D009DB5C-0165-40AD-AABC-63760C05F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5" y="159908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4572" name="Oval 76">
            <a:extLst>
              <a:ext uri="{FF2B5EF4-FFF2-40B4-BE49-F238E27FC236}">
                <a16:creationId xmlns:a16="http://schemas.microsoft.com/office/drawing/2014/main" id="{362794FC-4A2E-424A-9DEF-D1399C653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802" y="3885431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4573" name="Rectangle 77">
            <a:extLst>
              <a:ext uri="{FF2B5EF4-FFF2-40B4-BE49-F238E27FC236}">
                <a16:creationId xmlns:a16="http://schemas.microsoft.com/office/drawing/2014/main" id="{A25D312D-D8F6-4EFB-B768-C788F04C9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006" y="2515090"/>
            <a:ext cx="165784" cy="171030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4574" name="Oval 78">
            <a:extLst>
              <a:ext uri="{FF2B5EF4-FFF2-40B4-BE49-F238E27FC236}">
                <a16:creationId xmlns:a16="http://schemas.microsoft.com/office/drawing/2014/main" id="{121CC858-A681-4175-9B28-6F462205F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563" y="2799441"/>
            <a:ext cx="165784" cy="173129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4575" name="Line 79">
            <a:extLst>
              <a:ext uri="{FF2B5EF4-FFF2-40B4-BE49-F238E27FC236}">
                <a16:creationId xmlns:a16="http://schemas.microsoft.com/office/drawing/2014/main" id="{7FAD3A24-3004-43F3-BF68-655B19E32A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8945" y="2515090"/>
            <a:ext cx="332618" cy="284351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4576" name="Text Box 80">
            <a:extLst>
              <a:ext uri="{FF2B5EF4-FFF2-40B4-BE49-F238E27FC236}">
                <a16:creationId xmlns:a16="http://schemas.microsoft.com/office/drawing/2014/main" id="{B7EF1758-35B2-4126-A96A-588D77C44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717" y="2228641"/>
            <a:ext cx="997852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 dirty="0"/>
              <a:t>Source</a:t>
            </a:r>
          </a:p>
        </p:txBody>
      </p:sp>
      <p:sp>
        <p:nvSpPr>
          <p:cNvPr id="234577" name="Oval 81">
            <a:extLst>
              <a:ext uri="{FF2B5EF4-FFF2-40B4-BE49-F238E27FC236}">
                <a16:creationId xmlns:a16="http://schemas.microsoft.com/office/drawing/2014/main" id="{D5BA5E6D-D2D8-4BE9-A82E-4196D8CBB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827" y="2628411"/>
            <a:ext cx="166834" cy="171030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4578" name="Text Box 82">
            <a:extLst>
              <a:ext uri="{FF2B5EF4-FFF2-40B4-BE49-F238E27FC236}">
                <a16:creationId xmlns:a16="http://schemas.microsoft.com/office/drawing/2014/main" id="{B4C4F582-1B34-488A-9911-9DA232430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433" y="1828871"/>
            <a:ext cx="1440641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/>
              <a:t>Destination</a:t>
            </a:r>
          </a:p>
        </p:txBody>
      </p:sp>
      <p:sp>
        <p:nvSpPr>
          <p:cNvPr id="234579" name="Line 83">
            <a:extLst>
              <a:ext uri="{FF2B5EF4-FFF2-40B4-BE49-F238E27FC236}">
                <a16:creationId xmlns:a16="http://schemas.microsoft.com/office/drawing/2014/main" id="{2D9B1D9E-4A28-446E-B0E7-D1E2504C76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3660" y="2170932"/>
            <a:ext cx="110173" cy="400819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90" name="Rectangle 55">
            <a:extLst>
              <a:ext uri="{FF2B5EF4-FFF2-40B4-BE49-F238E27FC236}">
                <a16:creationId xmlns:a16="http://schemas.microsoft.com/office/drawing/2014/main" id="{FB41403B-4562-4A32-B8BB-DF8AE58AE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887" y="215235"/>
            <a:ext cx="8994225" cy="111628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GDSTR Example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14" name="Line 1118">
            <a:extLst>
              <a:ext uri="{FF2B5EF4-FFF2-40B4-BE49-F238E27FC236}">
                <a16:creationId xmlns:a16="http://schemas.microsoft.com/office/drawing/2014/main" id="{A7DD57E4-584A-4D70-A3D6-2F2F7937D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3975" y="1712402"/>
            <a:ext cx="886630" cy="629559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5613" name="Line 1117">
            <a:extLst>
              <a:ext uri="{FF2B5EF4-FFF2-40B4-BE49-F238E27FC236}">
                <a16:creationId xmlns:a16="http://schemas.microsoft.com/office/drawing/2014/main" id="{A803166C-43A9-4C0B-9A07-2AFB386F77F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68353" y="4281004"/>
            <a:ext cx="1158389" cy="10072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5608" name="Freeform 1112">
            <a:extLst>
              <a:ext uri="{FF2B5EF4-FFF2-40B4-BE49-F238E27FC236}">
                <a16:creationId xmlns:a16="http://schemas.microsoft.com/office/drawing/2014/main" id="{D15B076B-C82A-48F6-9737-CB674BE2BA8D}"/>
              </a:ext>
            </a:extLst>
          </p:cNvPr>
          <p:cNvSpPr>
            <a:spLocks/>
          </p:cNvSpPr>
          <p:nvPr/>
        </p:nvSpPr>
        <p:spPr bwMode="auto">
          <a:xfrm>
            <a:off x="3212152" y="2165685"/>
            <a:ext cx="604377" cy="755471"/>
          </a:xfrm>
          <a:custGeom>
            <a:avLst/>
            <a:gdLst>
              <a:gd name="T0" fmla="*/ 480 w 576"/>
              <a:gd name="T1" fmla="*/ 720 h 720"/>
              <a:gd name="T2" fmla="*/ 576 w 576"/>
              <a:gd name="T3" fmla="*/ 0 h 720"/>
              <a:gd name="T4" fmla="*/ 0 w 576"/>
              <a:gd name="T5" fmla="*/ 384 h 720"/>
              <a:gd name="T6" fmla="*/ 480 w 576"/>
              <a:gd name="T7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720">
                <a:moveTo>
                  <a:pt x="480" y="720"/>
                </a:moveTo>
                <a:lnTo>
                  <a:pt x="576" y="0"/>
                </a:lnTo>
                <a:lnTo>
                  <a:pt x="0" y="384"/>
                </a:lnTo>
                <a:lnTo>
                  <a:pt x="480" y="720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5523" name="Line 1027">
            <a:extLst>
              <a:ext uri="{FF2B5EF4-FFF2-40B4-BE49-F238E27FC236}">
                <a16:creationId xmlns:a16="http://schemas.microsoft.com/office/drawing/2014/main" id="{22556AA7-E7C6-4244-9366-8A6FC3868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569" y="3714400"/>
            <a:ext cx="664185" cy="28645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5529" name="Line 1033">
            <a:extLst>
              <a:ext uri="{FF2B5EF4-FFF2-40B4-BE49-F238E27FC236}">
                <a16:creationId xmlns:a16="http://schemas.microsoft.com/office/drawing/2014/main" id="{CC4F0800-2DC9-4485-9723-17EA786AEC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2204" y="3544420"/>
            <a:ext cx="165784" cy="74183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5532" name="Line 1036">
            <a:extLst>
              <a:ext uri="{FF2B5EF4-FFF2-40B4-BE49-F238E27FC236}">
                <a16:creationId xmlns:a16="http://schemas.microsoft.com/office/drawing/2014/main" id="{56D79A8C-3E7C-41F0-BB1B-BDCE8C6C3D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515091"/>
            <a:ext cx="110173" cy="79954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5534" name="Line 1038">
            <a:extLst>
              <a:ext uri="{FF2B5EF4-FFF2-40B4-BE49-F238E27FC236}">
                <a16:creationId xmlns:a16="http://schemas.microsoft.com/office/drawing/2014/main" id="{0BFE64E7-59F3-41EC-957D-E3E35A3FD5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2743831"/>
            <a:ext cx="609623" cy="154242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5536" name="Line 1040">
            <a:extLst>
              <a:ext uri="{FF2B5EF4-FFF2-40B4-BE49-F238E27FC236}">
                <a16:creationId xmlns:a16="http://schemas.microsoft.com/office/drawing/2014/main" id="{21BF7F51-6AAA-44A8-A08C-EA9FD36BFB4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80025" y="4000850"/>
            <a:ext cx="942241" cy="11332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5538" name="Line 1042">
            <a:extLst>
              <a:ext uri="{FF2B5EF4-FFF2-40B4-BE49-F238E27FC236}">
                <a16:creationId xmlns:a16="http://schemas.microsoft.com/office/drawing/2014/main" id="{4D179F0C-0B24-42FD-9556-C31FCA3E0C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61787" y="3324074"/>
            <a:ext cx="744979" cy="220346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5540" name="Line 1044">
            <a:extLst>
              <a:ext uri="{FF2B5EF4-FFF2-40B4-BE49-F238E27FC236}">
                <a16:creationId xmlns:a16="http://schemas.microsoft.com/office/drawing/2014/main" id="{9C8AC173-A9E2-4D2E-A3E5-DF92E884F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1735" y="2914860"/>
            <a:ext cx="609624" cy="39977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5541" name="Line 1045">
            <a:extLst>
              <a:ext uri="{FF2B5EF4-FFF2-40B4-BE49-F238E27FC236}">
                <a16:creationId xmlns:a16="http://schemas.microsoft.com/office/drawing/2014/main" id="{C32109B2-292B-43C7-A096-67659C064C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96593" y="2719697"/>
            <a:ext cx="926501" cy="195163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5544" name="Line 1048">
            <a:extLst>
              <a:ext uri="{FF2B5EF4-FFF2-40B4-BE49-F238E27FC236}">
                <a16:creationId xmlns:a16="http://schemas.microsoft.com/office/drawing/2014/main" id="{101A36DB-1EC1-41EA-BEBF-1CC0475DFC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0605" y="2286350"/>
            <a:ext cx="387179" cy="45748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5546" name="Line 1050">
            <a:extLst>
              <a:ext uri="{FF2B5EF4-FFF2-40B4-BE49-F238E27FC236}">
                <a16:creationId xmlns:a16="http://schemas.microsoft.com/office/drawing/2014/main" id="{AED35B24-0DFC-4C29-821A-45B82AC159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3222" y="3772110"/>
            <a:ext cx="941192" cy="17103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5547" name="Line 1051">
            <a:extLst>
              <a:ext uri="{FF2B5EF4-FFF2-40B4-BE49-F238E27FC236}">
                <a16:creationId xmlns:a16="http://schemas.microsoft.com/office/drawing/2014/main" id="{CF105A38-661F-490F-8B48-2DCFA6F34EC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754" y="3943141"/>
            <a:ext cx="720846" cy="34311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5552" name="Line 1056">
            <a:extLst>
              <a:ext uri="{FF2B5EF4-FFF2-40B4-BE49-F238E27FC236}">
                <a16:creationId xmlns:a16="http://schemas.microsoft.com/office/drawing/2014/main" id="{1EB16074-120E-4175-8BDF-C42C96CB0B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65575" y="2115320"/>
            <a:ext cx="165784" cy="119931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5553" name="Line 1057">
            <a:extLst>
              <a:ext uri="{FF2B5EF4-FFF2-40B4-BE49-F238E27FC236}">
                <a16:creationId xmlns:a16="http://schemas.microsoft.com/office/drawing/2014/main" id="{C4E20E7D-275B-49D8-B3E6-2EF3A10619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170932"/>
            <a:ext cx="609624" cy="40081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5554" name="Line 1058">
            <a:extLst>
              <a:ext uri="{FF2B5EF4-FFF2-40B4-BE49-F238E27FC236}">
                <a16:creationId xmlns:a16="http://schemas.microsoft.com/office/drawing/2014/main" id="{BCCA240E-CFB6-4E00-AE67-920F7558CA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170932"/>
            <a:ext cx="55611" cy="74392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5555" name="Line 1059">
            <a:extLst>
              <a:ext uri="{FF2B5EF4-FFF2-40B4-BE49-F238E27FC236}">
                <a16:creationId xmlns:a16="http://schemas.microsoft.com/office/drawing/2014/main" id="{97EC0DD2-986D-4160-AEF8-11D6525C79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9587" y="1714501"/>
            <a:ext cx="886629" cy="62955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5556" name="Line 1060">
            <a:extLst>
              <a:ext uri="{FF2B5EF4-FFF2-40B4-BE49-F238E27FC236}">
                <a16:creationId xmlns:a16="http://schemas.microsoft.com/office/drawing/2014/main" id="{DA006E99-12B2-4A29-8B3F-700B63E05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71161"/>
            <a:ext cx="996802" cy="80059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5557" name="Line 1061">
            <a:extLst>
              <a:ext uri="{FF2B5EF4-FFF2-40B4-BE49-F238E27FC236}">
                <a16:creationId xmlns:a16="http://schemas.microsoft.com/office/drawing/2014/main" id="{BA98AD3D-0C47-4734-87DD-B2B5FF0187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58630" y="3256921"/>
            <a:ext cx="221395" cy="68622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5559" name="Line 1063">
            <a:extLst>
              <a:ext uri="{FF2B5EF4-FFF2-40B4-BE49-F238E27FC236}">
                <a16:creationId xmlns:a16="http://schemas.microsoft.com/office/drawing/2014/main" id="{EAF8765F-031D-4711-A0F6-C0B55D43F1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0025" y="3143601"/>
            <a:ext cx="665234" cy="79954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5560" name="Line 1064">
            <a:extLst>
              <a:ext uri="{FF2B5EF4-FFF2-40B4-BE49-F238E27FC236}">
                <a16:creationId xmlns:a16="http://schemas.microsoft.com/office/drawing/2014/main" id="{392DB7F5-2B3C-439B-B7B1-F36A5C2768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34037" y="2165685"/>
            <a:ext cx="503647" cy="503647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5562" name="Line 1066">
            <a:extLst>
              <a:ext uri="{FF2B5EF4-FFF2-40B4-BE49-F238E27FC236}">
                <a16:creationId xmlns:a16="http://schemas.microsoft.com/office/drawing/2014/main" id="{F35A0B26-B707-4CEE-A25C-9DDE7AFDA2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8803" y="2228640"/>
            <a:ext cx="665234" cy="28645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5564" name="Line 1068">
            <a:extLst>
              <a:ext uri="{FF2B5EF4-FFF2-40B4-BE49-F238E27FC236}">
                <a16:creationId xmlns:a16="http://schemas.microsoft.com/office/drawing/2014/main" id="{CFFED43B-B9AB-4970-B8E7-D177EC37EFA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4240" y="1999901"/>
            <a:ext cx="54562" cy="51519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5565" name="Line 1069">
            <a:extLst>
              <a:ext uri="{FF2B5EF4-FFF2-40B4-BE49-F238E27FC236}">
                <a16:creationId xmlns:a16="http://schemas.microsoft.com/office/drawing/2014/main" id="{A4BB5127-73AF-4691-B3FF-D7EA6F5C2A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68253" y="1714501"/>
            <a:ext cx="165784" cy="45643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5573" name="Oval 1077">
            <a:extLst>
              <a:ext uri="{FF2B5EF4-FFF2-40B4-BE49-F238E27FC236}">
                <a16:creationId xmlns:a16="http://schemas.microsoft.com/office/drawing/2014/main" id="{71F684D2-32E6-41B4-B726-959D22318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346" y="360108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5574" name="Line 1078">
            <a:extLst>
              <a:ext uri="{FF2B5EF4-FFF2-40B4-BE49-F238E27FC236}">
                <a16:creationId xmlns:a16="http://schemas.microsoft.com/office/drawing/2014/main" id="{FF5CC3C9-0E8A-4D32-BFA8-F527452A66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3943141"/>
            <a:ext cx="1606425" cy="34311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5576" name="Oval 1080">
            <a:extLst>
              <a:ext uri="{FF2B5EF4-FFF2-40B4-BE49-F238E27FC236}">
                <a16:creationId xmlns:a16="http://schemas.microsoft.com/office/drawing/2014/main" id="{858DD50C-AB1B-41F0-A6CE-586AAFCA4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359" y="245738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5577" name="Oval 1081">
            <a:extLst>
              <a:ext uri="{FF2B5EF4-FFF2-40B4-BE49-F238E27FC236}">
                <a16:creationId xmlns:a16="http://schemas.microsoft.com/office/drawing/2014/main" id="{A1C6309D-6036-494F-8B12-4DF4EE40E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47" y="3200260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5578" name="Oval 1082">
            <a:extLst>
              <a:ext uri="{FF2B5EF4-FFF2-40B4-BE49-F238E27FC236}">
                <a16:creationId xmlns:a16="http://schemas.microsoft.com/office/drawing/2014/main" id="{C4D46AE1-10F4-4363-AB59-F9758B496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52" y="199990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5579" name="Oval 1083">
            <a:extLst>
              <a:ext uri="{FF2B5EF4-FFF2-40B4-BE49-F238E27FC236}">
                <a16:creationId xmlns:a16="http://schemas.microsoft.com/office/drawing/2014/main" id="{5E707E54-019B-4453-A7EE-14C3F8A2A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057610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5580" name="Oval 1084">
            <a:extLst>
              <a:ext uri="{FF2B5EF4-FFF2-40B4-BE49-F238E27FC236}">
                <a16:creationId xmlns:a16="http://schemas.microsoft.com/office/drawing/2014/main" id="{3C93E51F-87CC-46CC-AAEF-E736BDC68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857151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5581" name="Oval 1085">
            <a:extLst>
              <a:ext uri="{FF2B5EF4-FFF2-40B4-BE49-F238E27FC236}">
                <a16:creationId xmlns:a16="http://schemas.microsoft.com/office/drawing/2014/main" id="{10C5F090-433C-4DD7-8703-26C270A3E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593" y="342900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5582" name="Oval 1086">
            <a:extLst>
              <a:ext uri="{FF2B5EF4-FFF2-40B4-BE49-F238E27FC236}">
                <a16:creationId xmlns:a16="http://schemas.microsoft.com/office/drawing/2014/main" id="{1A0D5481-5710-417E-AA33-37ED5FF8A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262841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5583" name="Oval 1087">
            <a:extLst>
              <a:ext uri="{FF2B5EF4-FFF2-40B4-BE49-F238E27FC236}">
                <a16:creationId xmlns:a16="http://schemas.microsoft.com/office/drawing/2014/main" id="{ADC8FD14-3ACD-4D3E-A101-27AC24362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994" y="222864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5584" name="Oval 1088">
            <a:extLst>
              <a:ext uri="{FF2B5EF4-FFF2-40B4-BE49-F238E27FC236}">
                <a16:creationId xmlns:a16="http://schemas.microsoft.com/office/drawing/2014/main" id="{E8BC100F-17AA-4BAC-9FF7-7A50E5211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389" y="165679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5585" name="Oval 1089">
            <a:extLst>
              <a:ext uri="{FF2B5EF4-FFF2-40B4-BE49-F238E27FC236}">
                <a16:creationId xmlns:a16="http://schemas.microsoft.com/office/drawing/2014/main" id="{93831EEC-40F0-4D49-9301-0D08338F8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408" y="320026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5586" name="Oval 1090">
            <a:extLst>
              <a:ext uri="{FF2B5EF4-FFF2-40B4-BE49-F238E27FC236}">
                <a16:creationId xmlns:a16="http://schemas.microsoft.com/office/drawing/2014/main" id="{DA28C84F-169F-4C52-96C2-D81B89FE6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371440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5587" name="Oval 1091">
            <a:extLst>
              <a:ext uri="{FF2B5EF4-FFF2-40B4-BE49-F238E27FC236}">
                <a16:creationId xmlns:a16="http://schemas.microsoft.com/office/drawing/2014/main" id="{E4FC6257-8426-4532-8A62-81CF01D8D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630" y="245738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5588" name="Oval 1092">
            <a:extLst>
              <a:ext uri="{FF2B5EF4-FFF2-40B4-BE49-F238E27FC236}">
                <a16:creationId xmlns:a16="http://schemas.microsoft.com/office/drawing/2014/main" id="{E7029B20-EFB2-467D-9708-37CD49E83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037" y="308589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5589" name="Oval 1093">
            <a:extLst>
              <a:ext uri="{FF2B5EF4-FFF2-40B4-BE49-F238E27FC236}">
                <a16:creationId xmlns:a16="http://schemas.microsoft.com/office/drawing/2014/main" id="{2B462EB8-8080-473E-AABF-410C297D0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426" y="211532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5590" name="Oval 1094">
            <a:extLst>
              <a:ext uri="{FF2B5EF4-FFF2-40B4-BE49-F238E27FC236}">
                <a16:creationId xmlns:a16="http://schemas.microsoft.com/office/drawing/2014/main" id="{B224B60A-5EA8-4CEA-A725-221E4F5BA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192" y="388543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5591" name="Oval 1095">
            <a:extLst>
              <a:ext uri="{FF2B5EF4-FFF2-40B4-BE49-F238E27FC236}">
                <a16:creationId xmlns:a16="http://schemas.microsoft.com/office/drawing/2014/main" id="{C60DB981-2580-4D05-B6C9-B6CB113B5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019" y="194324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5592" name="Oval 1096">
            <a:extLst>
              <a:ext uri="{FF2B5EF4-FFF2-40B4-BE49-F238E27FC236}">
                <a16:creationId xmlns:a16="http://schemas.microsoft.com/office/drawing/2014/main" id="{C245EEB9-ABC3-4132-A874-EB1E2715B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031" y="159908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5593" name="Oval 1097">
            <a:extLst>
              <a:ext uri="{FF2B5EF4-FFF2-40B4-BE49-F238E27FC236}">
                <a16:creationId xmlns:a16="http://schemas.microsoft.com/office/drawing/2014/main" id="{8E7E094C-56FD-4223-A61B-DB986A0BA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655" y="4000850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5594" name="Oval 1098">
            <a:extLst>
              <a:ext uri="{FF2B5EF4-FFF2-40B4-BE49-F238E27FC236}">
                <a16:creationId xmlns:a16="http://schemas.microsoft.com/office/drawing/2014/main" id="{569544BC-7FD0-4020-9779-962F02FFA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377" y="417188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5595" name="Oval 1099">
            <a:extLst>
              <a:ext uri="{FF2B5EF4-FFF2-40B4-BE49-F238E27FC236}">
                <a16:creationId xmlns:a16="http://schemas.microsoft.com/office/drawing/2014/main" id="{BA95D0FF-1EBA-45C6-9231-BBB280D61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5" y="159908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5596" name="Oval 1100">
            <a:extLst>
              <a:ext uri="{FF2B5EF4-FFF2-40B4-BE49-F238E27FC236}">
                <a16:creationId xmlns:a16="http://schemas.microsoft.com/office/drawing/2014/main" id="{47D8C61C-C908-44E2-97DF-4AF44FE8B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802" y="3885431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5597" name="Rectangle 1101">
            <a:extLst>
              <a:ext uri="{FF2B5EF4-FFF2-40B4-BE49-F238E27FC236}">
                <a16:creationId xmlns:a16="http://schemas.microsoft.com/office/drawing/2014/main" id="{A921AC3C-9814-4FB9-9CB8-68333469D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006" y="2515090"/>
            <a:ext cx="165784" cy="171030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5598" name="Oval 1102">
            <a:extLst>
              <a:ext uri="{FF2B5EF4-FFF2-40B4-BE49-F238E27FC236}">
                <a16:creationId xmlns:a16="http://schemas.microsoft.com/office/drawing/2014/main" id="{B1280A47-E7A4-45CE-8642-644E41E99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563" y="2799441"/>
            <a:ext cx="165784" cy="173129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5599" name="Line 1103">
            <a:extLst>
              <a:ext uri="{FF2B5EF4-FFF2-40B4-BE49-F238E27FC236}">
                <a16:creationId xmlns:a16="http://schemas.microsoft.com/office/drawing/2014/main" id="{5B911AD9-F948-4D10-AE56-0E17064C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8945" y="2515090"/>
            <a:ext cx="332618" cy="284351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5600" name="Text Box 1104">
            <a:extLst>
              <a:ext uri="{FF2B5EF4-FFF2-40B4-BE49-F238E27FC236}">
                <a16:creationId xmlns:a16="http://schemas.microsoft.com/office/drawing/2014/main" id="{B3934444-6222-4A02-8AB2-315740AA4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717" y="2228641"/>
            <a:ext cx="997852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 dirty="0"/>
              <a:t>Source</a:t>
            </a:r>
          </a:p>
        </p:txBody>
      </p:sp>
      <p:sp>
        <p:nvSpPr>
          <p:cNvPr id="235601" name="Oval 1105">
            <a:extLst>
              <a:ext uri="{FF2B5EF4-FFF2-40B4-BE49-F238E27FC236}">
                <a16:creationId xmlns:a16="http://schemas.microsoft.com/office/drawing/2014/main" id="{5A0917DC-8AE1-43D3-B8BD-930627A4F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827" y="2628411"/>
            <a:ext cx="166834" cy="171030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5602" name="Text Box 1106">
            <a:extLst>
              <a:ext uri="{FF2B5EF4-FFF2-40B4-BE49-F238E27FC236}">
                <a16:creationId xmlns:a16="http://schemas.microsoft.com/office/drawing/2014/main" id="{5529DCE2-E3CA-4DD6-A4ED-3D92D6F22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433" y="1828871"/>
            <a:ext cx="1440641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/>
              <a:t>Destination</a:t>
            </a:r>
          </a:p>
        </p:txBody>
      </p:sp>
      <p:sp>
        <p:nvSpPr>
          <p:cNvPr id="235603" name="Line 1107">
            <a:extLst>
              <a:ext uri="{FF2B5EF4-FFF2-40B4-BE49-F238E27FC236}">
                <a16:creationId xmlns:a16="http://schemas.microsoft.com/office/drawing/2014/main" id="{072ADC2A-1C57-4F5C-9404-CE4FFBBB82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3660" y="2170932"/>
            <a:ext cx="110173" cy="400819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5612" name="Oval 1116">
            <a:extLst>
              <a:ext uri="{FF2B5EF4-FFF2-40B4-BE49-F238E27FC236}">
                <a16:creationId xmlns:a16="http://schemas.microsoft.com/office/drawing/2014/main" id="{A92CDAE4-C62C-4E58-88B4-7175B151C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13" y="4281004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61" name="Rectangle 55">
            <a:extLst>
              <a:ext uri="{FF2B5EF4-FFF2-40B4-BE49-F238E27FC236}">
                <a16:creationId xmlns:a16="http://schemas.microsoft.com/office/drawing/2014/main" id="{1933CFF8-A40B-4BF2-8250-5C6CBD04E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887" y="215235"/>
            <a:ext cx="8994225" cy="111628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GDSTR Example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53" name="Line 61">
            <a:extLst>
              <a:ext uri="{FF2B5EF4-FFF2-40B4-BE49-F238E27FC236}">
                <a16:creationId xmlns:a16="http://schemas.microsoft.com/office/drawing/2014/main" id="{5D09435F-077B-40CA-9E47-2729316208F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68353" y="4281004"/>
            <a:ext cx="1158389" cy="10072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8654" name="Oval 62">
            <a:extLst>
              <a:ext uri="{FF2B5EF4-FFF2-40B4-BE49-F238E27FC236}">
                <a16:creationId xmlns:a16="http://schemas.microsoft.com/office/drawing/2014/main" id="{DFC5A676-C93E-4FA8-91D2-88EA85DEA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13" y="4281004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8652" name="Line 60">
            <a:extLst>
              <a:ext uri="{FF2B5EF4-FFF2-40B4-BE49-F238E27FC236}">
                <a16:creationId xmlns:a16="http://schemas.microsoft.com/office/drawing/2014/main" id="{4EC56ACB-2D79-49AC-B545-CA47B83977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34037" y="2165685"/>
            <a:ext cx="503647" cy="503647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8651" name="Line 59">
            <a:extLst>
              <a:ext uri="{FF2B5EF4-FFF2-40B4-BE49-F238E27FC236}">
                <a16:creationId xmlns:a16="http://schemas.microsoft.com/office/drawing/2014/main" id="{F76D16A6-82FA-49E4-A768-2CCDCE83B7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96593" y="2719697"/>
            <a:ext cx="926501" cy="195163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8594" name="Line 2">
            <a:extLst>
              <a:ext uri="{FF2B5EF4-FFF2-40B4-BE49-F238E27FC236}">
                <a16:creationId xmlns:a16="http://schemas.microsoft.com/office/drawing/2014/main" id="{C974ADFD-CA8E-42B6-987F-C509DAA4B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569" y="3714400"/>
            <a:ext cx="664185" cy="28645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8595" name="Line 3">
            <a:extLst>
              <a:ext uri="{FF2B5EF4-FFF2-40B4-BE49-F238E27FC236}">
                <a16:creationId xmlns:a16="http://schemas.microsoft.com/office/drawing/2014/main" id="{06F35FF8-1099-4680-8AE9-228289931A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2204" y="3544420"/>
            <a:ext cx="165784" cy="74183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8596" name="Line 4">
            <a:extLst>
              <a:ext uri="{FF2B5EF4-FFF2-40B4-BE49-F238E27FC236}">
                <a16:creationId xmlns:a16="http://schemas.microsoft.com/office/drawing/2014/main" id="{A91298CD-4F58-488D-8A42-7FA14A8BAF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515091"/>
            <a:ext cx="110173" cy="79954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8597" name="Line 5">
            <a:extLst>
              <a:ext uri="{FF2B5EF4-FFF2-40B4-BE49-F238E27FC236}">
                <a16:creationId xmlns:a16="http://schemas.microsoft.com/office/drawing/2014/main" id="{86B766B2-8C32-405B-9194-53D5F35C48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2743831"/>
            <a:ext cx="609623" cy="154242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8598" name="Line 6">
            <a:extLst>
              <a:ext uri="{FF2B5EF4-FFF2-40B4-BE49-F238E27FC236}">
                <a16:creationId xmlns:a16="http://schemas.microsoft.com/office/drawing/2014/main" id="{1D6A40AE-3498-4011-9DFF-BA1B9F311C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80025" y="4000850"/>
            <a:ext cx="942241" cy="11332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8599" name="Line 7">
            <a:extLst>
              <a:ext uri="{FF2B5EF4-FFF2-40B4-BE49-F238E27FC236}">
                <a16:creationId xmlns:a16="http://schemas.microsoft.com/office/drawing/2014/main" id="{CD3E12C0-E57F-41BD-A296-752A7AC1AD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61787" y="3324074"/>
            <a:ext cx="744979" cy="220346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8600" name="Line 8">
            <a:extLst>
              <a:ext uri="{FF2B5EF4-FFF2-40B4-BE49-F238E27FC236}">
                <a16:creationId xmlns:a16="http://schemas.microsoft.com/office/drawing/2014/main" id="{3326F0EE-03F8-4C5B-905A-D49EAAE2D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1735" y="2914860"/>
            <a:ext cx="609624" cy="39977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8602" name="Line 10">
            <a:extLst>
              <a:ext uri="{FF2B5EF4-FFF2-40B4-BE49-F238E27FC236}">
                <a16:creationId xmlns:a16="http://schemas.microsoft.com/office/drawing/2014/main" id="{D495CF9E-1F0C-452C-AADE-D737159CED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0605" y="2286350"/>
            <a:ext cx="387179" cy="45748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8603" name="Line 11">
            <a:extLst>
              <a:ext uri="{FF2B5EF4-FFF2-40B4-BE49-F238E27FC236}">
                <a16:creationId xmlns:a16="http://schemas.microsoft.com/office/drawing/2014/main" id="{A25FF184-DC60-4F15-A286-DF8CED190F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3222" y="3772110"/>
            <a:ext cx="941192" cy="17103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8604" name="Line 12">
            <a:extLst>
              <a:ext uri="{FF2B5EF4-FFF2-40B4-BE49-F238E27FC236}">
                <a16:creationId xmlns:a16="http://schemas.microsoft.com/office/drawing/2014/main" id="{39B4D523-A356-42AC-943D-ED08E2CA69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754" y="3943141"/>
            <a:ext cx="720846" cy="34311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8605" name="Line 13">
            <a:extLst>
              <a:ext uri="{FF2B5EF4-FFF2-40B4-BE49-F238E27FC236}">
                <a16:creationId xmlns:a16="http://schemas.microsoft.com/office/drawing/2014/main" id="{9CC28A12-FFF8-4A6A-ACBB-F4E8947B78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65575" y="2115320"/>
            <a:ext cx="165784" cy="119931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8606" name="Line 14">
            <a:extLst>
              <a:ext uri="{FF2B5EF4-FFF2-40B4-BE49-F238E27FC236}">
                <a16:creationId xmlns:a16="http://schemas.microsoft.com/office/drawing/2014/main" id="{2D2A3A16-B4FF-4BDD-86C5-827AD3D62E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170932"/>
            <a:ext cx="609624" cy="40081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8607" name="Line 15">
            <a:extLst>
              <a:ext uri="{FF2B5EF4-FFF2-40B4-BE49-F238E27FC236}">
                <a16:creationId xmlns:a16="http://schemas.microsoft.com/office/drawing/2014/main" id="{F610C3AA-8B15-4109-9D76-48AD18A270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170932"/>
            <a:ext cx="55611" cy="74392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8608" name="Line 16">
            <a:extLst>
              <a:ext uri="{FF2B5EF4-FFF2-40B4-BE49-F238E27FC236}">
                <a16:creationId xmlns:a16="http://schemas.microsoft.com/office/drawing/2014/main" id="{133E59BF-E835-488D-82D1-21DAFC553E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9587" y="1714501"/>
            <a:ext cx="886629" cy="62955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8609" name="Line 17">
            <a:extLst>
              <a:ext uri="{FF2B5EF4-FFF2-40B4-BE49-F238E27FC236}">
                <a16:creationId xmlns:a16="http://schemas.microsoft.com/office/drawing/2014/main" id="{44A361A2-6FE9-400E-A1C1-7FCC780090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71161"/>
            <a:ext cx="996802" cy="80059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8610" name="Line 18">
            <a:extLst>
              <a:ext uri="{FF2B5EF4-FFF2-40B4-BE49-F238E27FC236}">
                <a16:creationId xmlns:a16="http://schemas.microsoft.com/office/drawing/2014/main" id="{832650C8-1E54-498C-BC94-DB701A0032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58630" y="3256921"/>
            <a:ext cx="221395" cy="68622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8611" name="Line 19">
            <a:extLst>
              <a:ext uri="{FF2B5EF4-FFF2-40B4-BE49-F238E27FC236}">
                <a16:creationId xmlns:a16="http://schemas.microsoft.com/office/drawing/2014/main" id="{B75C325B-6428-4F92-8051-FD4EE239C8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0025" y="3143601"/>
            <a:ext cx="665234" cy="79954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8613" name="Line 21">
            <a:extLst>
              <a:ext uri="{FF2B5EF4-FFF2-40B4-BE49-F238E27FC236}">
                <a16:creationId xmlns:a16="http://schemas.microsoft.com/office/drawing/2014/main" id="{BFCF589B-600B-43F4-A653-E7A8B20C5E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8803" y="2228640"/>
            <a:ext cx="665234" cy="28645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8614" name="Line 22">
            <a:extLst>
              <a:ext uri="{FF2B5EF4-FFF2-40B4-BE49-F238E27FC236}">
                <a16:creationId xmlns:a16="http://schemas.microsoft.com/office/drawing/2014/main" id="{7ACF2253-88AF-462A-9967-BE2622A4FA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4240" y="1999901"/>
            <a:ext cx="54562" cy="51519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8615" name="Line 23">
            <a:extLst>
              <a:ext uri="{FF2B5EF4-FFF2-40B4-BE49-F238E27FC236}">
                <a16:creationId xmlns:a16="http://schemas.microsoft.com/office/drawing/2014/main" id="{C0145D16-478A-4917-AE9A-12FE5F062B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68253" y="1714501"/>
            <a:ext cx="165784" cy="45643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8616" name="Oval 24">
            <a:extLst>
              <a:ext uri="{FF2B5EF4-FFF2-40B4-BE49-F238E27FC236}">
                <a16:creationId xmlns:a16="http://schemas.microsoft.com/office/drawing/2014/main" id="{784E94BB-56FF-460A-9D59-646D1CCA6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346" y="360108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8617" name="Line 25">
            <a:extLst>
              <a:ext uri="{FF2B5EF4-FFF2-40B4-BE49-F238E27FC236}">
                <a16:creationId xmlns:a16="http://schemas.microsoft.com/office/drawing/2014/main" id="{FA2625DA-1B53-43D1-BDF8-5DFEB12D4F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3943141"/>
            <a:ext cx="1606425" cy="34311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8619" name="Oval 27">
            <a:extLst>
              <a:ext uri="{FF2B5EF4-FFF2-40B4-BE49-F238E27FC236}">
                <a16:creationId xmlns:a16="http://schemas.microsoft.com/office/drawing/2014/main" id="{6C5D630D-C1E5-406F-B8A3-6E700B31D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359" y="245738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8620" name="Oval 28">
            <a:extLst>
              <a:ext uri="{FF2B5EF4-FFF2-40B4-BE49-F238E27FC236}">
                <a16:creationId xmlns:a16="http://schemas.microsoft.com/office/drawing/2014/main" id="{D866D308-BE8A-4846-ACD0-B60738589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47" y="3200260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8621" name="Oval 29">
            <a:extLst>
              <a:ext uri="{FF2B5EF4-FFF2-40B4-BE49-F238E27FC236}">
                <a16:creationId xmlns:a16="http://schemas.microsoft.com/office/drawing/2014/main" id="{074FE2AE-03ED-48EE-AAEF-27AD39DF8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52" y="199990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8622" name="Oval 30">
            <a:extLst>
              <a:ext uri="{FF2B5EF4-FFF2-40B4-BE49-F238E27FC236}">
                <a16:creationId xmlns:a16="http://schemas.microsoft.com/office/drawing/2014/main" id="{CC275B1C-55BF-478C-8A49-DB5A639C1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057610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8623" name="Oval 31">
            <a:extLst>
              <a:ext uri="{FF2B5EF4-FFF2-40B4-BE49-F238E27FC236}">
                <a16:creationId xmlns:a16="http://schemas.microsoft.com/office/drawing/2014/main" id="{5930E6AF-70DB-4AB0-8707-AC7822F10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857151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8624" name="Oval 32">
            <a:extLst>
              <a:ext uri="{FF2B5EF4-FFF2-40B4-BE49-F238E27FC236}">
                <a16:creationId xmlns:a16="http://schemas.microsoft.com/office/drawing/2014/main" id="{AE49445A-0BFB-49C3-ADC5-EC9F37798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593" y="342900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8625" name="Oval 33">
            <a:extLst>
              <a:ext uri="{FF2B5EF4-FFF2-40B4-BE49-F238E27FC236}">
                <a16:creationId xmlns:a16="http://schemas.microsoft.com/office/drawing/2014/main" id="{1FFE9FBE-1E49-4E94-9DDF-3246E4B3C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262841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8626" name="Oval 34">
            <a:extLst>
              <a:ext uri="{FF2B5EF4-FFF2-40B4-BE49-F238E27FC236}">
                <a16:creationId xmlns:a16="http://schemas.microsoft.com/office/drawing/2014/main" id="{0CFE44ED-5CEB-4D89-886C-D1966D290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994" y="222864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8627" name="Oval 35">
            <a:extLst>
              <a:ext uri="{FF2B5EF4-FFF2-40B4-BE49-F238E27FC236}">
                <a16:creationId xmlns:a16="http://schemas.microsoft.com/office/drawing/2014/main" id="{21B3DF9A-EBED-41B9-93D0-D9E3BCF83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389" y="165679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8628" name="Oval 36">
            <a:extLst>
              <a:ext uri="{FF2B5EF4-FFF2-40B4-BE49-F238E27FC236}">
                <a16:creationId xmlns:a16="http://schemas.microsoft.com/office/drawing/2014/main" id="{093F7760-4B29-4C03-8F1F-9E7F86E18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408" y="320026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8629" name="Oval 37">
            <a:extLst>
              <a:ext uri="{FF2B5EF4-FFF2-40B4-BE49-F238E27FC236}">
                <a16:creationId xmlns:a16="http://schemas.microsoft.com/office/drawing/2014/main" id="{DC8C3090-FA6B-4E43-8F2F-B8B02195F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371440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8630" name="Oval 38">
            <a:extLst>
              <a:ext uri="{FF2B5EF4-FFF2-40B4-BE49-F238E27FC236}">
                <a16:creationId xmlns:a16="http://schemas.microsoft.com/office/drawing/2014/main" id="{BDEE9E9A-F247-4C42-B1E5-777B0B04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630" y="245738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8631" name="Oval 39">
            <a:extLst>
              <a:ext uri="{FF2B5EF4-FFF2-40B4-BE49-F238E27FC236}">
                <a16:creationId xmlns:a16="http://schemas.microsoft.com/office/drawing/2014/main" id="{B799AD32-547D-4B59-935A-E1CB18693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037" y="308589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8632" name="Oval 40">
            <a:extLst>
              <a:ext uri="{FF2B5EF4-FFF2-40B4-BE49-F238E27FC236}">
                <a16:creationId xmlns:a16="http://schemas.microsoft.com/office/drawing/2014/main" id="{E6C81743-AE69-447C-8D50-77213FA06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426" y="211532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8633" name="Oval 41">
            <a:extLst>
              <a:ext uri="{FF2B5EF4-FFF2-40B4-BE49-F238E27FC236}">
                <a16:creationId xmlns:a16="http://schemas.microsoft.com/office/drawing/2014/main" id="{03354F9F-18A8-4351-866E-9AF677760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192" y="388543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8634" name="Oval 42">
            <a:extLst>
              <a:ext uri="{FF2B5EF4-FFF2-40B4-BE49-F238E27FC236}">
                <a16:creationId xmlns:a16="http://schemas.microsoft.com/office/drawing/2014/main" id="{B6A5E3F1-BA14-44C6-AE14-FAC16AEF6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019" y="194324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8635" name="Oval 43">
            <a:extLst>
              <a:ext uri="{FF2B5EF4-FFF2-40B4-BE49-F238E27FC236}">
                <a16:creationId xmlns:a16="http://schemas.microsoft.com/office/drawing/2014/main" id="{137B2708-3A8F-4A8E-A325-9E1A01353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031" y="159908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8636" name="Oval 44">
            <a:extLst>
              <a:ext uri="{FF2B5EF4-FFF2-40B4-BE49-F238E27FC236}">
                <a16:creationId xmlns:a16="http://schemas.microsoft.com/office/drawing/2014/main" id="{28C27296-5277-4472-B9DB-C1DBCC14C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655" y="4000850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8637" name="Oval 45">
            <a:extLst>
              <a:ext uri="{FF2B5EF4-FFF2-40B4-BE49-F238E27FC236}">
                <a16:creationId xmlns:a16="http://schemas.microsoft.com/office/drawing/2014/main" id="{E723A07C-1640-4302-BDDD-441C72B8A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377" y="417188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8638" name="Oval 46">
            <a:extLst>
              <a:ext uri="{FF2B5EF4-FFF2-40B4-BE49-F238E27FC236}">
                <a16:creationId xmlns:a16="http://schemas.microsoft.com/office/drawing/2014/main" id="{41510837-3B99-400D-808E-0F3CC8E1E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5" y="159908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8639" name="Oval 47">
            <a:extLst>
              <a:ext uri="{FF2B5EF4-FFF2-40B4-BE49-F238E27FC236}">
                <a16:creationId xmlns:a16="http://schemas.microsoft.com/office/drawing/2014/main" id="{C0FB4A24-8416-406E-9E63-07F5DBA79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802" y="3885431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8640" name="Rectangle 48">
            <a:extLst>
              <a:ext uri="{FF2B5EF4-FFF2-40B4-BE49-F238E27FC236}">
                <a16:creationId xmlns:a16="http://schemas.microsoft.com/office/drawing/2014/main" id="{0A9D4993-ABA3-4563-BECA-B94343FA2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718" y="4381734"/>
            <a:ext cx="165784" cy="171031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8641" name="Oval 49">
            <a:extLst>
              <a:ext uri="{FF2B5EF4-FFF2-40B4-BE49-F238E27FC236}">
                <a16:creationId xmlns:a16="http://schemas.microsoft.com/office/drawing/2014/main" id="{794EAAD7-C728-4FD6-AA96-CF7FD1F68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563" y="2799441"/>
            <a:ext cx="165784" cy="173129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8642" name="Line 50">
            <a:extLst>
              <a:ext uri="{FF2B5EF4-FFF2-40B4-BE49-F238E27FC236}">
                <a16:creationId xmlns:a16="http://schemas.microsoft.com/office/drawing/2014/main" id="{FEE52B76-051D-4219-ABFC-5F39A152A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8945" y="2515090"/>
            <a:ext cx="332618" cy="284351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8643" name="Text Box 51">
            <a:extLst>
              <a:ext uri="{FF2B5EF4-FFF2-40B4-BE49-F238E27FC236}">
                <a16:creationId xmlns:a16="http://schemas.microsoft.com/office/drawing/2014/main" id="{F83A12FB-C171-45E4-94BE-9CBF1B024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717" y="2228641"/>
            <a:ext cx="997852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 dirty="0"/>
              <a:t>Source</a:t>
            </a:r>
          </a:p>
        </p:txBody>
      </p:sp>
      <p:sp>
        <p:nvSpPr>
          <p:cNvPr id="238644" name="Oval 52">
            <a:extLst>
              <a:ext uri="{FF2B5EF4-FFF2-40B4-BE49-F238E27FC236}">
                <a16:creationId xmlns:a16="http://schemas.microsoft.com/office/drawing/2014/main" id="{42FF96BF-6E67-4FE1-99A7-007B1A840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827" y="2628411"/>
            <a:ext cx="166834" cy="171030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8645" name="Text Box 53">
            <a:extLst>
              <a:ext uri="{FF2B5EF4-FFF2-40B4-BE49-F238E27FC236}">
                <a16:creationId xmlns:a16="http://schemas.microsoft.com/office/drawing/2014/main" id="{93AC0B49-F20A-4891-A556-06C8B4E2F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433" y="1828871"/>
            <a:ext cx="1440641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/>
              <a:t>Destination</a:t>
            </a:r>
          </a:p>
        </p:txBody>
      </p:sp>
      <p:sp>
        <p:nvSpPr>
          <p:cNvPr id="238646" name="Line 54">
            <a:extLst>
              <a:ext uri="{FF2B5EF4-FFF2-40B4-BE49-F238E27FC236}">
                <a16:creationId xmlns:a16="http://schemas.microsoft.com/office/drawing/2014/main" id="{40F19813-3257-412D-BAA6-403D74D56D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3660" y="2170932"/>
            <a:ext cx="110173" cy="400819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59" name="Rectangle 55">
            <a:extLst>
              <a:ext uri="{FF2B5EF4-FFF2-40B4-BE49-F238E27FC236}">
                <a16:creationId xmlns:a16="http://schemas.microsoft.com/office/drawing/2014/main" id="{92F55DA4-0D5B-4DB4-BBF0-EB1F8048F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887" y="215235"/>
            <a:ext cx="8994225" cy="111628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GDSTR Example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28" name="Line 60">
            <a:extLst>
              <a:ext uri="{FF2B5EF4-FFF2-40B4-BE49-F238E27FC236}">
                <a16:creationId xmlns:a16="http://schemas.microsoft.com/office/drawing/2014/main" id="{446AFBDF-D70B-4338-AA31-7CCCCCB3D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8505" y="3676627"/>
            <a:ext cx="664185" cy="28645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4425" name="Line 57">
            <a:extLst>
              <a:ext uri="{FF2B5EF4-FFF2-40B4-BE49-F238E27FC236}">
                <a16:creationId xmlns:a16="http://schemas.microsoft.com/office/drawing/2014/main" id="{D52D7039-024C-4C95-8BB6-57BAEF7E80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68353" y="4281004"/>
            <a:ext cx="1158389" cy="10072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4426" name="Oval 58">
            <a:extLst>
              <a:ext uri="{FF2B5EF4-FFF2-40B4-BE49-F238E27FC236}">
                <a16:creationId xmlns:a16="http://schemas.microsoft.com/office/drawing/2014/main" id="{2D92CDAA-EB4F-47D8-BD12-6A7158282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13" y="4281004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4424" name="Line 56">
            <a:extLst>
              <a:ext uri="{FF2B5EF4-FFF2-40B4-BE49-F238E27FC236}">
                <a16:creationId xmlns:a16="http://schemas.microsoft.com/office/drawing/2014/main" id="{556FB231-138A-4655-A386-E0F97211BA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34037" y="2165685"/>
            <a:ext cx="503647" cy="503647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4370" name="Line 2">
            <a:extLst>
              <a:ext uri="{FF2B5EF4-FFF2-40B4-BE49-F238E27FC236}">
                <a16:creationId xmlns:a16="http://schemas.microsoft.com/office/drawing/2014/main" id="{DC7E1CDD-79DD-45E3-BB3D-8B5488930B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96593" y="2719697"/>
            <a:ext cx="926501" cy="195163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4371" name="Line 3">
            <a:extLst>
              <a:ext uri="{FF2B5EF4-FFF2-40B4-BE49-F238E27FC236}">
                <a16:creationId xmlns:a16="http://schemas.microsoft.com/office/drawing/2014/main" id="{F62B36AB-6B94-4BDB-AEDC-CB2B75D65B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8505" y="3726992"/>
            <a:ext cx="664185" cy="28645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4372" name="Line 4">
            <a:extLst>
              <a:ext uri="{FF2B5EF4-FFF2-40B4-BE49-F238E27FC236}">
                <a16:creationId xmlns:a16="http://schemas.microsoft.com/office/drawing/2014/main" id="{D25C068D-2DB1-4B6C-B78A-9A44BC8E96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2204" y="3544420"/>
            <a:ext cx="165784" cy="74183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4373" name="Line 5">
            <a:extLst>
              <a:ext uri="{FF2B5EF4-FFF2-40B4-BE49-F238E27FC236}">
                <a16:creationId xmlns:a16="http://schemas.microsoft.com/office/drawing/2014/main" id="{8C891267-6C62-4E7A-889A-576DCFEB82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515091"/>
            <a:ext cx="110173" cy="79954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4374" name="Line 6">
            <a:extLst>
              <a:ext uri="{FF2B5EF4-FFF2-40B4-BE49-F238E27FC236}">
                <a16:creationId xmlns:a16="http://schemas.microsoft.com/office/drawing/2014/main" id="{CE493994-966E-48FD-93F9-7F711E0AF5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2743831"/>
            <a:ext cx="609623" cy="154242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4375" name="Line 7">
            <a:extLst>
              <a:ext uri="{FF2B5EF4-FFF2-40B4-BE49-F238E27FC236}">
                <a16:creationId xmlns:a16="http://schemas.microsoft.com/office/drawing/2014/main" id="{3A1D2ED1-3245-49FB-A70B-E779E203533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80025" y="4000850"/>
            <a:ext cx="942241" cy="11332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4376" name="Line 8">
            <a:extLst>
              <a:ext uri="{FF2B5EF4-FFF2-40B4-BE49-F238E27FC236}">
                <a16:creationId xmlns:a16="http://schemas.microsoft.com/office/drawing/2014/main" id="{39FDB977-BA53-4E33-A864-0989D912CE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61787" y="3324074"/>
            <a:ext cx="744979" cy="220346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4377" name="Line 9">
            <a:extLst>
              <a:ext uri="{FF2B5EF4-FFF2-40B4-BE49-F238E27FC236}">
                <a16:creationId xmlns:a16="http://schemas.microsoft.com/office/drawing/2014/main" id="{5EEA6797-7C15-468C-B56D-E7807CAD6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1735" y="2914860"/>
            <a:ext cx="609624" cy="39977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4378" name="Line 10">
            <a:extLst>
              <a:ext uri="{FF2B5EF4-FFF2-40B4-BE49-F238E27FC236}">
                <a16:creationId xmlns:a16="http://schemas.microsoft.com/office/drawing/2014/main" id="{C794BDF9-8D71-4835-99BC-B4B97F1439A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0605" y="2286350"/>
            <a:ext cx="387179" cy="45748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4379" name="Line 11">
            <a:extLst>
              <a:ext uri="{FF2B5EF4-FFF2-40B4-BE49-F238E27FC236}">
                <a16:creationId xmlns:a16="http://schemas.microsoft.com/office/drawing/2014/main" id="{ED9C1487-C097-4A6C-B613-D80B892AC05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3222" y="3772110"/>
            <a:ext cx="941192" cy="17103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4380" name="Line 12">
            <a:extLst>
              <a:ext uri="{FF2B5EF4-FFF2-40B4-BE49-F238E27FC236}">
                <a16:creationId xmlns:a16="http://schemas.microsoft.com/office/drawing/2014/main" id="{F7B9ED40-A243-459A-BF94-DD594BDF8C7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754" y="3943141"/>
            <a:ext cx="720846" cy="34311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4381" name="Line 13">
            <a:extLst>
              <a:ext uri="{FF2B5EF4-FFF2-40B4-BE49-F238E27FC236}">
                <a16:creationId xmlns:a16="http://schemas.microsoft.com/office/drawing/2014/main" id="{92DE54FF-907B-415F-99F7-D57CFCC1D6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65575" y="2115320"/>
            <a:ext cx="165784" cy="119931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4382" name="Line 14">
            <a:extLst>
              <a:ext uri="{FF2B5EF4-FFF2-40B4-BE49-F238E27FC236}">
                <a16:creationId xmlns:a16="http://schemas.microsoft.com/office/drawing/2014/main" id="{9235A66C-63AE-4188-BCEF-42268C92A9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170932"/>
            <a:ext cx="609624" cy="40081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4383" name="Line 15">
            <a:extLst>
              <a:ext uri="{FF2B5EF4-FFF2-40B4-BE49-F238E27FC236}">
                <a16:creationId xmlns:a16="http://schemas.microsoft.com/office/drawing/2014/main" id="{3EEDE696-1E2E-42DD-BB25-4362C147D5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170932"/>
            <a:ext cx="55611" cy="74392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4384" name="Line 16">
            <a:extLst>
              <a:ext uri="{FF2B5EF4-FFF2-40B4-BE49-F238E27FC236}">
                <a16:creationId xmlns:a16="http://schemas.microsoft.com/office/drawing/2014/main" id="{547529D9-48E4-414F-95F4-054AF1BB2C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9587" y="1714501"/>
            <a:ext cx="886629" cy="62955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4385" name="Line 17">
            <a:extLst>
              <a:ext uri="{FF2B5EF4-FFF2-40B4-BE49-F238E27FC236}">
                <a16:creationId xmlns:a16="http://schemas.microsoft.com/office/drawing/2014/main" id="{6B258B47-84E4-4B71-B74B-E085D4E19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71161"/>
            <a:ext cx="996802" cy="80059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4386" name="Line 18">
            <a:extLst>
              <a:ext uri="{FF2B5EF4-FFF2-40B4-BE49-F238E27FC236}">
                <a16:creationId xmlns:a16="http://schemas.microsoft.com/office/drawing/2014/main" id="{47E14811-75F7-454E-AD43-433879F1FB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58630" y="3256921"/>
            <a:ext cx="221395" cy="68622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4387" name="Line 19">
            <a:extLst>
              <a:ext uri="{FF2B5EF4-FFF2-40B4-BE49-F238E27FC236}">
                <a16:creationId xmlns:a16="http://schemas.microsoft.com/office/drawing/2014/main" id="{8095C8C5-2D56-4AEA-97B7-265415AED1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0025" y="3143601"/>
            <a:ext cx="665234" cy="79954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4389" name="Line 21">
            <a:extLst>
              <a:ext uri="{FF2B5EF4-FFF2-40B4-BE49-F238E27FC236}">
                <a16:creationId xmlns:a16="http://schemas.microsoft.com/office/drawing/2014/main" id="{0CAE6AB0-1329-4693-88B9-36F4C80B64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8803" y="2228640"/>
            <a:ext cx="665234" cy="28645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4390" name="Line 22">
            <a:extLst>
              <a:ext uri="{FF2B5EF4-FFF2-40B4-BE49-F238E27FC236}">
                <a16:creationId xmlns:a16="http://schemas.microsoft.com/office/drawing/2014/main" id="{4D81BF20-D0D7-4AAE-87DE-4C250D23C81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4240" y="1999901"/>
            <a:ext cx="54562" cy="51519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4391" name="Line 23">
            <a:extLst>
              <a:ext uri="{FF2B5EF4-FFF2-40B4-BE49-F238E27FC236}">
                <a16:creationId xmlns:a16="http://schemas.microsoft.com/office/drawing/2014/main" id="{5079BF7C-BA90-4F95-B392-E8E81A82A76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68253" y="1714501"/>
            <a:ext cx="165784" cy="45643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4392" name="Oval 24">
            <a:extLst>
              <a:ext uri="{FF2B5EF4-FFF2-40B4-BE49-F238E27FC236}">
                <a16:creationId xmlns:a16="http://schemas.microsoft.com/office/drawing/2014/main" id="{D574A7CA-119B-4D5C-AF61-3C259AE0B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346" y="360108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4393" name="Line 25">
            <a:extLst>
              <a:ext uri="{FF2B5EF4-FFF2-40B4-BE49-F238E27FC236}">
                <a16:creationId xmlns:a16="http://schemas.microsoft.com/office/drawing/2014/main" id="{EA0A8FF6-CB72-488B-B0B1-048715D1CB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3943141"/>
            <a:ext cx="1606425" cy="34311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4395" name="Oval 27">
            <a:extLst>
              <a:ext uri="{FF2B5EF4-FFF2-40B4-BE49-F238E27FC236}">
                <a16:creationId xmlns:a16="http://schemas.microsoft.com/office/drawing/2014/main" id="{A9E2860B-19DE-4614-B6E7-6AE391EB5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359" y="245738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4396" name="Oval 28">
            <a:extLst>
              <a:ext uri="{FF2B5EF4-FFF2-40B4-BE49-F238E27FC236}">
                <a16:creationId xmlns:a16="http://schemas.microsoft.com/office/drawing/2014/main" id="{8DB4F706-BE69-4853-A735-3B5A4EA27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47" y="3200260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4397" name="Oval 29">
            <a:extLst>
              <a:ext uri="{FF2B5EF4-FFF2-40B4-BE49-F238E27FC236}">
                <a16:creationId xmlns:a16="http://schemas.microsoft.com/office/drawing/2014/main" id="{520DF5CE-1F11-4CFC-9D4D-F8C3D22B3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52" y="199990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4398" name="Oval 30">
            <a:extLst>
              <a:ext uri="{FF2B5EF4-FFF2-40B4-BE49-F238E27FC236}">
                <a16:creationId xmlns:a16="http://schemas.microsoft.com/office/drawing/2014/main" id="{9959C011-8ED9-4408-8159-F35E221F6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057610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4399" name="Oval 31">
            <a:extLst>
              <a:ext uri="{FF2B5EF4-FFF2-40B4-BE49-F238E27FC236}">
                <a16:creationId xmlns:a16="http://schemas.microsoft.com/office/drawing/2014/main" id="{71972B8A-99BF-40FC-9690-BE50B4CD8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857151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4400" name="Oval 32">
            <a:extLst>
              <a:ext uri="{FF2B5EF4-FFF2-40B4-BE49-F238E27FC236}">
                <a16:creationId xmlns:a16="http://schemas.microsoft.com/office/drawing/2014/main" id="{CDD1D984-3E59-4DAF-932F-709492C21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593" y="342900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4401" name="Oval 33">
            <a:extLst>
              <a:ext uri="{FF2B5EF4-FFF2-40B4-BE49-F238E27FC236}">
                <a16:creationId xmlns:a16="http://schemas.microsoft.com/office/drawing/2014/main" id="{35DE205F-2850-4444-A983-70C52A872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262841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4402" name="Oval 34">
            <a:extLst>
              <a:ext uri="{FF2B5EF4-FFF2-40B4-BE49-F238E27FC236}">
                <a16:creationId xmlns:a16="http://schemas.microsoft.com/office/drawing/2014/main" id="{DF71E889-4A0B-4C46-AFD3-E7AB88B8D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994" y="222864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4403" name="Oval 35">
            <a:extLst>
              <a:ext uri="{FF2B5EF4-FFF2-40B4-BE49-F238E27FC236}">
                <a16:creationId xmlns:a16="http://schemas.microsoft.com/office/drawing/2014/main" id="{8353869D-300E-430E-9BBC-2070EE3E8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389" y="165679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4404" name="Oval 36">
            <a:extLst>
              <a:ext uri="{FF2B5EF4-FFF2-40B4-BE49-F238E27FC236}">
                <a16:creationId xmlns:a16="http://schemas.microsoft.com/office/drawing/2014/main" id="{C5497B7C-661C-4210-BF0D-B6DD9C21C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408" y="320026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4405" name="Oval 37">
            <a:extLst>
              <a:ext uri="{FF2B5EF4-FFF2-40B4-BE49-F238E27FC236}">
                <a16:creationId xmlns:a16="http://schemas.microsoft.com/office/drawing/2014/main" id="{3F0D0DD7-4411-4C57-AD7A-A53E6693F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371440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4406" name="Oval 38">
            <a:extLst>
              <a:ext uri="{FF2B5EF4-FFF2-40B4-BE49-F238E27FC236}">
                <a16:creationId xmlns:a16="http://schemas.microsoft.com/office/drawing/2014/main" id="{62AD549E-C05F-4BFD-9EE8-46B2CB52D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630" y="245738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4407" name="Oval 39">
            <a:extLst>
              <a:ext uri="{FF2B5EF4-FFF2-40B4-BE49-F238E27FC236}">
                <a16:creationId xmlns:a16="http://schemas.microsoft.com/office/drawing/2014/main" id="{041946A0-80D6-4172-8F2C-249A7A425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037" y="308589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4408" name="Oval 40">
            <a:extLst>
              <a:ext uri="{FF2B5EF4-FFF2-40B4-BE49-F238E27FC236}">
                <a16:creationId xmlns:a16="http://schemas.microsoft.com/office/drawing/2014/main" id="{F0EF5A21-B966-4C62-AF99-49F4CD06E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426" y="211532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4409" name="Oval 41">
            <a:extLst>
              <a:ext uri="{FF2B5EF4-FFF2-40B4-BE49-F238E27FC236}">
                <a16:creationId xmlns:a16="http://schemas.microsoft.com/office/drawing/2014/main" id="{76A48885-70C3-4CEA-9D2F-0295EB672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192" y="388543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4410" name="Oval 42">
            <a:extLst>
              <a:ext uri="{FF2B5EF4-FFF2-40B4-BE49-F238E27FC236}">
                <a16:creationId xmlns:a16="http://schemas.microsoft.com/office/drawing/2014/main" id="{DE06C986-AAC8-418C-B511-2C35AFB2C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019" y="194324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4411" name="Oval 43">
            <a:extLst>
              <a:ext uri="{FF2B5EF4-FFF2-40B4-BE49-F238E27FC236}">
                <a16:creationId xmlns:a16="http://schemas.microsoft.com/office/drawing/2014/main" id="{4DE8950B-71E2-4730-A8D0-975A5BFE5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031" y="159908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4412" name="Oval 44">
            <a:extLst>
              <a:ext uri="{FF2B5EF4-FFF2-40B4-BE49-F238E27FC236}">
                <a16:creationId xmlns:a16="http://schemas.microsoft.com/office/drawing/2014/main" id="{82617C3F-A226-479E-9121-C86805FA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655" y="4000850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4413" name="Oval 45">
            <a:extLst>
              <a:ext uri="{FF2B5EF4-FFF2-40B4-BE49-F238E27FC236}">
                <a16:creationId xmlns:a16="http://schemas.microsoft.com/office/drawing/2014/main" id="{7EA084A2-720D-4324-9E42-8D2FFD811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377" y="417188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4414" name="Oval 46">
            <a:extLst>
              <a:ext uri="{FF2B5EF4-FFF2-40B4-BE49-F238E27FC236}">
                <a16:creationId xmlns:a16="http://schemas.microsoft.com/office/drawing/2014/main" id="{1C7393E6-E0D2-4AAF-B9B5-41A99887F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5" y="159908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4415" name="Oval 47">
            <a:extLst>
              <a:ext uri="{FF2B5EF4-FFF2-40B4-BE49-F238E27FC236}">
                <a16:creationId xmlns:a16="http://schemas.microsoft.com/office/drawing/2014/main" id="{E99CAF18-053F-45F3-AE3A-C8067A3F4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802" y="3885431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4416" name="Rectangle 48">
            <a:extLst>
              <a:ext uri="{FF2B5EF4-FFF2-40B4-BE49-F238E27FC236}">
                <a16:creationId xmlns:a16="http://schemas.microsoft.com/office/drawing/2014/main" id="{857B3077-AC05-48A6-A097-75777C0C8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718" y="4381734"/>
            <a:ext cx="165784" cy="171031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4417" name="Oval 49">
            <a:extLst>
              <a:ext uri="{FF2B5EF4-FFF2-40B4-BE49-F238E27FC236}">
                <a16:creationId xmlns:a16="http://schemas.microsoft.com/office/drawing/2014/main" id="{9ACA31EC-602A-43F6-A3A3-87FBDC952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563" y="2799441"/>
            <a:ext cx="165784" cy="173129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4418" name="Line 50">
            <a:extLst>
              <a:ext uri="{FF2B5EF4-FFF2-40B4-BE49-F238E27FC236}">
                <a16:creationId xmlns:a16="http://schemas.microsoft.com/office/drawing/2014/main" id="{E4606261-3C07-44D4-B58E-CCDB1511E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8945" y="2515090"/>
            <a:ext cx="332618" cy="284351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4419" name="Text Box 51">
            <a:extLst>
              <a:ext uri="{FF2B5EF4-FFF2-40B4-BE49-F238E27FC236}">
                <a16:creationId xmlns:a16="http://schemas.microsoft.com/office/drawing/2014/main" id="{1C6340CB-D0A7-4A95-92E9-2118EF42D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717" y="2228641"/>
            <a:ext cx="997852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/>
              <a:t>Source</a:t>
            </a:r>
          </a:p>
        </p:txBody>
      </p:sp>
      <p:sp>
        <p:nvSpPr>
          <p:cNvPr id="314420" name="Oval 52">
            <a:extLst>
              <a:ext uri="{FF2B5EF4-FFF2-40B4-BE49-F238E27FC236}">
                <a16:creationId xmlns:a16="http://schemas.microsoft.com/office/drawing/2014/main" id="{DC0A90B0-155F-483A-ADA6-F9F21FAD1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827" y="2628411"/>
            <a:ext cx="166834" cy="171030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4421" name="Text Box 53">
            <a:extLst>
              <a:ext uri="{FF2B5EF4-FFF2-40B4-BE49-F238E27FC236}">
                <a16:creationId xmlns:a16="http://schemas.microsoft.com/office/drawing/2014/main" id="{301B5437-1D64-42E2-B0A7-6ECDDCFD9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433" y="1828871"/>
            <a:ext cx="1440641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/>
              <a:t>Destination</a:t>
            </a:r>
          </a:p>
        </p:txBody>
      </p:sp>
      <p:sp>
        <p:nvSpPr>
          <p:cNvPr id="314422" name="Line 54">
            <a:extLst>
              <a:ext uri="{FF2B5EF4-FFF2-40B4-BE49-F238E27FC236}">
                <a16:creationId xmlns:a16="http://schemas.microsoft.com/office/drawing/2014/main" id="{44E68BD6-CD3C-47F3-A544-96A3541083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3660" y="2170932"/>
            <a:ext cx="110173" cy="400819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Line 1026">
            <a:extLst>
              <a:ext uri="{FF2B5EF4-FFF2-40B4-BE49-F238E27FC236}">
                <a16:creationId xmlns:a16="http://schemas.microsoft.com/office/drawing/2014/main" id="{F632376F-418D-4AEB-9318-CDB8FF00C5C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68353" y="4281004"/>
            <a:ext cx="1158389" cy="10072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29731" name="Oval 1027">
            <a:extLst>
              <a:ext uri="{FF2B5EF4-FFF2-40B4-BE49-F238E27FC236}">
                <a16:creationId xmlns:a16="http://schemas.microsoft.com/office/drawing/2014/main" id="{F488515A-90BE-47D1-91EC-A6C035E32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13" y="4281004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29732" name="Line 1028">
            <a:extLst>
              <a:ext uri="{FF2B5EF4-FFF2-40B4-BE49-F238E27FC236}">
                <a16:creationId xmlns:a16="http://schemas.microsoft.com/office/drawing/2014/main" id="{A5C9530B-CE9F-4547-A6BA-2389FD3644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34037" y="2165685"/>
            <a:ext cx="503647" cy="503647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29733" name="Freeform 1029">
            <a:extLst>
              <a:ext uri="{FF2B5EF4-FFF2-40B4-BE49-F238E27FC236}">
                <a16:creationId xmlns:a16="http://schemas.microsoft.com/office/drawing/2014/main" id="{F2A88DF7-4E12-45F5-AD2D-FE83034F8B6C}"/>
              </a:ext>
            </a:extLst>
          </p:cNvPr>
          <p:cNvSpPr>
            <a:spLocks/>
          </p:cNvSpPr>
          <p:nvPr/>
        </p:nvSpPr>
        <p:spPr bwMode="auto">
          <a:xfrm>
            <a:off x="2507045" y="2064955"/>
            <a:ext cx="1359848" cy="1460578"/>
          </a:xfrm>
          <a:custGeom>
            <a:avLst/>
            <a:gdLst>
              <a:gd name="T0" fmla="*/ 1296 w 1296"/>
              <a:gd name="T1" fmla="*/ 1392 h 1392"/>
              <a:gd name="T2" fmla="*/ 624 w 1296"/>
              <a:gd name="T3" fmla="*/ 1200 h 1392"/>
              <a:gd name="T4" fmla="*/ 0 w 1296"/>
              <a:gd name="T5" fmla="*/ 768 h 1392"/>
              <a:gd name="T6" fmla="*/ 384 w 1296"/>
              <a:gd name="T7" fmla="*/ 0 h 1392"/>
              <a:gd name="T8" fmla="*/ 1296 w 1296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6" h="1392">
                <a:moveTo>
                  <a:pt x="1296" y="1392"/>
                </a:moveTo>
                <a:lnTo>
                  <a:pt x="624" y="1200"/>
                </a:lnTo>
                <a:lnTo>
                  <a:pt x="0" y="768"/>
                </a:lnTo>
                <a:lnTo>
                  <a:pt x="384" y="0"/>
                </a:lnTo>
                <a:lnTo>
                  <a:pt x="1296" y="1392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29734" name="Line 1030">
            <a:extLst>
              <a:ext uri="{FF2B5EF4-FFF2-40B4-BE49-F238E27FC236}">
                <a16:creationId xmlns:a16="http://schemas.microsoft.com/office/drawing/2014/main" id="{ACE6FF0B-C67D-4E86-BED2-19429B48D4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96593" y="2719697"/>
            <a:ext cx="926501" cy="195163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29735" name="Line 1031">
            <a:extLst>
              <a:ext uri="{FF2B5EF4-FFF2-40B4-BE49-F238E27FC236}">
                <a16:creationId xmlns:a16="http://schemas.microsoft.com/office/drawing/2014/main" id="{A2B07F5F-3249-4539-A0A6-8AB456A1C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569" y="3714400"/>
            <a:ext cx="664185" cy="28645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29736" name="Line 1032">
            <a:extLst>
              <a:ext uri="{FF2B5EF4-FFF2-40B4-BE49-F238E27FC236}">
                <a16:creationId xmlns:a16="http://schemas.microsoft.com/office/drawing/2014/main" id="{14BE9682-CD76-40AC-8667-560B652E238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2204" y="3544420"/>
            <a:ext cx="165784" cy="74183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29737" name="Line 1033">
            <a:extLst>
              <a:ext uri="{FF2B5EF4-FFF2-40B4-BE49-F238E27FC236}">
                <a16:creationId xmlns:a16="http://schemas.microsoft.com/office/drawing/2014/main" id="{53F68654-135F-4CBE-8037-78E739D675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515091"/>
            <a:ext cx="110173" cy="79954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29738" name="Line 1034">
            <a:extLst>
              <a:ext uri="{FF2B5EF4-FFF2-40B4-BE49-F238E27FC236}">
                <a16:creationId xmlns:a16="http://schemas.microsoft.com/office/drawing/2014/main" id="{A1C706DA-4C2C-4BAF-AB79-EBBEB56EA5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2743831"/>
            <a:ext cx="609623" cy="154242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29739" name="Line 1035">
            <a:extLst>
              <a:ext uri="{FF2B5EF4-FFF2-40B4-BE49-F238E27FC236}">
                <a16:creationId xmlns:a16="http://schemas.microsoft.com/office/drawing/2014/main" id="{403C6E1C-E1FE-48B0-8C3B-3E70744968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80025" y="4000850"/>
            <a:ext cx="942241" cy="11332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29740" name="Line 1036">
            <a:extLst>
              <a:ext uri="{FF2B5EF4-FFF2-40B4-BE49-F238E27FC236}">
                <a16:creationId xmlns:a16="http://schemas.microsoft.com/office/drawing/2014/main" id="{83A53754-7EBA-4333-9F2A-8E42BFDDE5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61787" y="3324074"/>
            <a:ext cx="744979" cy="220346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29741" name="Line 1037">
            <a:extLst>
              <a:ext uri="{FF2B5EF4-FFF2-40B4-BE49-F238E27FC236}">
                <a16:creationId xmlns:a16="http://schemas.microsoft.com/office/drawing/2014/main" id="{35F2306F-B17E-4B27-B5C7-DCA0F42C2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1735" y="2914860"/>
            <a:ext cx="609624" cy="39977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29742" name="Line 1038">
            <a:extLst>
              <a:ext uri="{FF2B5EF4-FFF2-40B4-BE49-F238E27FC236}">
                <a16:creationId xmlns:a16="http://schemas.microsoft.com/office/drawing/2014/main" id="{111459E2-343B-439D-A8C5-D01DC4BAB8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0605" y="2286350"/>
            <a:ext cx="387179" cy="45748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29743" name="Line 1039">
            <a:extLst>
              <a:ext uri="{FF2B5EF4-FFF2-40B4-BE49-F238E27FC236}">
                <a16:creationId xmlns:a16="http://schemas.microsoft.com/office/drawing/2014/main" id="{32F7A435-AB60-4BF7-AC99-8D467454B7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3222" y="3772110"/>
            <a:ext cx="941192" cy="17103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29744" name="Line 1040">
            <a:extLst>
              <a:ext uri="{FF2B5EF4-FFF2-40B4-BE49-F238E27FC236}">
                <a16:creationId xmlns:a16="http://schemas.microsoft.com/office/drawing/2014/main" id="{84A33EFE-8F2A-4075-B4A9-066C80DF48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754" y="3943141"/>
            <a:ext cx="720846" cy="34311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29745" name="Line 1041">
            <a:extLst>
              <a:ext uri="{FF2B5EF4-FFF2-40B4-BE49-F238E27FC236}">
                <a16:creationId xmlns:a16="http://schemas.microsoft.com/office/drawing/2014/main" id="{0319D4DA-7B55-4CB7-8CA3-D72DFEC83E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65575" y="2115320"/>
            <a:ext cx="165784" cy="119931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29746" name="Line 1042">
            <a:extLst>
              <a:ext uri="{FF2B5EF4-FFF2-40B4-BE49-F238E27FC236}">
                <a16:creationId xmlns:a16="http://schemas.microsoft.com/office/drawing/2014/main" id="{2D01C05F-04B2-412C-BFAA-3AE01606CB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170932"/>
            <a:ext cx="609624" cy="40081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29747" name="Line 1043">
            <a:extLst>
              <a:ext uri="{FF2B5EF4-FFF2-40B4-BE49-F238E27FC236}">
                <a16:creationId xmlns:a16="http://schemas.microsoft.com/office/drawing/2014/main" id="{D3A0F9EB-35F6-4EFA-9B42-8BC9B4F4CF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170932"/>
            <a:ext cx="55611" cy="74392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29748" name="Line 1044">
            <a:extLst>
              <a:ext uri="{FF2B5EF4-FFF2-40B4-BE49-F238E27FC236}">
                <a16:creationId xmlns:a16="http://schemas.microsoft.com/office/drawing/2014/main" id="{D74A69B3-41FE-4267-A671-8F26EA206F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9587" y="1714501"/>
            <a:ext cx="886629" cy="62955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29749" name="Line 1045">
            <a:extLst>
              <a:ext uri="{FF2B5EF4-FFF2-40B4-BE49-F238E27FC236}">
                <a16:creationId xmlns:a16="http://schemas.microsoft.com/office/drawing/2014/main" id="{CA2B4529-D2EE-4C0C-B1E4-430C55C91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71161"/>
            <a:ext cx="996802" cy="80059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29750" name="Line 1046">
            <a:extLst>
              <a:ext uri="{FF2B5EF4-FFF2-40B4-BE49-F238E27FC236}">
                <a16:creationId xmlns:a16="http://schemas.microsoft.com/office/drawing/2014/main" id="{10C7352B-55FE-47AC-B7B3-3204E177A0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58630" y="3256921"/>
            <a:ext cx="221395" cy="68622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29751" name="Line 1047">
            <a:extLst>
              <a:ext uri="{FF2B5EF4-FFF2-40B4-BE49-F238E27FC236}">
                <a16:creationId xmlns:a16="http://schemas.microsoft.com/office/drawing/2014/main" id="{668E76B4-7819-4787-A65B-AA70C7ECD9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0025" y="3143601"/>
            <a:ext cx="665234" cy="79954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29752" name="Line 1048">
            <a:extLst>
              <a:ext uri="{FF2B5EF4-FFF2-40B4-BE49-F238E27FC236}">
                <a16:creationId xmlns:a16="http://schemas.microsoft.com/office/drawing/2014/main" id="{E204CC38-F1BE-4CF8-8C17-AE3D3DD7F6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8803" y="2228640"/>
            <a:ext cx="665234" cy="28645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29753" name="Line 1049">
            <a:extLst>
              <a:ext uri="{FF2B5EF4-FFF2-40B4-BE49-F238E27FC236}">
                <a16:creationId xmlns:a16="http://schemas.microsoft.com/office/drawing/2014/main" id="{3ED372B0-F07A-4EAE-AF1D-3745ADDED78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4240" y="1999901"/>
            <a:ext cx="54562" cy="51519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29754" name="Line 1050">
            <a:extLst>
              <a:ext uri="{FF2B5EF4-FFF2-40B4-BE49-F238E27FC236}">
                <a16:creationId xmlns:a16="http://schemas.microsoft.com/office/drawing/2014/main" id="{7C144A47-7522-4190-A2DB-F1EA78D0C9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68253" y="1714501"/>
            <a:ext cx="165784" cy="45643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29755" name="Oval 1051">
            <a:extLst>
              <a:ext uri="{FF2B5EF4-FFF2-40B4-BE49-F238E27FC236}">
                <a16:creationId xmlns:a16="http://schemas.microsoft.com/office/drawing/2014/main" id="{EA2AA9D9-DD05-4B85-A2E1-5EE401D7A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346" y="360108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29756" name="Line 1052">
            <a:extLst>
              <a:ext uri="{FF2B5EF4-FFF2-40B4-BE49-F238E27FC236}">
                <a16:creationId xmlns:a16="http://schemas.microsoft.com/office/drawing/2014/main" id="{CBFA7898-667B-41E3-8B61-FA5C380811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3943141"/>
            <a:ext cx="1606425" cy="34311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29758" name="Oval 1054">
            <a:extLst>
              <a:ext uri="{FF2B5EF4-FFF2-40B4-BE49-F238E27FC236}">
                <a16:creationId xmlns:a16="http://schemas.microsoft.com/office/drawing/2014/main" id="{E90D2177-4F1B-4902-9230-2B2DC6827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359" y="245738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29759" name="Oval 1055">
            <a:extLst>
              <a:ext uri="{FF2B5EF4-FFF2-40B4-BE49-F238E27FC236}">
                <a16:creationId xmlns:a16="http://schemas.microsoft.com/office/drawing/2014/main" id="{E14B0A16-1EAB-4962-B857-73119CB62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47" y="3200260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29760" name="Oval 1056">
            <a:extLst>
              <a:ext uri="{FF2B5EF4-FFF2-40B4-BE49-F238E27FC236}">
                <a16:creationId xmlns:a16="http://schemas.microsoft.com/office/drawing/2014/main" id="{84A802D3-7CCC-4A0B-881E-B8F2AE3FF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52" y="199990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29761" name="Oval 1057">
            <a:extLst>
              <a:ext uri="{FF2B5EF4-FFF2-40B4-BE49-F238E27FC236}">
                <a16:creationId xmlns:a16="http://schemas.microsoft.com/office/drawing/2014/main" id="{E3DA6E1C-7FF9-40FF-88C0-BA37CB1FD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057610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29762" name="Oval 1058">
            <a:extLst>
              <a:ext uri="{FF2B5EF4-FFF2-40B4-BE49-F238E27FC236}">
                <a16:creationId xmlns:a16="http://schemas.microsoft.com/office/drawing/2014/main" id="{A54C0F91-6C93-4A12-8C09-0C8985DEE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857151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29763" name="Oval 1059">
            <a:extLst>
              <a:ext uri="{FF2B5EF4-FFF2-40B4-BE49-F238E27FC236}">
                <a16:creationId xmlns:a16="http://schemas.microsoft.com/office/drawing/2014/main" id="{0F65B30A-DE67-4C63-927F-15B0BAA4E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593" y="342900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29764" name="Oval 1060">
            <a:extLst>
              <a:ext uri="{FF2B5EF4-FFF2-40B4-BE49-F238E27FC236}">
                <a16:creationId xmlns:a16="http://schemas.microsoft.com/office/drawing/2014/main" id="{9AF54013-D507-4FAC-8474-6371C9BAA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262841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29765" name="Oval 1061">
            <a:extLst>
              <a:ext uri="{FF2B5EF4-FFF2-40B4-BE49-F238E27FC236}">
                <a16:creationId xmlns:a16="http://schemas.microsoft.com/office/drawing/2014/main" id="{40D2A4F2-F7D5-4493-9E6C-A73EBE3E8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994" y="222864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29766" name="Oval 1062">
            <a:extLst>
              <a:ext uri="{FF2B5EF4-FFF2-40B4-BE49-F238E27FC236}">
                <a16:creationId xmlns:a16="http://schemas.microsoft.com/office/drawing/2014/main" id="{981D7ABD-15F4-4B35-927B-82205217F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389" y="165679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29767" name="Oval 1063">
            <a:extLst>
              <a:ext uri="{FF2B5EF4-FFF2-40B4-BE49-F238E27FC236}">
                <a16:creationId xmlns:a16="http://schemas.microsoft.com/office/drawing/2014/main" id="{F0AC18BD-66C8-4803-BDF8-E356C1BD8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408" y="320026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29768" name="Oval 1064">
            <a:extLst>
              <a:ext uri="{FF2B5EF4-FFF2-40B4-BE49-F238E27FC236}">
                <a16:creationId xmlns:a16="http://schemas.microsoft.com/office/drawing/2014/main" id="{519E1C02-35FE-45D0-B056-FECE5350E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371440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29769" name="Oval 1065">
            <a:extLst>
              <a:ext uri="{FF2B5EF4-FFF2-40B4-BE49-F238E27FC236}">
                <a16:creationId xmlns:a16="http://schemas.microsoft.com/office/drawing/2014/main" id="{23CC3F1D-6B26-46A6-9E01-ED4F63A6A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630" y="245738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29770" name="Oval 1066">
            <a:extLst>
              <a:ext uri="{FF2B5EF4-FFF2-40B4-BE49-F238E27FC236}">
                <a16:creationId xmlns:a16="http://schemas.microsoft.com/office/drawing/2014/main" id="{07A46EEE-2B7E-4691-8CEB-55EFBA966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037" y="308589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29771" name="Oval 1067">
            <a:extLst>
              <a:ext uri="{FF2B5EF4-FFF2-40B4-BE49-F238E27FC236}">
                <a16:creationId xmlns:a16="http://schemas.microsoft.com/office/drawing/2014/main" id="{53F9C284-688B-4EF7-BD5F-0DBA2E7D2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426" y="211532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29772" name="Oval 1068">
            <a:extLst>
              <a:ext uri="{FF2B5EF4-FFF2-40B4-BE49-F238E27FC236}">
                <a16:creationId xmlns:a16="http://schemas.microsoft.com/office/drawing/2014/main" id="{D6F08243-7C3D-4FB8-831B-3F3FC46D8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192" y="388543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29773" name="Oval 1069">
            <a:extLst>
              <a:ext uri="{FF2B5EF4-FFF2-40B4-BE49-F238E27FC236}">
                <a16:creationId xmlns:a16="http://schemas.microsoft.com/office/drawing/2014/main" id="{AAF2E6F6-AB9A-451C-A0DD-CC8247D89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019" y="194324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29774" name="Oval 1070">
            <a:extLst>
              <a:ext uri="{FF2B5EF4-FFF2-40B4-BE49-F238E27FC236}">
                <a16:creationId xmlns:a16="http://schemas.microsoft.com/office/drawing/2014/main" id="{1D27F7A0-BDAA-48CD-A098-6096B9CD0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031" y="159908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29775" name="Oval 1071">
            <a:extLst>
              <a:ext uri="{FF2B5EF4-FFF2-40B4-BE49-F238E27FC236}">
                <a16:creationId xmlns:a16="http://schemas.microsoft.com/office/drawing/2014/main" id="{129EDAAC-E210-4CC1-AE33-660589A3E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655" y="4000850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29776" name="Oval 1072">
            <a:extLst>
              <a:ext uri="{FF2B5EF4-FFF2-40B4-BE49-F238E27FC236}">
                <a16:creationId xmlns:a16="http://schemas.microsoft.com/office/drawing/2014/main" id="{8D82A694-D3FA-4146-881C-1FEAA777E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377" y="417188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29777" name="Oval 1073">
            <a:extLst>
              <a:ext uri="{FF2B5EF4-FFF2-40B4-BE49-F238E27FC236}">
                <a16:creationId xmlns:a16="http://schemas.microsoft.com/office/drawing/2014/main" id="{43C7EF34-57B4-4FC1-ADE7-9CF3ABCF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5" y="159908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29778" name="Oval 1074">
            <a:extLst>
              <a:ext uri="{FF2B5EF4-FFF2-40B4-BE49-F238E27FC236}">
                <a16:creationId xmlns:a16="http://schemas.microsoft.com/office/drawing/2014/main" id="{30E80077-BCC0-4651-983D-B76AB40C8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802" y="3885431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29779" name="Rectangle 1075">
            <a:extLst>
              <a:ext uri="{FF2B5EF4-FFF2-40B4-BE49-F238E27FC236}">
                <a16:creationId xmlns:a16="http://schemas.microsoft.com/office/drawing/2014/main" id="{6DEB4FAB-0A5C-4F00-A26B-BF916AB01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718" y="4381734"/>
            <a:ext cx="165784" cy="171031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29780" name="Oval 1076">
            <a:extLst>
              <a:ext uri="{FF2B5EF4-FFF2-40B4-BE49-F238E27FC236}">
                <a16:creationId xmlns:a16="http://schemas.microsoft.com/office/drawing/2014/main" id="{ADC2BA40-06B3-4D35-8C22-8FADAFF90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563" y="2799441"/>
            <a:ext cx="165784" cy="173129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29781" name="Line 1077">
            <a:extLst>
              <a:ext uri="{FF2B5EF4-FFF2-40B4-BE49-F238E27FC236}">
                <a16:creationId xmlns:a16="http://schemas.microsoft.com/office/drawing/2014/main" id="{DB362098-1B9E-41F8-B1EA-A39C64703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8945" y="2515090"/>
            <a:ext cx="332618" cy="284351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29782" name="Text Box 1078">
            <a:extLst>
              <a:ext uri="{FF2B5EF4-FFF2-40B4-BE49-F238E27FC236}">
                <a16:creationId xmlns:a16="http://schemas.microsoft.com/office/drawing/2014/main" id="{123F2B78-195A-4394-995F-252D8D92A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717" y="2228641"/>
            <a:ext cx="997852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/>
              <a:t>Source</a:t>
            </a:r>
          </a:p>
        </p:txBody>
      </p:sp>
      <p:sp>
        <p:nvSpPr>
          <p:cNvPr id="329783" name="Oval 1079">
            <a:extLst>
              <a:ext uri="{FF2B5EF4-FFF2-40B4-BE49-F238E27FC236}">
                <a16:creationId xmlns:a16="http://schemas.microsoft.com/office/drawing/2014/main" id="{C9B28378-BD00-4D1A-9BA4-6F24AC601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827" y="2628411"/>
            <a:ext cx="166834" cy="171030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29784" name="Text Box 1080">
            <a:extLst>
              <a:ext uri="{FF2B5EF4-FFF2-40B4-BE49-F238E27FC236}">
                <a16:creationId xmlns:a16="http://schemas.microsoft.com/office/drawing/2014/main" id="{90DB9822-C1FE-4409-B8C0-999260033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433" y="1828871"/>
            <a:ext cx="1440641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/>
              <a:t>Destination</a:t>
            </a:r>
          </a:p>
        </p:txBody>
      </p:sp>
      <p:sp>
        <p:nvSpPr>
          <p:cNvPr id="329785" name="Line 1081">
            <a:extLst>
              <a:ext uri="{FF2B5EF4-FFF2-40B4-BE49-F238E27FC236}">
                <a16:creationId xmlns:a16="http://schemas.microsoft.com/office/drawing/2014/main" id="{76890580-DBE6-4A9B-90D0-F6AC3CA99C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3660" y="2170932"/>
            <a:ext cx="110173" cy="400819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60" name="Rectangle 55">
            <a:extLst>
              <a:ext uri="{FF2B5EF4-FFF2-40B4-BE49-F238E27FC236}">
                <a16:creationId xmlns:a16="http://schemas.microsoft.com/office/drawing/2014/main" id="{F717618E-4C4B-4656-967A-EE5CDAFB3E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887" y="215235"/>
            <a:ext cx="8994225" cy="111628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GDSTR Example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31529C-228A-4E70-B5C5-C0FB93DF0C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Digital skin of the construction site: Smart sensor technologies towards  the future smart construction site | Emerald Insight">
            <a:extLst>
              <a:ext uri="{FF2B5EF4-FFF2-40B4-BE49-F238E27FC236}">
                <a16:creationId xmlns:a16="http://schemas.microsoft.com/office/drawing/2014/main" id="{E6954B55-38E6-4433-AA08-1686E7565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43" y="242887"/>
            <a:ext cx="6108232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F92FCF-1054-413F-95B7-35938527419C}"/>
              </a:ext>
            </a:extLst>
          </p:cNvPr>
          <p:cNvSpPr txBox="1"/>
          <p:nvPr/>
        </p:nvSpPr>
        <p:spPr>
          <a:xfrm>
            <a:off x="6524625" y="4749040"/>
            <a:ext cx="2371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Credit: Emerald Insight</a:t>
            </a:r>
          </a:p>
        </p:txBody>
      </p:sp>
    </p:spTree>
    <p:extLst>
      <p:ext uri="{BB962C8B-B14F-4D97-AF65-F5344CB8AC3E}">
        <p14:creationId xmlns:p14="http://schemas.microsoft.com/office/powerpoint/2010/main" val="14924888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449" name="Line 57">
            <a:extLst>
              <a:ext uri="{FF2B5EF4-FFF2-40B4-BE49-F238E27FC236}">
                <a16:creationId xmlns:a16="http://schemas.microsoft.com/office/drawing/2014/main" id="{6A0A4E01-7EB1-4E18-A1C3-DB788B8B3B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68353" y="4281004"/>
            <a:ext cx="1158389" cy="10072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450" name="Oval 58">
            <a:extLst>
              <a:ext uri="{FF2B5EF4-FFF2-40B4-BE49-F238E27FC236}">
                <a16:creationId xmlns:a16="http://schemas.microsoft.com/office/drawing/2014/main" id="{5B768BB8-6E9C-4A5F-8DF7-7B3D1F62D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13" y="4281004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48" name="Line 56">
            <a:extLst>
              <a:ext uri="{FF2B5EF4-FFF2-40B4-BE49-F238E27FC236}">
                <a16:creationId xmlns:a16="http://schemas.microsoft.com/office/drawing/2014/main" id="{0065C3AE-326D-43B1-960E-66C7F5A4A2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34037" y="2165685"/>
            <a:ext cx="503647" cy="503647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447" name="Freeform 55">
            <a:extLst>
              <a:ext uri="{FF2B5EF4-FFF2-40B4-BE49-F238E27FC236}">
                <a16:creationId xmlns:a16="http://schemas.microsoft.com/office/drawing/2014/main" id="{ABEC88AE-10C1-4387-8C24-B6BC71BA578C}"/>
              </a:ext>
            </a:extLst>
          </p:cNvPr>
          <p:cNvSpPr>
            <a:spLocks/>
          </p:cNvSpPr>
          <p:nvPr/>
        </p:nvSpPr>
        <p:spPr bwMode="auto">
          <a:xfrm>
            <a:off x="3212152" y="1662037"/>
            <a:ext cx="1510942" cy="1259119"/>
          </a:xfrm>
          <a:custGeom>
            <a:avLst/>
            <a:gdLst>
              <a:gd name="T0" fmla="*/ 1440 w 1440"/>
              <a:gd name="T1" fmla="*/ 1008 h 1200"/>
              <a:gd name="T2" fmla="*/ 528 w 1440"/>
              <a:gd name="T3" fmla="*/ 1200 h 1200"/>
              <a:gd name="T4" fmla="*/ 0 w 1440"/>
              <a:gd name="T5" fmla="*/ 864 h 1200"/>
              <a:gd name="T6" fmla="*/ 240 w 1440"/>
              <a:gd name="T7" fmla="*/ 0 h 1200"/>
              <a:gd name="T8" fmla="*/ 1104 w 1440"/>
              <a:gd name="T9" fmla="*/ 624 h 1200"/>
              <a:gd name="T10" fmla="*/ 1440 w 1440"/>
              <a:gd name="T11" fmla="*/ 1008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0" h="1200">
                <a:moveTo>
                  <a:pt x="1440" y="1008"/>
                </a:moveTo>
                <a:lnTo>
                  <a:pt x="528" y="1200"/>
                </a:lnTo>
                <a:lnTo>
                  <a:pt x="0" y="864"/>
                </a:lnTo>
                <a:lnTo>
                  <a:pt x="240" y="0"/>
                </a:lnTo>
                <a:lnTo>
                  <a:pt x="1104" y="624"/>
                </a:lnTo>
                <a:lnTo>
                  <a:pt x="1440" y="1008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394" name="Line 2">
            <a:extLst>
              <a:ext uri="{FF2B5EF4-FFF2-40B4-BE49-F238E27FC236}">
                <a16:creationId xmlns:a16="http://schemas.microsoft.com/office/drawing/2014/main" id="{4B80DEC1-D355-4E37-9FA8-0049BB2F35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96593" y="2719697"/>
            <a:ext cx="926501" cy="195163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395" name="Line 3">
            <a:extLst>
              <a:ext uri="{FF2B5EF4-FFF2-40B4-BE49-F238E27FC236}">
                <a16:creationId xmlns:a16="http://schemas.microsoft.com/office/drawing/2014/main" id="{96E1B90C-D7E3-4F6F-9930-BE295D837B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569" y="3714400"/>
            <a:ext cx="664185" cy="28645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396" name="Line 4">
            <a:extLst>
              <a:ext uri="{FF2B5EF4-FFF2-40B4-BE49-F238E27FC236}">
                <a16:creationId xmlns:a16="http://schemas.microsoft.com/office/drawing/2014/main" id="{51278300-770A-45AD-AC09-3332091C0D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2204" y="3544420"/>
            <a:ext cx="165784" cy="74183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397" name="Line 5">
            <a:extLst>
              <a:ext uri="{FF2B5EF4-FFF2-40B4-BE49-F238E27FC236}">
                <a16:creationId xmlns:a16="http://schemas.microsoft.com/office/drawing/2014/main" id="{CAF556AC-B68D-418C-8394-B7E1A4D4AD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515091"/>
            <a:ext cx="110173" cy="79954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398" name="Line 6">
            <a:extLst>
              <a:ext uri="{FF2B5EF4-FFF2-40B4-BE49-F238E27FC236}">
                <a16:creationId xmlns:a16="http://schemas.microsoft.com/office/drawing/2014/main" id="{CD56AA36-654D-43CE-A589-8DBABB0FEB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2743831"/>
            <a:ext cx="609623" cy="154242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399" name="Line 7">
            <a:extLst>
              <a:ext uri="{FF2B5EF4-FFF2-40B4-BE49-F238E27FC236}">
                <a16:creationId xmlns:a16="http://schemas.microsoft.com/office/drawing/2014/main" id="{A4F4900D-6785-4478-B65D-36392E481E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80025" y="4000850"/>
            <a:ext cx="942241" cy="11332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400" name="Line 8">
            <a:extLst>
              <a:ext uri="{FF2B5EF4-FFF2-40B4-BE49-F238E27FC236}">
                <a16:creationId xmlns:a16="http://schemas.microsoft.com/office/drawing/2014/main" id="{BEEF3CC1-A69F-4163-B0A8-BDF32F00C3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61787" y="3324074"/>
            <a:ext cx="744979" cy="220346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401" name="Line 9">
            <a:extLst>
              <a:ext uri="{FF2B5EF4-FFF2-40B4-BE49-F238E27FC236}">
                <a16:creationId xmlns:a16="http://schemas.microsoft.com/office/drawing/2014/main" id="{D566AAA6-47F6-4D5A-9C6A-646895A949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1735" y="2914860"/>
            <a:ext cx="609624" cy="39977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402" name="Line 10">
            <a:extLst>
              <a:ext uri="{FF2B5EF4-FFF2-40B4-BE49-F238E27FC236}">
                <a16:creationId xmlns:a16="http://schemas.microsoft.com/office/drawing/2014/main" id="{4DD95CB4-E453-4CF1-9FEE-F6508DBDA5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0605" y="2286350"/>
            <a:ext cx="387179" cy="45748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403" name="Line 11">
            <a:extLst>
              <a:ext uri="{FF2B5EF4-FFF2-40B4-BE49-F238E27FC236}">
                <a16:creationId xmlns:a16="http://schemas.microsoft.com/office/drawing/2014/main" id="{56F6EAFF-5A08-4F75-A83F-1FD47623A9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3222" y="3772110"/>
            <a:ext cx="941192" cy="17103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404" name="Line 12">
            <a:extLst>
              <a:ext uri="{FF2B5EF4-FFF2-40B4-BE49-F238E27FC236}">
                <a16:creationId xmlns:a16="http://schemas.microsoft.com/office/drawing/2014/main" id="{7FA89CDC-E396-41F2-980E-3F2722E103E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754" y="3943141"/>
            <a:ext cx="720846" cy="34311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405" name="Line 13">
            <a:extLst>
              <a:ext uri="{FF2B5EF4-FFF2-40B4-BE49-F238E27FC236}">
                <a16:creationId xmlns:a16="http://schemas.microsoft.com/office/drawing/2014/main" id="{2E8E4B5F-08BB-4EC6-911A-1681EF5F92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65575" y="2115320"/>
            <a:ext cx="165784" cy="119931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406" name="Line 14">
            <a:extLst>
              <a:ext uri="{FF2B5EF4-FFF2-40B4-BE49-F238E27FC236}">
                <a16:creationId xmlns:a16="http://schemas.microsoft.com/office/drawing/2014/main" id="{0E57879B-813E-4F9C-A686-70A72664DE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170932"/>
            <a:ext cx="609624" cy="40081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407" name="Line 15">
            <a:extLst>
              <a:ext uri="{FF2B5EF4-FFF2-40B4-BE49-F238E27FC236}">
                <a16:creationId xmlns:a16="http://schemas.microsoft.com/office/drawing/2014/main" id="{EF20F57A-B9CC-42AC-B3C2-A0E2C9042A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170932"/>
            <a:ext cx="55611" cy="74392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408" name="Line 16">
            <a:extLst>
              <a:ext uri="{FF2B5EF4-FFF2-40B4-BE49-F238E27FC236}">
                <a16:creationId xmlns:a16="http://schemas.microsoft.com/office/drawing/2014/main" id="{6FAFB7E1-F8A7-4C8F-A32F-9E114C66B9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9587" y="1714501"/>
            <a:ext cx="886629" cy="62955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409" name="Line 17">
            <a:extLst>
              <a:ext uri="{FF2B5EF4-FFF2-40B4-BE49-F238E27FC236}">
                <a16:creationId xmlns:a16="http://schemas.microsoft.com/office/drawing/2014/main" id="{E609B181-FDC3-40E7-A75D-CB1E1B2B0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71161"/>
            <a:ext cx="996802" cy="80059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410" name="Line 18">
            <a:extLst>
              <a:ext uri="{FF2B5EF4-FFF2-40B4-BE49-F238E27FC236}">
                <a16:creationId xmlns:a16="http://schemas.microsoft.com/office/drawing/2014/main" id="{E02C89AA-A9D1-4FC9-8B40-1947D7FD7D0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58630" y="3256921"/>
            <a:ext cx="221395" cy="68622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411" name="Line 19">
            <a:extLst>
              <a:ext uri="{FF2B5EF4-FFF2-40B4-BE49-F238E27FC236}">
                <a16:creationId xmlns:a16="http://schemas.microsoft.com/office/drawing/2014/main" id="{8FE39E30-ACF1-4186-BB14-67EE52EA4A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0025" y="3143601"/>
            <a:ext cx="665234" cy="79954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413" name="Line 21">
            <a:extLst>
              <a:ext uri="{FF2B5EF4-FFF2-40B4-BE49-F238E27FC236}">
                <a16:creationId xmlns:a16="http://schemas.microsoft.com/office/drawing/2014/main" id="{688A3E9F-076B-4D60-A833-0671D001AB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8803" y="2228640"/>
            <a:ext cx="665234" cy="28645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414" name="Line 22">
            <a:extLst>
              <a:ext uri="{FF2B5EF4-FFF2-40B4-BE49-F238E27FC236}">
                <a16:creationId xmlns:a16="http://schemas.microsoft.com/office/drawing/2014/main" id="{855B79D0-21E1-4433-A4C1-31031DC2B5F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4240" y="1999901"/>
            <a:ext cx="54562" cy="51519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415" name="Line 23">
            <a:extLst>
              <a:ext uri="{FF2B5EF4-FFF2-40B4-BE49-F238E27FC236}">
                <a16:creationId xmlns:a16="http://schemas.microsoft.com/office/drawing/2014/main" id="{C5083296-4ACB-4686-A2FB-0AF64C907B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68253" y="1714501"/>
            <a:ext cx="165784" cy="45643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416" name="Oval 24">
            <a:extLst>
              <a:ext uri="{FF2B5EF4-FFF2-40B4-BE49-F238E27FC236}">
                <a16:creationId xmlns:a16="http://schemas.microsoft.com/office/drawing/2014/main" id="{A13DE278-5ADC-4F43-BBAD-F39F897F4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346" y="360108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17" name="Line 25">
            <a:extLst>
              <a:ext uri="{FF2B5EF4-FFF2-40B4-BE49-F238E27FC236}">
                <a16:creationId xmlns:a16="http://schemas.microsoft.com/office/drawing/2014/main" id="{E3D4C50E-E4C1-45FB-9F20-00C19621EE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3943141"/>
            <a:ext cx="1606425" cy="34311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419" name="Oval 27">
            <a:extLst>
              <a:ext uri="{FF2B5EF4-FFF2-40B4-BE49-F238E27FC236}">
                <a16:creationId xmlns:a16="http://schemas.microsoft.com/office/drawing/2014/main" id="{84D6A4B7-2A42-40AB-983E-D70D45E69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359" y="245738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20" name="Oval 28">
            <a:extLst>
              <a:ext uri="{FF2B5EF4-FFF2-40B4-BE49-F238E27FC236}">
                <a16:creationId xmlns:a16="http://schemas.microsoft.com/office/drawing/2014/main" id="{7B1512E1-7C16-4FC4-AC91-8A2C792D6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47" y="3200260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21" name="Oval 29">
            <a:extLst>
              <a:ext uri="{FF2B5EF4-FFF2-40B4-BE49-F238E27FC236}">
                <a16:creationId xmlns:a16="http://schemas.microsoft.com/office/drawing/2014/main" id="{20B5895D-C25A-4589-8EB4-2FB218240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52" y="199990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22" name="Oval 30">
            <a:extLst>
              <a:ext uri="{FF2B5EF4-FFF2-40B4-BE49-F238E27FC236}">
                <a16:creationId xmlns:a16="http://schemas.microsoft.com/office/drawing/2014/main" id="{84947A2C-F4CF-4A64-9B96-6564083A9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057610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23" name="Oval 31">
            <a:extLst>
              <a:ext uri="{FF2B5EF4-FFF2-40B4-BE49-F238E27FC236}">
                <a16:creationId xmlns:a16="http://schemas.microsoft.com/office/drawing/2014/main" id="{3F5A6C2B-D5AF-46BD-B516-0BB86171F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857151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24" name="Oval 32">
            <a:extLst>
              <a:ext uri="{FF2B5EF4-FFF2-40B4-BE49-F238E27FC236}">
                <a16:creationId xmlns:a16="http://schemas.microsoft.com/office/drawing/2014/main" id="{CE0D5013-BF25-41DB-BE21-B59B26F28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593" y="342900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25" name="Oval 33">
            <a:extLst>
              <a:ext uri="{FF2B5EF4-FFF2-40B4-BE49-F238E27FC236}">
                <a16:creationId xmlns:a16="http://schemas.microsoft.com/office/drawing/2014/main" id="{87BB8B9C-D39B-47B4-BAC5-CF73F431D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262841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26" name="Oval 34">
            <a:extLst>
              <a:ext uri="{FF2B5EF4-FFF2-40B4-BE49-F238E27FC236}">
                <a16:creationId xmlns:a16="http://schemas.microsoft.com/office/drawing/2014/main" id="{6CAED2F9-36C7-41A9-9F15-57DBB5651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994" y="222864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27" name="Oval 35">
            <a:extLst>
              <a:ext uri="{FF2B5EF4-FFF2-40B4-BE49-F238E27FC236}">
                <a16:creationId xmlns:a16="http://schemas.microsoft.com/office/drawing/2014/main" id="{3CD3C56B-B25B-4494-BF3B-49DB1A992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389" y="165679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28" name="Oval 36">
            <a:extLst>
              <a:ext uri="{FF2B5EF4-FFF2-40B4-BE49-F238E27FC236}">
                <a16:creationId xmlns:a16="http://schemas.microsoft.com/office/drawing/2014/main" id="{EF267279-129C-4169-AD3D-BD58F9B5D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408" y="320026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29" name="Oval 37">
            <a:extLst>
              <a:ext uri="{FF2B5EF4-FFF2-40B4-BE49-F238E27FC236}">
                <a16:creationId xmlns:a16="http://schemas.microsoft.com/office/drawing/2014/main" id="{91190FBC-7848-4FB7-BFDD-83A45C12D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371440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30" name="Oval 38">
            <a:extLst>
              <a:ext uri="{FF2B5EF4-FFF2-40B4-BE49-F238E27FC236}">
                <a16:creationId xmlns:a16="http://schemas.microsoft.com/office/drawing/2014/main" id="{BA5B21B9-7E17-48FD-953E-F899151DD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630" y="245738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31" name="Oval 39">
            <a:extLst>
              <a:ext uri="{FF2B5EF4-FFF2-40B4-BE49-F238E27FC236}">
                <a16:creationId xmlns:a16="http://schemas.microsoft.com/office/drawing/2014/main" id="{E82AE9C5-90C2-4F2A-8875-B9B043A0E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037" y="308589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32" name="Oval 40">
            <a:extLst>
              <a:ext uri="{FF2B5EF4-FFF2-40B4-BE49-F238E27FC236}">
                <a16:creationId xmlns:a16="http://schemas.microsoft.com/office/drawing/2014/main" id="{3D8FE00E-2E42-4221-A97E-78523A845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426" y="211532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33" name="Oval 41">
            <a:extLst>
              <a:ext uri="{FF2B5EF4-FFF2-40B4-BE49-F238E27FC236}">
                <a16:creationId xmlns:a16="http://schemas.microsoft.com/office/drawing/2014/main" id="{3D711AC6-6FE0-4CFD-AA7E-C375123AE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192" y="388543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34" name="Oval 42">
            <a:extLst>
              <a:ext uri="{FF2B5EF4-FFF2-40B4-BE49-F238E27FC236}">
                <a16:creationId xmlns:a16="http://schemas.microsoft.com/office/drawing/2014/main" id="{9AC0ED18-06BB-4526-91B2-CB88F1151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019" y="194324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35" name="Oval 43">
            <a:extLst>
              <a:ext uri="{FF2B5EF4-FFF2-40B4-BE49-F238E27FC236}">
                <a16:creationId xmlns:a16="http://schemas.microsoft.com/office/drawing/2014/main" id="{83DE3A1E-B6CA-49EE-9860-DED9C9EC7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031" y="159908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36" name="Oval 44">
            <a:extLst>
              <a:ext uri="{FF2B5EF4-FFF2-40B4-BE49-F238E27FC236}">
                <a16:creationId xmlns:a16="http://schemas.microsoft.com/office/drawing/2014/main" id="{75F9B9F3-4631-4242-86AC-94605479C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655" y="4000850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37" name="Oval 45">
            <a:extLst>
              <a:ext uri="{FF2B5EF4-FFF2-40B4-BE49-F238E27FC236}">
                <a16:creationId xmlns:a16="http://schemas.microsoft.com/office/drawing/2014/main" id="{D9FAD865-7842-4484-8633-BB42305F5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377" y="417188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38" name="Oval 46">
            <a:extLst>
              <a:ext uri="{FF2B5EF4-FFF2-40B4-BE49-F238E27FC236}">
                <a16:creationId xmlns:a16="http://schemas.microsoft.com/office/drawing/2014/main" id="{25C563CD-0765-4DE0-B4AE-B4B622F48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5" y="159908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39" name="Oval 47">
            <a:extLst>
              <a:ext uri="{FF2B5EF4-FFF2-40B4-BE49-F238E27FC236}">
                <a16:creationId xmlns:a16="http://schemas.microsoft.com/office/drawing/2014/main" id="{68804FAF-2AC7-4502-8703-70B9E0EF9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802" y="3885431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40" name="Rectangle 48">
            <a:extLst>
              <a:ext uri="{FF2B5EF4-FFF2-40B4-BE49-F238E27FC236}">
                <a16:creationId xmlns:a16="http://schemas.microsoft.com/office/drawing/2014/main" id="{5A219130-B5B7-4F38-8C0A-D2F4C33C5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718" y="4381734"/>
            <a:ext cx="165784" cy="171031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41" name="Oval 49">
            <a:extLst>
              <a:ext uri="{FF2B5EF4-FFF2-40B4-BE49-F238E27FC236}">
                <a16:creationId xmlns:a16="http://schemas.microsoft.com/office/drawing/2014/main" id="{5D727F42-776A-4A34-BC8A-9ADE934A0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563" y="2799441"/>
            <a:ext cx="165784" cy="173129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42" name="Line 50">
            <a:extLst>
              <a:ext uri="{FF2B5EF4-FFF2-40B4-BE49-F238E27FC236}">
                <a16:creationId xmlns:a16="http://schemas.microsoft.com/office/drawing/2014/main" id="{E5B44939-F561-415E-B87C-9CC7DD3C7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8945" y="2515090"/>
            <a:ext cx="332618" cy="284351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443" name="Text Box 51">
            <a:extLst>
              <a:ext uri="{FF2B5EF4-FFF2-40B4-BE49-F238E27FC236}">
                <a16:creationId xmlns:a16="http://schemas.microsoft.com/office/drawing/2014/main" id="{AC16F11D-FCA1-4145-82E0-B37AD72E5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717" y="2228641"/>
            <a:ext cx="997852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 dirty="0"/>
              <a:t>Source</a:t>
            </a:r>
          </a:p>
        </p:txBody>
      </p:sp>
      <p:sp>
        <p:nvSpPr>
          <p:cNvPr id="315444" name="Oval 52">
            <a:extLst>
              <a:ext uri="{FF2B5EF4-FFF2-40B4-BE49-F238E27FC236}">
                <a16:creationId xmlns:a16="http://schemas.microsoft.com/office/drawing/2014/main" id="{DC176036-A000-4050-B66D-4B17E7DC0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827" y="2628411"/>
            <a:ext cx="166834" cy="171030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45" name="Text Box 53">
            <a:extLst>
              <a:ext uri="{FF2B5EF4-FFF2-40B4-BE49-F238E27FC236}">
                <a16:creationId xmlns:a16="http://schemas.microsoft.com/office/drawing/2014/main" id="{A13418E2-6B6A-4A15-BCC1-DE6F393D5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433" y="1828871"/>
            <a:ext cx="1440641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/>
              <a:t>Destination</a:t>
            </a:r>
          </a:p>
        </p:txBody>
      </p:sp>
      <p:sp>
        <p:nvSpPr>
          <p:cNvPr id="315446" name="Line 54">
            <a:extLst>
              <a:ext uri="{FF2B5EF4-FFF2-40B4-BE49-F238E27FC236}">
                <a16:creationId xmlns:a16="http://schemas.microsoft.com/office/drawing/2014/main" id="{F2E4F057-5D4C-4A42-97BB-24693D2B1B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3660" y="2170932"/>
            <a:ext cx="110173" cy="400819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60" name="Rectangle 55">
            <a:extLst>
              <a:ext uri="{FF2B5EF4-FFF2-40B4-BE49-F238E27FC236}">
                <a16:creationId xmlns:a16="http://schemas.microsoft.com/office/drawing/2014/main" id="{C9759F6C-9C92-4182-B69F-258DDFD07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887" y="215235"/>
            <a:ext cx="8994225" cy="111628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GDSTR Example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826" name="Line 58">
            <a:extLst>
              <a:ext uri="{FF2B5EF4-FFF2-40B4-BE49-F238E27FC236}">
                <a16:creationId xmlns:a16="http://schemas.microsoft.com/office/drawing/2014/main" id="{1803831E-FEB8-49B8-B5F9-A8C48EBE4D0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68353" y="4281004"/>
            <a:ext cx="1158389" cy="10072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88827" name="Oval 59">
            <a:extLst>
              <a:ext uri="{FF2B5EF4-FFF2-40B4-BE49-F238E27FC236}">
                <a16:creationId xmlns:a16="http://schemas.microsoft.com/office/drawing/2014/main" id="{D9456DF4-DF9B-48BA-A9BB-9E10C670F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13" y="4281004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88824" name="Line 56">
            <a:extLst>
              <a:ext uri="{FF2B5EF4-FFF2-40B4-BE49-F238E27FC236}">
                <a16:creationId xmlns:a16="http://schemas.microsoft.com/office/drawing/2014/main" id="{FAF36D29-7B03-4512-A4D3-21A48F6DBB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96593" y="2719697"/>
            <a:ext cx="926501" cy="195163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88770" name="Freeform 2">
            <a:extLst>
              <a:ext uri="{FF2B5EF4-FFF2-40B4-BE49-F238E27FC236}">
                <a16:creationId xmlns:a16="http://schemas.microsoft.com/office/drawing/2014/main" id="{0F087035-1C97-46F6-97A9-9A356E3B326D}"/>
              </a:ext>
            </a:extLst>
          </p:cNvPr>
          <p:cNvSpPr>
            <a:spLocks/>
          </p:cNvSpPr>
          <p:nvPr/>
        </p:nvSpPr>
        <p:spPr bwMode="auto">
          <a:xfrm>
            <a:off x="4572000" y="1662037"/>
            <a:ext cx="2216049" cy="2417508"/>
          </a:xfrm>
          <a:custGeom>
            <a:avLst/>
            <a:gdLst>
              <a:gd name="T0" fmla="*/ 144 w 2112"/>
              <a:gd name="T1" fmla="*/ 2016 h 2304"/>
              <a:gd name="T2" fmla="*/ 1056 w 2112"/>
              <a:gd name="T3" fmla="*/ 2208 h 2304"/>
              <a:gd name="T4" fmla="*/ 1968 w 2112"/>
              <a:gd name="T5" fmla="*/ 2304 h 2304"/>
              <a:gd name="T6" fmla="*/ 2112 w 2112"/>
              <a:gd name="T7" fmla="*/ 960 h 2304"/>
              <a:gd name="T8" fmla="*/ 1392 w 2112"/>
              <a:gd name="T9" fmla="*/ 0 h 2304"/>
              <a:gd name="T10" fmla="*/ 0 w 2112"/>
              <a:gd name="T11" fmla="*/ 48 h 2304"/>
              <a:gd name="T12" fmla="*/ 144 w 2112"/>
              <a:gd name="T13" fmla="*/ 2016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12" h="2304">
                <a:moveTo>
                  <a:pt x="144" y="2016"/>
                </a:moveTo>
                <a:lnTo>
                  <a:pt x="1056" y="2208"/>
                </a:lnTo>
                <a:lnTo>
                  <a:pt x="1968" y="2304"/>
                </a:lnTo>
                <a:lnTo>
                  <a:pt x="2112" y="960"/>
                </a:lnTo>
                <a:lnTo>
                  <a:pt x="1392" y="0"/>
                </a:lnTo>
                <a:lnTo>
                  <a:pt x="0" y="48"/>
                </a:lnTo>
                <a:lnTo>
                  <a:pt x="144" y="2016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88825" name="Line 57">
            <a:extLst>
              <a:ext uri="{FF2B5EF4-FFF2-40B4-BE49-F238E27FC236}">
                <a16:creationId xmlns:a16="http://schemas.microsoft.com/office/drawing/2014/main" id="{09547B96-D1E2-4BCE-81CD-ED456B046CB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34037" y="2165685"/>
            <a:ext cx="503647" cy="503647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88771" name="Line 3">
            <a:extLst>
              <a:ext uri="{FF2B5EF4-FFF2-40B4-BE49-F238E27FC236}">
                <a16:creationId xmlns:a16="http://schemas.microsoft.com/office/drawing/2014/main" id="{4CC0781C-24C4-4F1A-AC99-35A92D0E47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569" y="3714400"/>
            <a:ext cx="664185" cy="28645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88772" name="Line 4">
            <a:extLst>
              <a:ext uri="{FF2B5EF4-FFF2-40B4-BE49-F238E27FC236}">
                <a16:creationId xmlns:a16="http://schemas.microsoft.com/office/drawing/2014/main" id="{FF69C744-E0B7-45BA-A666-6CA4B3AA53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2204" y="3544420"/>
            <a:ext cx="165784" cy="74183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88773" name="Line 5">
            <a:extLst>
              <a:ext uri="{FF2B5EF4-FFF2-40B4-BE49-F238E27FC236}">
                <a16:creationId xmlns:a16="http://schemas.microsoft.com/office/drawing/2014/main" id="{CF617AF3-6440-489D-8052-75DBD26C8E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515091"/>
            <a:ext cx="110173" cy="79954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88774" name="Line 6">
            <a:extLst>
              <a:ext uri="{FF2B5EF4-FFF2-40B4-BE49-F238E27FC236}">
                <a16:creationId xmlns:a16="http://schemas.microsoft.com/office/drawing/2014/main" id="{1E696D80-B56A-4A37-BF78-5C1DA5E202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2743831"/>
            <a:ext cx="609623" cy="154242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88775" name="Line 7">
            <a:extLst>
              <a:ext uri="{FF2B5EF4-FFF2-40B4-BE49-F238E27FC236}">
                <a16:creationId xmlns:a16="http://schemas.microsoft.com/office/drawing/2014/main" id="{C9F4298E-9929-42A1-B8F2-57E0C30AA6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80025" y="4000850"/>
            <a:ext cx="942241" cy="11332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88776" name="Line 8">
            <a:extLst>
              <a:ext uri="{FF2B5EF4-FFF2-40B4-BE49-F238E27FC236}">
                <a16:creationId xmlns:a16="http://schemas.microsoft.com/office/drawing/2014/main" id="{DFA87652-2F4F-4574-8C3F-8C9212B7B3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61787" y="3324074"/>
            <a:ext cx="744979" cy="220346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88777" name="Line 9">
            <a:extLst>
              <a:ext uri="{FF2B5EF4-FFF2-40B4-BE49-F238E27FC236}">
                <a16:creationId xmlns:a16="http://schemas.microsoft.com/office/drawing/2014/main" id="{3F2E93D3-31C8-40CA-9D34-99036837C7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1735" y="2914860"/>
            <a:ext cx="609624" cy="39977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88779" name="Line 11">
            <a:extLst>
              <a:ext uri="{FF2B5EF4-FFF2-40B4-BE49-F238E27FC236}">
                <a16:creationId xmlns:a16="http://schemas.microsoft.com/office/drawing/2014/main" id="{04BAD53F-E945-4BEE-B55C-A8A9E43FD4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0605" y="2286350"/>
            <a:ext cx="387179" cy="45748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88780" name="Line 12">
            <a:extLst>
              <a:ext uri="{FF2B5EF4-FFF2-40B4-BE49-F238E27FC236}">
                <a16:creationId xmlns:a16="http://schemas.microsoft.com/office/drawing/2014/main" id="{A8C5CE76-82F8-4D38-8A83-EBE423E3BE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3222" y="3772110"/>
            <a:ext cx="941192" cy="17103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88781" name="Line 13">
            <a:extLst>
              <a:ext uri="{FF2B5EF4-FFF2-40B4-BE49-F238E27FC236}">
                <a16:creationId xmlns:a16="http://schemas.microsoft.com/office/drawing/2014/main" id="{4A7330F1-7F53-4DE5-A64D-76BE4379E4F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754" y="3943141"/>
            <a:ext cx="720846" cy="34311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88782" name="Line 14">
            <a:extLst>
              <a:ext uri="{FF2B5EF4-FFF2-40B4-BE49-F238E27FC236}">
                <a16:creationId xmlns:a16="http://schemas.microsoft.com/office/drawing/2014/main" id="{D55640A5-D4FE-4FF0-9DCD-453D6878D4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65575" y="2115320"/>
            <a:ext cx="165784" cy="119931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88783" name="Line 15">
            <a:extLst>
              <a:ext uri="{FF2B5EF4-FFF2-40B4-BE49-F238E27FC236}">
                <a16:creationId xmlns:a16="http://schemas.microsoft.com/office/drawing/2014/main" id="{C97269A6-EB9E-4A47-A6E3-F4068B5128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170932"/>
            <a:ext cx="609624" cy="40081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88784" name="Line 16">
            <a:extLst>
              <a:ext uri="{FF2B5EF4-FFF2-40B4-BE49-F238E27FC236}">
                <a16:creationId xmlns:a16="http://schemas.microsoft.com/office/drawing/2014/main" id="{14430281-DA1B-4514-9E99-9B21E5AC07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170932"/>
            <a:ext cx="55611" cy="74392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88785" name="Line 17">
            <a:extLst>
              <a:ext uri="{FF2B5EF4-FFF2-40B4-BE49-F238E27FC236}">
                <a16:creationId xmlns:a16="http://schemas.microsoft.com/office/drawing/2014/main" id="{0C47B115-B206-42E1-A0E0-FCD6D1FEDD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9587" y="1714501"/>
            <a:ext cx="886629" cy="62955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88786" name="Line 18">
            <a:extLst>
              <a:ext uri="{FF2B5EF4-FFF2-40B4-BE49-F238E27FC236}">
                <a16:creationId xmlns:a16="http://schemas.microsoft.com/office/drawing/2014/main" id="{F2853062-DCBE-4A50-AB30-7D85E5D60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71161"/>
            <a:ext cx="996802" cy="80059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88787" name="Line 19">
            <a:extLst>
              <a:ext uri="{FF2B5EF4-FFF2-40B4-BE49-F238E27FC236}">
                <a16:creationId xmlns:a16="http://schemas.microsoft.com/office/drawing/2014/main" id="{24FA641A-C40A-4A19-BDE4-F61D0EFDA0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58630" y="3256921"/>
            <a:ext cx="221395" cy="68622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88788" name="Line 20">
            <a:extLst>
              <a:ext uri="{FF2B5EF4-FFF2-40B4-BE49-F238E27FC236}">
                <a16:creationId xmlns:a16="http://schemas.microsoft.com/office/drawing/2014/main" id="{3858DA83-624E-47B9-865E-7EEAC93380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0025" y="3143601"/>
            <a:ext cx="665234" cy="79954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88790" name="Line 22">
            <a:extLst>
              <a:ext uri="{FF2B5EF4-FFF2-40B4-BE49-F238E27FC236}">
                <a16:creationId xmlns:a16="http://schemas.microsoft.com/office/drawing/2014/main" id="{CEBB1875-1F23-4FCE-9D1B-551A664492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8803" y="2228640"/>
            <a:ext cx="665234" cy="28645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88791" name="Line 23">
            <a:extLst>
              <a:ext uri="{FF2B5EF4-FFF2-40B4-BE49-F238E27FC236}">
                <a16:creationId xmlns:a16="http://schemas.microsoft.com/office/drawing/2014/main" id="{B2EA54B5-25C5-4B6C-B1D8-3EACF50E9D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4240" y="1999901"/>
            <a:ext cx="54562" cy="51519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88792" name="Line 24">
            <a:extLst>
              <a:ext uri="{FF2B5EF4-FFF2-40B4-BE49-F238E27FC236}">
                <a16:creationId xmlns:a16="http://schemas.microsoft.com/office/drawing/2014/main" id="{6C7BB4A5-E71D-4C9C-942A-44D358CAA5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68253" y="1714501"/>
            <a:ext cx="165784" cy="45643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88793" name="Oval 25">
            <a:extLst>
              <a:ext uri="{FF2B5EF4-FFF2-40B4-BE49-F238E27FC236}">
                <a16:creationId xmlns:a16="http://schemas.microsoft.com/office/drawing/2014/main" id="{ABB62190-2690-494F-B78C-5E96585E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346" y="360108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88794" name="Line 26">
            <a:extLst>
              <a:ext uri="{FF2B5EF4-FFF2-40B4-BE49-F238E27FC236}">
                <a16:creationId xmlns:a16="http://schemas.microsoft.com/office/drawing/2014/main" id="{BCF0A8C2-50D4-474D-878E-8B8002D5BE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3943141"/>
            <a:ext cx="1606425" cy="34311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88796" name="Oval 28">
            <a:extLst>
              <a:ext uri="{FF2B5EF4-FFF2-40B4-BE49-F238E27FC236}">
                <a16:creationId xmlns:a16="http://schemas.microsoft.com/office/drawing/2014/main" id="{B686D22D-9958-4EEE-97BE-40157F58A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359" y="245738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88797" name="Oval 29">
            <a:extLst>
              <a:ext uri="{FF2B5EF4-FFF2-40B4-BE49-F238E27FC236}">
                <a16:creationId xmlns:a16="http://schemas.microsoft.com/office/drawing/2014/main" id="{F6724D07-09D0-466B-8BB6-F72489F00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47" y="3200260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88798" name="Oval 30">
            <a:extLst>
              <a:ext uri="{FF2B5EF4-FFF2-40B4-BE49-F238E27FC236}">
                <a16:creationId xmlns:a16="http://schemas.microsoft.com/office/drawing/2014/main" id="{299B4073-DD75-4F2A-88DE-DFFA27280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52" y="199990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88799" name="Oval 31">
            <a:extLst>
              <a:ext uri="{FF2B5EF4-FFF2-40B4-BE49-F238E27FC236}">
                <a16:creationId xmlns:a16="http://schemas.microsoft.com/office/drawing/2014/main" id="{95C99356-A316-49D6-A6F5-172948C08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057610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88800" name="Oval 32">
            <a:extLst>
              <a:ext uri="{FF2B5EF4-FFF2-40B4-BE49-F238E27FC236}">
                <a16:creationId xmlns:a16="http://schemas.microsoft.com/office/drawing/2014/main" id="{F04BAA1A-BFEF-4BB9-B4B0-D1298DA31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857151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88801" name="Oval 33">
            <a:extLst>
              <a:ext uri="{FF2B5EF4-FFF2-40B4-BE49-F238E27FC236}">
                <a16:creationId xmlns:a16="http://schemas.microsoft.com/office/drawing/2014/main" id="{9C6EC770-6165-4375-99C7-EFA40EDB6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593" y="342900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88802" name="Oval 34">
            <a:extLst>
              <a:ext uri="{FF2B5EF4-FFF2-40B4-BE49-F238E27FC236}">
                <a16:creationId xmlns:a16="http://schemas.microsoft.com/office/drawing/2014/main" id="{29C9FC61-A9D4-43B6-B976-80DB70ECA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262841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88803" name="Oval 35">
            <a:extLst>
              <a:ext uri="{FF2B5EF4-FFF2-40B4-BE49-F238E27FC236}">
                <a16:creationId xmlns:a16="http://schemas.microsoft.com/office/drawing/2014/main" id="{001E5B6F-E1F8-4CD0-9AB5-FB2C89825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994" y="222864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88804" name="Oval 36">
            <a:extLst>
              <a:ext uri="{FF2B5EF4-FFF2-40B4-BE49-F238E27FC236}">
                <a16:creationId xmlns:a16="http://schemas.microsoft.com/office/drawing/2014/main" id="{1235BCDE-FA80-498B-AD78-1FF9763BF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389" y="165679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88805" name="Oval 37">
            <a:extLst>
              <a:ext uri="{FF2B5EF4-FFF2-40B4-BE49-F238E27FC236}">
                <a16:creationId xmlns:a16="http://schemas.microsoft.com/office/drawing/2014/main" id="{38A3D4AB-1C75-4EC1-926E-087493CDF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408" y="320026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88806" name="Oval 38">
            <a:extLst>
              <a:ext uri="{FF2B5EF4-FFF2-40B4-BE49-F238E27FC236}">
                <a16:creationId xmlns:a16="http://schemas.microsoft.com/office/drawing/2014/main" id="{AAF8DB52-5033-4082-9365-BA1D80CCF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371440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88807" name="Oval 39">
            <a:extLst>
              <a:ext uri="{FF2B5EF4-FFF2-40B4-BE49-F238E27FC236}">
                <a16:creationId xmlns:a16="http://schemas.microsoft.com/office/drawing/2014/main" id="{A4417402-79D4-408E-84D3-BFB7AD225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630" y="245738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88808" name="Oval 40">
            <a:extLst>
              <a:ext uri="{FF2B5EF4-FFF2-40B4-BE49-F238E27FC236}">
                <a16:creationId xmlns:a16="http://schemas.microsoft.com/office/drawing/2014/main" id="{57C3CC13-C982-4632-9AED-1E9D5A128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037" y="308589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88809" name="Oval 41">
            <a:extLst>
              <a:ext uri="{FF2B5EF4-FFF2-40B4-BE49-F238E27FC236}">
                <a16:creationId xmlns:a16="http://schemas.microsoft.com/office/drawing/2014/main" id="{218BD452-38EE-4E8F-83D7-92C631F73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426" y="211532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88810" name="Oval 42">
            <a:extLst>
              <a:ext uri="{FF2B5EF4-FFF2-40B4-BE49-F238E27FC236}">
                <a16:creationId xmlns:a16="http://schemas.microsoft.com/office/drawing/2014/main" id="{87F798E1-83DA-4910-941F-92AFD3A06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192" y="388543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88811" name="Oval 43">
            <a:extLst>
              <a:ext uri="{FF2B5EF4-FFF2-40B4-BE49-F238E27FC236}">
                <a16:creationId xmlns:a16="http://schemas.microsoft.com/office/drawing/2014/main" id="{CBF57F4A-CF5F-4697-853B-79C88A9B9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019" y="194324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88812" name="Oval 44">
            <a:extLst>
              <a:ext uri="{FF2B5EF4-FFF2-40B4-BE49-F238E27FC236}">
                <a16:creationId xmlns:a16="http://schemas.microsoft.com/office/drawing/2014/main" id="{C8A15C0A-2FB6-45DE-8D71-4D176BDD6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031" y="159908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88813" name="Oval 45">
            <a:extLst>
              <a:ext uri="{FF2B5EF4-FFF2-40B4-BE49-F238E27FC236}">
                <a16:creationId xmlns:a16="http://schemas.microsoft.com/office/drawing/2014/main" id="{024E3375-E0B5-449B-9575-B3C31398E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655" y="4000850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88814" name="Oval 46">
            <a:extLst>
              <a:ext uri="{FF2B5EF4-FFF2-40B4-BE49-F238E27FC236}">
                <a16:creationId xmlns:a16="http://schemas.microsoft.com/office/drawing/2014/main" id="{4DC539BC-F445-4CAE-95AC-2E8DD016C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377" y="417188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88815" name="Oval 47">
            <a:extLst>
              <a:ext uri="{FF2B5EF4-FFF2-40B4-BE49-F238E27FC236}">
                <a16:creationId xmlns:a16="http://schemas.microsoft.com/office/drawing/2014/main" id="{0DF5B005-D7B5-403B-B220-E1FD31BC9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5" y="159908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88816" name="Oval 48">
            <a:extLst>
              <a:ext uri="{FF2B5EF4-FFF2-40B4-BE49-F238E27FC236}">
                <a16:creationId xmlns:a16="http://schemas.microsoft.com/office/drawing/2014/main" id="{1A582F54-E997-4014-A640-4A0C113DB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802" y="3885431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88817" name="Rectangle 49">
            <a:extLst>
              <a:ext uri="{FF2B5EF4-FFF2-40B4-BE49-F238E27FC236}">
                <a16:creationId xmlns:a16="http://schemas.microsoft.com/office/drawing/2014/main" id="{4AADA355-0406-4505-B522-B9E17EC6A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718" y="4381734"/>
            <a:ext cx="165784" cy="171031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88818" name="Oval 50">
            <a:extLst>
              <a:ext uri="{FF2B5EF4-FFF2-40B4-BE49-F238E27FC236}">
                <a16:creationId xmlns:a16="http://schemas.microsoft.com/office/drawing/2014/main" id="{5E54769B-341B-4FB1-A881-24EC5A18B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563" y="2799441"/>
            <a:ext cx="165784" cy="173129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88819" name="Line 51">
            <a:extLst>
              <a:ext uri="{FF2B5EF4-FFF2-40B4-BE49-F238E27FC236}">
                <a16:creationId xmlns:a16="http://schemas.microsoft.com/office/drawing/2014/main" id="{D1C533B9-3155-4A86-80BE-0B44FB580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8945" y="2515090"/>
            <a:ext cx="332618" cy="284351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88820" name="Text Box 52">
            <a:extLst>
              <a:ext uri="{FF2B5EF4-FFF2-40B4-BE49-F238E27FC236}">
                <a16:creationId xmlns:a16="http://schemas.microsoft.com/office/drawing/2014/main" id="{E009E794-6427-4FDC-9F13-6141BCBD0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717" y="2228641"/>
            <a:ext cx="997852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 dirty="0"/>
              <a:t>Source</a:t>
            </a:r>
          </a:p>
        </p:txBody>
      </p:sp>
      <p:sp>
        <p:nvSpPr>
          <p:cNvPr id="288821" name="Oval 53">
            <a:extLst>
              <a:ext uri="{FF2B5EF4-FFF2-40B4-BE49-F238E27FC236}">
                <a16:creationId xmlns:a16="http://schemas.microsoft.com/office/drawing/2014/main" id="{A8A8EB1A-EC80-4CEF-9F4F-FC0C8B5D8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827" y="2628411"/>
            <a:ext cx="166834" cy="171030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88822" name="Text Box 54">
            <a:extLst>
              <a:ext uri="{FF2B5EF4-FFF2-40B4-BE49-F238E27FC236}">
                <a16:creationId xmlns:a16="http://schemas.microsoft.com/office/drawing/2014/main" id="{52173991-22D5-4D03-AD73-60DB12086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433" y="1828871"/>
            <a:ext cx="1440641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 dirty="0"/>
              <a:t>Destination</a:t>
            </a:r>
          </a:p>
        </p:txBody>
      </p:sp>
      <p:sp>
        <p:nvSpPr>
          <p:cNvPr id="288823" name="Line 55">
            <a:extLst>
              <a:ext uri="{FF2B5EF4-FFF2-40B4-BE49-F238E27FC236}">
                <a16:creationId xmlns:a16="http://schemas.microsoft.com/office/drawing/2014/main" id="{C8B0B99A-08DC-4020-99E0-A65931FAED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3660" y="2170932"/>
            <a:ext cx="110173" cy="400819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60" name="Rectangle 55">
            <a:extLst>
              <a:ext uri="{FF2B5EF4-FFF2-40B4-BE49-F238E27FC236}">
                <a16:creationId xmlns:a16="http://schemas.microsoft.com/office/drawing/2014/main" id="{F9D0731D-6B3F-42A0-895D-6B0ECE7969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887" y="215235"/>
            <a:ext cx="8994225" cy="111628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GDSTR Example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73" name="Line 57">
            <a:extLst>
              <a:ext uri="{FF2B5EF4-FFF2-40B4-BE49-F238E27FC236}">
                <a16:creationId xmlns:a16="http://schemas.microsoft.com/office/drawing/2014/main" id="{73AE13CF-13E7-41B9-8246-100BDB5E291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68353" y="4281004"/>
            <a:ext cx="1158389" cy="10072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9674" name="Oval 58">
            <a:extLst>
              <a:ext uri="{FF2B5EF4-FFF2-40B4-BE49-F238E27FC236}">
                <a16:creationId xmlns:a16="http://schemas.microsoft.com/office/drawing/2014/main" id="{68C97748-24CE-45E1-BA25-C72F276AE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13" y="4281004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9672" name="Line 56">
            <a:extLst>
              <a:ext uri="{FF2B5EF4-FFF2-40B4-BE49-F238E27FC236}">
                <a16:creationId xmlns:a16="http://schemas.microsoft.com/office/drawing/2014/main" id="{14DAC338-164B-4854-BA1D-308EC859B0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96593" y="2719697"/>
            <a:ext cx="926501" cy="195163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9671" name="Line 55">
            <a:extLst>
              <a:ext uri="{FF2B5EF4-FFF2-40B4-BE49-F238E27FC236}">
                <a16:creationId xmlns:a16="http://schemas.microsoft.com/office/drawing/2014/main" id="{0494FC0F-89FC-49D1-ACAA-87FE98C966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34037" y="2165685"/>
            <a:ext cx="503647" cy="503647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9618" name="Line 2">
            <a:extLst>
              <a:ext uri="{FF2B5EF4-FFF2-40B4-BE49-F238E27FC236}">
                <a16:creationId xmlns:a16="http://schemas.microsoft.com/office/drawing/2014/main" id="{57EE969E-4AF0-4EE1-87AD-D42F68811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569" y="3714400"/>
            <a:ext cx="664185" cy="28645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9619" name="Line 3">
            <a:extLst>
              <a:ext uri="{FF2B5EF4-FFF2-40B4-BE49-F238E27FC236}">
                <a16:creationId xmlns:a16="http://schemas.microsoft.com/office/drawing/2014/main" id="{37FDCF59-6EA7-41AB-8E6B-5038C50798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2204" y="3544420"/>
            <a:ext cx="165784" cy="74183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9620" name="Line 4">
            <a:extLst>
              <a:ext uri="{FF2B5EF4-FFF2-40B4-BE49-F238E27FC236}">
                <a16:creationId xmlns:a16="http://schemas.microsoft.com/office/drawing/2014/main" id="{C4284883-2F06-4593-87C2-D92DE65CFF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515091"/>
            <a:ext cx="110173" cy="79954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9621" name="Line 5">
            <a:extLst>
              <a:ext uri="{FF2B5EF4-FFF2-40B4-BE49-F238E27FC236}">
                <a16:creationId xmlns:a16="http://schemas.microsoft.com/office/drawing/2014/main" id="{4AA091C6-C6B2-427D-A6DE-CFBD907BF7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2743831"/>
            <a:ext cx="609623" cy="154242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9622" name="Line 6">
            <a:extLst>
              <a:ext uri="{FF2B5EF4-FFF2-40B4-BE49-F238E27FC236}">
                <a16:creationId xmlns:a16="http://schemas.microsoft.com/office/drawing/2014/main" id="{EAEB474D-00D7-4BCE-A5B8-860ECFF7683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80025" y="4000850"/>
            <a:ext cx="942241" cy="11332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9623" name="Line 7">
            <a:extLst>
              <a:ext uri="{FF2B5EF4-FFF2-40B4-BE49-F238E27FC236}">
                <a16:creationId xmlns:a16="http://schemas.microsoft.com/office/drawing/2014/main" id="{34E9A64E-A9D6-40A4-9E8C-B5B3BEFC97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61787" y="3324074"/>
            <a:ext cx="744979" cy="220346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9624" name="Line 8">
            <a:extLst>
              <a:ext uri="{FF2B5EF4-FFF2-40B4-BE49-F238E27FC236}">
                <a16:creationId xmlns:a16="http://schemas.microsoft.com/office/drawing/2014/main" id="{221C720D-7EC1-4D3B-9420-85EDD36A6D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1735" y="2914860"/>
            <a:ext cx="609624" cy="39977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9626" name="Line 10">
            <a:extLst>
              <a:ext uri="{FF2B5EF4-FFF2-40B4-BE49-F238E27FC236}">
                <a16:creationId xmlns:a16="http://schemas.microsoft.com/office/drawing/2014/main" id="{61EE38A2-12DC-461A-8F4C-DA7B2B5C13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0605" y="2286350"/>
            <a:ext cx="387179" cy="45748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9627" name="Line 11">
            <a:extLst>
              <a:ext uri="{FF2B5EF4-FFF2-40B4-BE49-F238E27FC236}">
                <a16:creationId xmlns:a16="http://schemas.microsoft.com/office/drawing/2014/main" id="{F6C38F0A-A144-4C32-9A32-1B917DE97F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3222" y="3772110"/>
            <a:ext cx="941192" cy="17103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9628" name="Line 12">
            <a:extLst>
              <a:ext uri="{FF2B5EF4-FFF2-40B4-BE49-F238E27FC236}">
                <a16:creationId xmlns:a16="http://schemas.microsoft.com/office/drawing/2014/main" id="{CF8D44C0-A9AC-41BC-BB14-062F5F2B0D8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754" y="3943141"/>
            <a:ext cx="720846" cy="34311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9629" name="Line 13">
            <a:extLst>
              <a:ext uri="{FF2B5EF4-FFF2-40B4-BE49-F238E27FC236}">
                <a16:creationId xmlns:a16="http://schemas.microsoft.com/office/drawing/2014/main" id="{4EC40751-36A1-43D7-8759-3A7824C9BF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65575" y="2115320"/>
            <a:ext cx="165784" cy="119931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9630" name="Line 14">
            <a:extLst>
              <a:ext uri="{FF2B5EF4-FFF2-40B4-BE49-F238E27FC236}">
                <a16:creationId xmlns:a16="http://schemas.microsoft.com/office/drawing/2014/main" id="{9868768A-DE33-4306-ABF1-EA5E17BE89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170932"/>
            <a:ext cx="609624" cy="40081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9631" name="Line 15">
            <a:extLst>
              <a:ext uri="{FF2B5EF4-FFF2-40B4-BE49-F238E27FC236}">
                <a16:creationId xmlns:a16="http://schemas.microsoft.com/office/drawing/2014/main" id="{F30E69BB-769B-4597-B9E4-0C1F6CDDC6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170932"/>
            <a:ext cx="55611" cy="74392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9632" name="Line 16">
            <a:extLst>
              <a:ext uri="{FF2B5EF4-FFF2-40B4-BE49-F238E27FC236}">
                <a16:creationId xmlns:a16="http://schemas.microsoft.com/office/drawing/2014/main" id="{D868808C-D410-454A-94AC-AA862C2B1F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9587" y="1714501"/>
            <a:ext cx="886629" cy="62955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9633" name="Line 17">
            <a:extLst>
              <a:ext uri="{FF2B5EF4-FFF2-40B4-BE49-F238E27FC236}">
                <a16:creationId xmlns:a16="http://schemas.microsoft.com/office/drawing/2014/main" id="{0D2CF2C8-3A7D-4501-9B2D-8E99B9E16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71161"/>
            <a:ext cx="996802" cy="80059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9634" name="Line 18">
            <a:extLst>
              <a:ext uri="{FF2B5EF4-FFF2-40B4-BE49-F238E27FC236}">
                <a16:creationId xmlns:a16="http://schemas.microsoft.com/office/drawing/2014/main" id="{EA926764-5C07-4CC9-B2FC-B580358A43E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58630" y="3256921"/>
            <a:ext cx="221395" cy="68622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9635" name="Line 19">
            <a:extLst>
              <a:ext uri="{FF2B5EF4-FFF2-40B4-BE49-F238E27FC236}">
                <a16:creationId xmlns:a16="http://schemas.microsoft.com/office/drawing/2014/main" id="{9823FDFE-C140-4504-B390-552EC690B5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0025" y="3143601"/>
            <a:ext cx="665234" cy="79954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9637" name="Line 21">
            <a:extLst>
              <a:ext uri="{FF2B5EF4-FFF2-40B4-BE49-F238E27FC236}">
                <a16:creationId xmlns:a16="http://schemas.microsoft.com/office/drawing/2014/main" id="{C56B03DA-11F1-4037-A243-842183D027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8803" y="2228640"/>
            <a:ext cx="665234" cy="28645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9638" name="Line 22">
            <a:extLst>
              <a:ext uri="{FF2B5EF4-FFF2-40B4-BE49-F238E27FC236}">
                <a16:creationId xmlns:a16="http://schemas.microsoft.com/office/drawing/2014/main" id="{267FA2BC-181F-414E-9618-A688A0316E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4240" y="1999901"/>
            <a:ext cx="54562" cy="51519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9639" name="Line 23">
            <a:extLst>
              <a:ext uri="{FF2B5EF4-FFF2-40B4-BE49-F238E27FC236}">
                <a16:creationId xmlns:a16="http://schemas.microsoft.com/office/drawing/2014/main" id="{A1E5F2DB-96A1-46DF-9D5F-E998971DE5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68253" y="1714501"/>
            <a:ext cx="165784" cy="45643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9640" name="Oval 24">
            <a:extLst>
              <a:ext uri="{FF2B5EF4-FFF2-40B4-BE49-F238E27FC236}">
                <a16:creationId xmlns:a16="http://schemas.microsoft.com/office/drawing/2014/main" id="{0524F2D2-563E-450E-9927-78EF718D9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346" y="360108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9641" name="Line 25">
            <a:extLst>
              <a:ext uri="{FF2B5EF4-FFF2-40B4-BE49-F238E27FC236}">
                <a16:creationId xmlns:a16="http://schemas.microsoft.com/office/drawing/2014/main" id="{619F70BD-18CB-4CBB-8341-F4BAABA41F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3943141"/>
            <a:ext cx="1606425" cy="34311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9643" name="Oval 27">
            <a:extLst>
              <a:ext uri="{FF2B5EF4-FFF2-40B4-BE49-F238E27FC236}">
                <a16:creationId xmlns:a16="http://schemas.microsoft.com/office/drawing/2014/main" id="{C363153D-4451-403F-B924-70163F8E5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359" y="245738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9644" name="Oval 28">
            <a:extLst>
              <a:ext uri="{FF2B5EF4-FFF2-40B4-BE49-F238E27FC236}">
                <a16:creationId xmlns:a16="http://schemas.microsoft.com/office/drawing/2014/main" id="{7F8F5059-9C33-4CBC-A504-E2C2D1272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47" y="3200260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9645" name="Oval 29">
            <a:extLst>
              <a:ext uri="{FF2B5EF4-FFF2-40B4-BE49-F238E27FC236}">
                <a16:creationId xmlns:a16="http://schemas.microsoft.com/office/drawing/2014/main" id="{44B2A22F-D59A-4E0D-A710-F05D33251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52" y="199990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9646" name="Oval 30">
            <a:extLst>
              <a:ext uri="{FF2B5EF4-FFF2-40B4-BE49-F238E27FC236}">
                <a16:creationId xmlns:a16="http://schemas.microsoft.com/office/drawing/2014/main" id="{BAE45757-BA1C-43A9-B07B-4BBFBF15C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057610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9647" name="Oval 31">
            <a:extLst>
              <a:ext uri="{FF2B5EF4-FFF2-40B4-BE49-F238E27FC236}">
                <a16:creationId xmlns:a16="http://schemas.microsoft.com/office/drawing/2014/main" id="{7F245C1F-C8BE-45FE-BD96-8AF609402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857151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9648" name="Oval 32">
            <a:extLst>
              <a:ext uri="{FF2B5EF4-FFF2-40B4-BE49-F238E27FC236}">
                <a16:creationId xmlns:a16="http://schemas.microsoft.com/office/drawing/2014/main" id="{B7DC1CF2-DC7E-44FB-B928-B0BAD7BD3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593" y="342900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9649" name="Oval 33">
            <a:extLst>
              <a:ext uri="{FF2B5EF4-FFF2-40B4-BE49-F238E27FC236}">
                <a16:creationId xmlns:a16="http://schemas.microsoft.com/office/drawing/2014/main" id="{D43DFB75-907A-4A51-BF94-E058B5E04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262841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9650" name="Oval 34">
            <a:extLst>
              <a:ext uri="{FF2B5EF4-FFF2-40B4-BE49-F238E27FC236}">
                <a16:creationId xmlns:a16="http://schemas.microsoft.com/office/drawing/2014/main" id="{FFADD65B-B504-4954-9389-80EE9C48B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994" y="222864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9651" name="Oval 35">
            <a:extLst>
              <a:ext uri="{FF2B5EF4-FFF2-40B4-BE49-F238E27FC236}">
                <a16:creationId xmlns:a16="http://schemas.microsoft.com/office/drawing/2014/main" id="{09FE1EB2-4563-44EC-94CD-BC8D002AA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389" y="165679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9652" name="Oval 36">
            <a:extLst>
              <a:ext uri="{FF2B5EF4-FFF2-40B4-BE49-F238E27FC236}">
                <a16:creationId xmlns:a16="http://schemas.microsoft.com/office/drawing/2014/main" id="{270AAE73-874E-4390-BBE5-FF7A0B4E0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408" y="320026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9653" name="Oval 37">
            <a:extLst>
              <a:ext uri="{FF2B5EF4-FFF2-40B4-BE49-F238E27FC236}">
                <a16:creationId xmlns:a16="http://schemas.microsoft.com/office/drawing/2014/main" id="{C77360F7-792E-4714-B123-7D7DEB1DF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371440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9654" name="Oval 38">
            <a:extLst>
              <a:ext uri="{FF2B5EF4-FFF2-40B4-BE49-F238E27FC236}">
                <a16:creationId xmlns:a16="http://schemas.microsoft.com/office/drawing/2014/main" id="{BD8D10C1-0512-4180-B649-825EA202B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630" y="245738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9655" name="Oval 39">
            <a:extLst>
              <a:ext uri="{FF2B5EF4-FFF2-40B4-BE49-F238E27FC236}">
                <a16:creationId xmlns:a16="http://schemas.microsoft.com/office/drawing/2014/main" id="{B91E5178-12B2-4FC8-B698-AC211B292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037" y="308589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9656" name="Oval 40">
            <a:extLst>
              <a:ext uri="{FF2B5EF4-FFF2-40B4-BE49-F238E27FC236}">
                <a16:creationId xmlns:a16="http://schemas.microsoft.com/office/drawing/2014/main" id="{0F545E76-90E2-496A-8C93-9172CA00D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426" y="211532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9657" name="Oval 41">
            <a:extLst>
              <a:ext uri="{FF2B5EF4-FFF2-40B4-BE49-F238E27FC236}">
                <a16:creationId xmlns:a16="http://schemas.microsoft.com/office/drawing/2014/main" id="{C22C4EA4-A7E6-4734-9F03-B40C23136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192" y="388543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9658" name="Oval 42">
            <a:extLst>
              <a:ext uri="{FF2B5EF4-FFF2-40B4-BE49-F238E27FC236}">
                <a16:creationId xmlns:a16="http://schemas.microsoft.com/office/drawing/2014/main" id="{5C68581B-53F1-4B8E-A2F5-84230DAFF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019" y="194324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9659" name="Oval 43">
            <a:extLst>
              <a:ext uri="{FF2B5EF4-FFF2-40B4-BE49-F238E27FC236}">
                <a16:creationId xmlns:a16="http://schemas.microsoft.com/office/drawing/2014/main" id="{BDA63E0B-DC1C-4D4C-8741-1C86507BC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031" y="159908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9660" name="Oval 44">
            <a:extLst>
              <a:ext uri="{FF2B5EF4-FFF2-40B4-BE49-F238E27FC236}">
                <a16:creationId xmlns:a16="http://schemas.microsoft.com/office/drawing/2014/main" id="{15B08A7E-221F-4EF0-B560-FAB9E7242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655" y="4000850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9661" name="Oval 45">
            <a:extLst>
              <a:ext uri="{FF2B5EF4-FFF2-40B4-BE49-F238E27FC236}">
                <a16:creationId xmlns:a16="http://schemas.microsoft.com/office/drawing/2014/main" id="{AEF4556D-CC1C-43AC-B653-64B7D88EE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377" y="417188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9662" name="Oval 46">
            <a:extLst>
              <a:ext uri="{FF2B5EF4-FFF2-40B4-BE49-F238E27FC236}">
                <a16:creationId xmlns:a16="http://schemas.microsoft.com/office/drawing/2014/main" id="{8409E25F-391B-4DE7-B2AB-57283C6E0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5" y="159908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9663" name="Oval 47">
            <a:extLst>
              <a:ext uri="{FF2B5EF4-FFF2-40B4-BE49-F238E27FC236}">
                <a16:creationId xmlns:a16="http://schemas.microsoft.com/office/drawing/2014/main" id="{E443383F-89C9-4DAE-B0C2-E31761D0A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802" y="3885431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9664" name="Rectangle 48">
            <a:extLst>
              <a:ext uri="{FF2B5EF4-FFF2-40B4-BE49-F238E27FC236}">
                <a16:creationId xmlns:a16="http://schemas.microsoft.com/office/drawing/2014/main" id="{20C68C1C-65EF-4E4D-B4FF-5CA4674BD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484" y="3777357"/>
            <a:ext cx="165784" cy="171031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9665" name="Oval 49">
            <a:extLst>
              <a:ext uri="{FF2B5EF4-FFF2-40B4-BE49-F238E27FC236}">
                <a16:creationId xmlns:a16="http://schemas.microsoft.com/office/drawing/2014/main" id="{55A55CC6-7392-464A-B207-A9F36AC75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563" y="2799441"/>
            <a:ext cx="165784" cy="173129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9666" name="Line 50">
            <a:extLst>
              <a:ext uri="{FF2B5EF4-FFF2-40B4-BE49-F238E27FC236}">
                <a16:creationId xmlns:a16="http://schemas.microsoft.com/office/drawing/2014/main" id="{106EDE46-F8CB-4630-89BA-FA2ED54B28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8945" y="2515090"/>
            <a:ext cx="332618" cy="284351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39667" name="Text Box 51">
            <a:extLst>
              <a:ext uri="{FF2B5EF4-FFF2-40B4-BE49-F238E27FC236}">
                <a16:creationId xmlns:a16="http://schemas.microsoft.com/office/drawing/2014/main" id="{706F3528-B041-4A80-A92F-9F595CFE7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717" y="2228641"/>
            <a:ext cx="997852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/>
              <a:t>Source</a:t>
            </a:r>
          </a:p>
        </p:txBody>
      </p:sp>
      <p:sp>
        <p:nvSpPr>
          <p:cNvPr id="239668" name="Oval 52">
            <a:extLst>
              <a:ext uri="{FF2B5EF4-FFF2-40B4-BE49-F238E27FC236}">
                <a16:creationId xmlns:a16="http://schemas.microsoft.com/office/drawing/2014/main" id="{2E51CB53-56B7-49CF-9ECD-7C7C165EF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827" y="2628411"/>
            <a:ext cx="166834" cy="171030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39669" name="Text Box 53">
            <a:extLst>
              <a:ext uri="{FF2B5EF4-FFF2-40B4-BE49-F238E27FC236}">
                <a16:creationId xmlns:a16="http://schemas.microsoft.com/office/drawing/2014/main" id="{551F6CAE-E5BD-49C9-91A3-B26011934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433" y="1828871"/>
            <a:ext cx="1440641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/>
              <a:t>Destination</a:t>
            </a:r>
          </a:p>
        </p:txBody>
      </p:sp>
      <p:sp>
        <p:nvSpPr>
          <p:cNvPr id="239670" name="Line 54">
            <a:extLst>
              <a:ext uri="{FF2B5EF4-FFF2-40B4-BE49-F238E27FC236}">
                <a16:creationId xmlns:a16="http://schemas.microsoft.com/office/drawing/2014/main" id="{0E454DC8-A942-41DA-B4F8-CBBD81A27A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3660" y="2170932"/>
            <a:ext cx="110173" cy="400819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59" name="Rectangle 55">
            <a:extLst>
              <a:ext uri="{FF2B5EF4-FFF2-40B4-BE49-F238E27FC236}">
                <a16:creationId xmlns:a16="http://schemas.microsoft.com/office/drawing/2014/main" id="{08962FC0-323B-486E-BB42-741C7DC34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887" y="215235"/>
            <a:ext cx="8994225" cy="111628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GDSTR Example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37" name="Line 61">
            <a:extLst>
              <a:ext uri="{FF2B5EF4-FFF2-40B4-BE49-F238E27FC236}">
                <a16:creationId xmlns:a16="http://schemas.microsoft.com/office/drawing/2014/main" id="{1531AAB7-7097-43AF-8693-4B19085637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68353" y="4281004"/>
            <a:ext cx="1158389" cy="10072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55038" name="Oval 62">
            <a:extLst>
              <a:ext uri="{FF2B5EF4-FFF2-40B4-BE49-F238E27FC236}">
                <a16:creationId xmlns:a16="http://schemas.microsoft.com/office/drawing/2014/main" id="{603494C9-80F9-42C9-BE15-23E3D02D5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13" y="4281004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55036" name="Line 60">
            <a:extLst>
              <a:ext uri="{FF2B5EF4-FFF2-40B4-BE49-F238E27FC236}">
                <a16:creationId xmlns:a16="http://schemas.microsoft.com/office/drawing/2014/main" id="{B5D854B5-05CB-4511-A0F7-5D10F67DD5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96593" y="2719697"/>
            <a:ext cx="926501" cy="195163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55035" name="Line 59">
            <a:extLst>
              <a:ext uri="{FF2B5EF4-FFF2-40B4-BE49-F238E27FC236}">
                <a16:creationId xmlns:a16="http://schemas.microsoft.com/office/drawing/2014/main" id="{C0951970-E43D-4F42-866C-9CC0AFAA05C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34037" y="2165685"/>
            <a:ext cx="503647" cy="503647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54978" name="Line 2">
            <a:extLst>
              <a:ext uri="{FF2B5EF4-FFF2-40B4-BE49-F238E27FC236}">
                <a16:creationId xmlns:a16="http://schemas.microsoft.com/office/drawing/2014/main" id="{95D68833-345D-44BB-86B5-50256DA77B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569" y="3714400"/>
            <a:ext cx="664185" cy="28645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54979" name="Line 3">
            <a:extLst>
              <a:ext uri="{FF2B5EF4-FFF2-40B4-BE49-F238E27FC236}">
                <a16:creationId xmlns:a16="http://schemas.microsoft.com/office/drawing/2014/main" id="{7082A6CC-F508-4BBF-B2A6-70517B31668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2204" y="3544420"/>
            <a:ext cx="165784" cy="74183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54980" name="Line 4">
            <a:extLst>
              <a:ext uri="{FF2B5EF4-FFF2-40B4-BE49-F238E27FC236}">
                <a16:creationId xmlns:a16="http://schemas.microsoft.com/office/drawing/2014/main" id="{9D8920BE-74D0-4255-BD6E-5AC827A9FB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515091"/>
            <a:ext cx="110173" cy="79954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54981" name="Line 5">
            <a:extLst>
              <a:ext uri="{FF2B5EF4-FFF2-40B4-BE49-F238E27FC236}">
                <a16:creationId xmlns:a16="http://schemas.microsoft.com/office/drawing/2014/main" id="{E362AE93-4A5C-46BA-8BBA-EDC127171A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2743831"/>
            <a:ext cx="609623" cy="154242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54982" name="Line 6">
            <a:extLst>
              <a:ext uri="{FF2B5EF4-FFF2-40B4-BE49-F238E27FC236}">
                <a16:creationId xmlns:a16="http://schemas.microsoft.com/office/drawing/2014/main" id="{F9F793B7-8668-41F8-82C0-DCB7AC22AE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80025" y="4000850"/>
            <a:ext cx="942241" cy="11332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54983" name="Line 7">
            <a:extLst>
              <a:ext uri="{FF2B5EF4-FFF2-40B4-BE49-F238E27FC236}">
                <a16:creationId xmlns:a16="http://schemas.microsoft.com/office/drawing/2014/main" id="{0A31E622-9CD4-48E0-BA8B-D62D5116CC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12152" y="3324074"/>
            <a:ext cx="694614" cy="220346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54984" name="Line 8">
            <a:extLst>
              <a:ext uri="{FF2B5EF4-FFF2-40B4-BE49-F238E27FC236}">
                <a16:creationId xmlns:a16="http://schemas.microsoft.com/office/drawing/2014/main" id="{6A0A0EE8-BE3C-4174-8D60-AF732D051D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1735" y="2914860"/>
            <a:ext cx="609624" cy="39977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54986" name="Line 10">
            <a:extLst>
              <a:ext uri="{FF2B5EF4-FFF2-40B4-BE49-F238E27FC236}">
                <a16:creationId xmlns:a16="http://schemas.microsoft.com/office/drawing/2014/main" id="{0C8F7A6E-4261-405C-88BA-99E209D658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0605" y="2286350"/>
            <a:ext cx="387179" cy="45748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54987" name="Line 11">
            <a:extLst>
              <a:ext uri="{FF2B5EF4-FFF2-40B4-BE49-F238E27FC236}">
                <a16:creationId xmlns:a16="http://schemas.microsoft.com/office/drawing/2014/main" id="{30628AAF-D187-4C39-A2C6-74D5E441A73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3222" y="3772110"/>
            <a:ext cx="941192" cy="17103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54988" name="Line 12">
            <a:extLst>
              <a:ext uri="{FF2B5EF4-FFF2-40B4-BE49-F238E27FC236}">
                <a16:creationId xmlns:a16="http://schemas.microsoft.com/office/drawing/2014/main" id="{F47B55F1-B100-40A6-B884-B7566B73A49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754" y="3943141"/>
            <a:ext cx="720846" cy="34311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54989" name="Line 13">
            <a:extLst>
              <a:ext uri="{FF2B5EF4-FFF2-40B4-BE49-F238E27FC236}">
                <a16:creationId xmlns:a16="http://schemas.microsoft.com/office/drawing/2014/main" id="{35358909-EE38-4E05-ACD8-35D338655B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65575" y="2115320"/>
            <a:ext cx="165784" cy="119931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54990" name="Line 14">
            <a:extLst>
              <a:ext uri="{FF2B5EF4-FFF2-40B4-BE49-F238E27FC236}">
                <a16:creationId xmlns:a16="http://schemas.microsoft.com/office/drawing/2014/main" id="{3125B5ED-376F-4563-83A5-56EB906417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170932"/>
            <a:ext cx="609624" cy="40081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54991" name="Line 15">
            <a:extLst>
              <a:ext uri="{FF2B5EF4-FFF2-40B4-BE49-F238E27FC236}">
                <a16:creationId xmlns:a16="http://schemas.microsoft.com/office/drawing/2014/main" id="{200C4DD3-C900-461C-A195-B0E309D1E6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170932"/>
            <a:ext cx="55611" cy="74392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54992" name="Line 16">
            <a:extLst>
              <a:ext uri="{FF2B5EF4-FFF2-40B4-BE49-F238E27FC236}">
                <a16:creationId xmlns:a16="http://schemas.microsoft.com/office/drawing/2014/main" id="{47C555A8-C2E6-48F5-B3C8-7FCD79E02C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9587" y="1714501"/>
            <a:ext cx="886629" cy="62955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54993" name="Line 17">
            <a:extLst>
              <a:ext uri="{FF2B5EF4-FFF2-40B4-BE49-F238E27FC236}">
                <a16:creationId xmlns:a16="http://schemas.microsoft.com/office/drawing/2014/main" id="{6A29614E-7C9F-475F-9A3F-7610BE73B7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71161"/>
            <a:ext cx="996802" cy="80059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54994" name="Line 18">
            <a:extLst>
              <a:ext uri="{FF2B5EF4-FFF2-40B4-BE49-F238E27FC236}">
                <a16:creationId xmlns:a16="http://schemas.microsoft.com/office/drawing/2014/main" id="{08A7104A-77DE-4C9D-B5EC-26C03014FC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58630" y="3256921"/>
            <a:ext cx="221395" cy="68622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54995" name="Line 19">
            <a:extLst>
              <a:ext uri="{FF2B5EF4-FFF2-40B4-BE49-F238E27FC236}">
                <a16:creationId xmlns:a16="http://schemas.microsoft.com/office/drawing/2014/main" id="{95C76682-E9CB-4F66-885D-B0761800FC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0025" y="3143601"/>
            <a:ext cx="665234" cy="79954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54997" name="Line 21">
            <a:extLst>
              <a:ext uri="{FF2B5EF4-FFF2-40B4-BE49-F238E27FC236}">
                <a16:creationId xmlns:a16="http://schemas.microsoft.com/office/drawing/2014/main" id="{FDCB0198-72B6-4963-8347-1C22D581D8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8803" y="2228640"/>
            <a:ext cx="665234" cy="28645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54998" name="Line 22">
            <a:extLst>
              <a:ext uri="{FF2B5EF4-FFF2-40B4-BE49-F238E27FC236}">
                <a16:creationId xmlns:a16="http://schemas.microsoft.com/office/drawing/2014/main" id="{83D19E5A-52CC-4A54-A209-807144EECD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4240" y="1999901"/>
            <a:ext cx="54562" cy="51519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54999" name="Line 23">
            <a:extLst>
              <a:ext uri="{FF2B5EF4-FFF2-40B4-BE49-F238E27FC236}">
                <a16:creationId xmlns:a16="http://schemas.microsoft.com/office/drawing/2014/main" id="{A8BF5216-329E-4820-BB3C-B9542BC72C1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68253" y="1714501"/>
            <a:ext cx="165784" cy="45643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55000" name="Oval 24">
            <a:extLst>
              <a:ext uri="{FF2B5EF4-FFF2-40B4-BE49-F238E27FC236}">
                <a16:creationId xmlns:a16="http://schemas.microsoft.com/office/drawing/2014/main" id="{BF1255B3-2E00-4AB7-A582-5CFEADC87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346" y="360108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55001" name="Line 25">
            <a:extLst>
              <a:ext uri="{FF2B5EF4-FFF2-40B4-BE49-F238E27FC236}">
                <a16:creationId xmlns:a16="http://schemas.microsoft.com/office/drawing/2014/main" id="{A876FA85-B357-486C-B426-3A388E9474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3943141"/>
            <a:ext cx="1606425" cy="34311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55003" name="Oval 27">
            <a:extLst>
              <a:ext uri="{FF2B5EF4-FFF2-40B4-BE49-F238E27FC236}">
                <a16:creationId xmlns:a16="http://schemas.microsoft.com/office/drawing/2014/main" id="{FA0E71A1-EEAC-4900-8913-14A56B170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359" y="245738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55004" name="Oval 28">
            <a:extLst>
              <a:ext uri="{FF2B5EF4-FFF2-40B4-BE49-F238E27FC236}">
                <a16:creationId xmlns:a16="http://schemas.microsoft.com/office/drawing/2014/main" id="{BE1237E8-11FF-4D3C-92F8-BB6CFB2CF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47" y="3200260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55005" name="Oval 29">
            <a:extLst>
              <a:ext uri="{FF2B5EF4-FFF2-40B4-BE49-F238E27FC236}">
                <a16:creationId xmlns:a16="http://schemas.microsoft.com/office/drawing/2014/main" id="{95A66DE3-9D4B-44EA-ABDB-DB258A706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52" y="199990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55006" name="Oval 30">
            <a:extLst>
              <a:ext uri="{FF2B5EF4-FFF2-40B4-BE49-F238E27FC236}">
                <a16:creationId xmlns:a16="http://schemas.microsoft.com/office/drawing/2014/main" id="{59848096-C401-4D33-8F26-2CAB31A54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057610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55007" name="Oval 31">
            <a:extLst>
              <a:ext uri="{FF2B5EF4-FFF2-40B4-BE49-F238E27FC236}">
                <a16:creationId xmlns:a16="http://schemas.microsoft.com/office/drawing/2014/main" id="{79C35055-6498-459B-B9BE-5EE82FE15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857151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55008" name="Oval 32">
            <a:extLst>
              <a:ext uri="{FF2B5EF4-FFF2-40B4-BE49-F238E27FC236}">
                <a16:creationId xmlns:a16="http://schemas.microsoft.com/office/drawing/2014/main" id="{4600922B-FF75-4DD5-9C19-8D115ECEB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593" y="342900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55009" name="Oval 33">
            <a:extLst>
              <a:ext uri="{FF2B5EF4-FFF2-40B4-BE49-F238E27FC236}">
                <a16:creationId xmlns:a16="http://schemas.microsoft.com/office/drawing/2014/main" id="{C3EEA6B3-F7BC-4D4E-960C-F761F559D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2628411"/>
            <a:ext cx="165784" cy="171030"/>
          </a:xfrm>
          <a:prstGeom prst="ellipse">
            <a:avLst/>
          </a:prstGeom>
          <a:solidFill>
            <a:srgbClr val="00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55010" name="Oval 34">
            <a:extLst>
              <a:ext uri="{FF2B5EF4-FFF2-40B4-BE49-F238E27FC236}">
                <a16:creationId xmlns:a16="http://schemas.microsoft.com/office/drawing/2014/main" id="{50A0894D-B390-49F2-A1B2-C5DD72904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994" y="222864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55011" name="Oval 35">
            <a:extLst>
              <a:ext uri="{FF2B5EF4-FFF2-40B4-BE49-F238E27FC236}">
                <a16:creationId xmlns:a16="http://schemas.microsoft.com/office/drawing/2014/main" id="{7273B401-1C4F-47F5-A85C-F54F99B33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389" y="165679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55012" name="Oval 36">
            <a:extLst>
              <a:ext uri="{FF2B5EF4-FFF2-40B4-BE49-F238E27FC236}">
                <a16:creationId xmlns:a16="http://schemas.microsoft.com/office/drawing/2014/main" id="{649B86B5-2166-4485-BA5E-0DCBC6DCF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408" y="320026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55013" name="Oval 37">
            <a:extLst>
              <a:ext uri="{FF2B5EF4-FFF2-40B4-BE49-F238E27FC236}">
                <a16:creationId xmlns:a16="http://schemas.microsoft.com/office/drawing/2014/main" id="{8E1ECBA1-165A-47C2-8677-1FFAA95C8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371440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55014" name="Oval 38">
            <a:extLst>
              <a:ext uri="{FF2B5EF4-FFF2-40B4-BE49-F238E27FC236}">
                <a16:creationId xmlns:a16="http://schemas.microsoft.com/office/drawing/2014/main" id="{04C23B65-AEAA-4794-BE42-0D1AFB170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630" y="245738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55015" name="Oval 39">
            <a:extLst>
              <a:ext uri="{FF2B5EF4-FFF2-40B4-BE49-F238E27FC236}">
                <a16:creationId xmlns:a16="http://schemas.microsoft.com/office/drawing/2014/main" id="{3B3284A5-7700-4E45-A354-343B6235E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037" y="308589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55016" name="Oval 40">
            <a:extLst>
              <a:ext uri="{FF2B5EF4-FFF2-40B4-BE49-F238E27FC236}">
                <a16:creationId xmlns:a16="http://schemas.microsoft.com/office/drawing/2014/main" id="{06C073E7-2067-4950-BE53-26FADF2E3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426" y="211532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55017" name="Oval 41">
            <a:extLst>
              <a:ext uri="{FF2B5EF4-FFF2-40B4-BE49-F238E27FC236}">
                <a16:creationId xmlns:a16="http://schemas.microsoft.com/office/drawing/2014/main" id="{72D54537-16F0-4640-9BF9-3169987FB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192" y="388543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55018" name="Oval 42">
            <a:extLst>
              <a:ext uri="{FF2B5EF4-FFF2-40B4-BE49-F238E27FC236}">
                <a16:creationId xmlns:a16="http://schemas.microsoft.com/office/drawing/2014/main" id="{62AE7FFC-A52B-4322-AB61-CF2A993B1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019" y="194324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55019" name="Oval 43">
            <a:extLst>
              <a:ext uri="{FF2B5EF4-FFF2-40B4-BE49-F238E27FC236}">
                <a16:creationId xmlns:a16="http://schemas.microsoft.com/office/drawing/2014/main" id="{699600FA-869E-49C5-BF00-1BFE6B204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031" y="159908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55020" name="Oval 44">
            <a:extLst>
              <a:ext uri="{FF2B5EF4-FFF2-40B4-BE49-F238E27FC236}">
                <a16:creationId xmlns:a16="http://schemas.microsoft.com/office/drawing/2014/main" id="{F84F5477-0522-413F-A227-8BF76ABB3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655" y="4000850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55021" name="Oval 45">
            <a:extLst>
              <a:ext uri="{FF2B5EF4-FFF2-40B4-BE49-F238E27FC236}">
                <a16:creationId xmlns:a16="http://schemas.microsoft.com/office/drawing/2014/main" id="{F99F0BF7-58BB-407C-B570-18437B021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377" y="417188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55022" name="Oval 46">
            <a:extLst>
              <a:ext uri="{FF2B5EF4-FFF2-40B4-BE49-F238E27FC236}">
                <a16:creationId xmlns:a16="http://schemas.microsoft.com/office/drawing/2014/main" id="{EB6C3CDC-9FCD-43C9-8278-1FF3A0E9E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5" y="159908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55023" name="Oval 47">
            <a:extLst>
              <a:ext uri="{FF2B5EF4-FFF2-40B4-BE49-F238E27FC236}">
                <a16:creationId xmlns:a16="http://schemas.microsoft.com/office/drawing/2014/main" id="{7614754A-9811-4D94-9064-B8D6ACA7C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802" y="3885431"/>
            <a:ext cx="166834" cy="17208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55024" name="Rectangle 48">
            <a:extLst>
              <a:ext uri="{FF2B5EF4-FFF2-40B4-BE49-F238E27FC236}">
                <a16:creationId xmlns:a16="http://schemas.microsoft.com/office/drawing/2014/main" id="{A5AC780E-9BA5-4676-98AB-A04AAAF65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484" y="3777357"/>
            <a:ext cx="165784" cy="171031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55025" name="Oval 49">
            <a:extLst>
              <a:ext uri="{FF2B5EF4-FFF2-40B4-BE49-F238E27FC236}">
                <a16:creationId xmlns:a16="http://schemas.microsoft.com/office/drawing/2014/main" id="{6ACBCC6C-5AF8-4F95-8E86-DDA26C728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563" y="2799441"/>
            <a:ext cx="165784" cy="173129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55026" name="Line 50">
            <a:extLst>
              <a:ext uri="{FF2B5EF4-FFF2-40B4-BE49-F238E27FC236}">
                <a16:creationId xmlns:a16="http://schemas.microsoft.com/office/drawing/2014/main" id="{776C8565-F310-4F41-AB1D-BBBB4E5B5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8945" y="2515090"/>
            <a:ext cx="332618" cy="284351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55027" name="Text Box 51">
            <a:extLst>
              <a:ext uri="{FF2B5EF4-FFF2-40B4-BE49-F238E27FC236}">
                <a16:creationId xmlns:a16="http://schemas.microsoft.com/office/drawing/2014/main" id="{2A307CFA-003B-4DF7-8289-A939FB8CD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717" y="2228641"/>
            <a:ext cx="997852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 dirty="0"/>
              <a:t>Source</a:t>
            </a:r>
          </a:p>
        </p:txBody>
      </p:sp>
      <p:sp>
        <p:nvSpPr>
          <p:cNvPr id="255028" name="Oval 52">
            <a:extLst>
              <a:ext uri="{FF2B5EF4-FFF2-40B4-BE49-F238E27FC236}">
                <a16:creationId xmlns:a16="http://schemas.microsoft.com/office/drawing/2014/main" id="{6981864E-4BFA-418C-BE7E-4CA97E6C7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827" y="2628411"/>
            <a:ext cx="166834" cy="171030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55029" name="Text Box 53">
            <a:extLst>
              <a:ext uri="{FF2B5EF4-FFF2-40B4-BE49-F238E27FC236}">
                <a16:creationId xmlns:a16="http://schemas.microsoft.com/office/drawing/2014/main" id="{D427048A-5E38-4492-A568-7F8CBE14A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433" y="1828871"/>
            <a:ext cx="1440641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/>
              <a:t>Destination</a:t>
            </a:r>
          </a:p>
        </p:txBody>
      </p:sp>
      <p:sp>
        <p:nvSpPr>
          <p:cNvPr id="255030" name="Line 54">
            <a:extLst>
              <a:ext uri="{FF2B5EF4-FFF2-40B4-BE49-F238E27FC236}">
                <a16:creationId xmlns:a16="http://schemas.microsoft.com/office/drawing/2014/main" id="{274C159F-B4AA-4E92-995C-020B69A606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3660" y="2170932"/>
            <a:ext cx="110173" cy="400819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55033" name="Line 57">
            <a:extLst>
              <a:ext uri="{FF2B5EF4-FFF2-40B4-BE49-F238E27FC236}">
                <a16:creationId xmlns:a16="http://schemas.microsoft.com/office/drawing/2014/main" id="{3F2A3738-17DF-4524-A6D6-7E46695C7D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30389" y="2820426"/>
            <a:ext cx="956930" cy="105766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55034" name="Line 58">
            <a:extLst>
              <a:ext uri="{FF2B5EF4-FFF2-40B4-BE49-F238E27FC236}">
                <a16:creationId xmlns:a16="http://schemas.microsoft.com/office/drawing/2014/main" id="{2E2A5FE5-3D23-4A4E-AB3B-4D24D0D47B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3824" y="2719697"/>
            <a:ext cx="1813131" cy="0"/>
          </a:xfrm>
          <a:prstGeom prst="line">
            <a:avLst/>
          </a:prstGeom>
          <a:noFill/>
          <a:ln w="50800">
            <a:solidFill>
              <a:srgbClr val="00CC00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61" name="Rectangle 55">
            <a:extLst>
              <a:ext uri="{FF2B5EF4-FFF2-40B4-BE49-F238E27FC236}">
                <a16:creationId xmlns:a16="http://schemas.microsoft.com/office/drawing/2014/main" id="{E4F1283A-80B2-4A40-984B-839B397459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887" y="215235"/>
            <a:ext cx="8994225" cy="111628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GDSTR Example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26" name="Line 86">
            <a:extLst>
              <a:ext uri="{FF2B5EF4-FFF2-40B4-BE49-F238E27FC236}">
                <a16:creationId xmlns:a16="http://schemas.microsoft.com/office/drawing/2014/main" id="{9BBDE5D6-76B6-4EBA-9494-B61DA82D5C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26742" y="3978816"/>
            <a:ext cx="453283" cy="402918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727" name="Line 87">
            <a:extLst>
              <a:ext uri="{FF2B5EF4-FFF2-40B4-BE49-F238E27FC236}">
                <a16:creationId xmlns:a16="http://schemas.microsoft.com/office/drawing/2014/main" id="{63852173-06DD-4B9C-8DAB-5C81CFB4DEB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68352" y="4281004"/>
            <a:ext cx="1208754" cy="10072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728" name="Line 88">
            <a:extLst>
              <a:ext uri="{FF2B5EF4-FFF2-40B4-BE49-F238E27FC236}">
                <a16:creationId xmlns:a16="http://schemas.microsoft.com/office/drawing/2014/main" id="{2287C962-727B-4480-BF23-9B5F7E3718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3094" y="2719697"/>
            <a:ext cx="503647" cy="161167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729" name="Oval 89">
            <a:extLst>
              <a:ext uri="{FF2B5EF4-FFF2-40B4-BE49-F238E27FC236}">
                <a16:creationId xmlns:a16="http://schemas.microsoft.com/office/drawing/2014/main" id="{CAFCB514-6AFF-44B6-A16A-9B9106B01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13" y="4281004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0642" name="Line 2">
            <a:extLst>
              <a:ext uri="{FF2B5EF4-FFF2-40B4-BE49-F238E27FC236}">
                <a16:creationId xmlns:a16="http://schemas.microsoft.com/office/drawing/2014/main" id="{8AD8C10D-86FF-4AED-994B-C03F28C365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8365" y="3828771"/>
            <a:ext cx="1329419" cy="1720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43" name="Line 3">
            <a:extLst>
              <a:ext uri="{FF2B5EF4-FFF2-40B4-BE49-F238E27FC236}">
                <a16:creationId xmlns:a16="http://schemas.microsoft.com/office/drawing/2014/main" id="{6875724C-132E-4AF3-9467-289ADF3476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569" y="3714400"/>
            <a:ext cx="664185" cy="2864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44" name="Line 4">
            <a:extLst>
              <a:ext uri="{FF2B5EF4-FFF2-40B4-BE49-F238E27FC236}">
                <a16:creationId xmlns:a16="http://schemas.microsoft.com/office/drawing/2014/main" id="{360CF1D3-E94E-4DE4-A714-B0C9D3FAF6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0982" y="2286351"/>
            <a:ext cx="665234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45" name="Line 5">
            <a:extLst>
              <a:ext uri="{FF2B5EF4-FFF2-40B4-BE49-F238E27FC236}">
                <a16:creationId xmlns:a16="http://schemas.microsoft.com/office/drawing/2014/main" id="{2627EF54-7A9D-437A-B7C8-D11942C55E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170931"/>
            <a:ext cx="831018" cy="11437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46" name="Line 6">
            <a:extLst>
              <a:ext uri="{FF2B5EF4-FFF2-40B4-BE49-F238E27FC236}">
                <a16:creationId xmlns:a16="http://schemas.microsoft.com/office/drawing/2014/main" id="{6E13E07F-F98D-481F-9FB5-639FDCA61C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9649" y="2228640"/>
            <a:ext cx="442790" cy="4574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47" name="Line 7">
            <a:extLst>
              <a:ext uri="{FF2B5EF4-FFF2-40B4-BE49-F238E27FC236}">
                <a16:creationId xmlns:a16="http://schemas.microsoft.com/office/drawing/2014/main" id="{BA509888-99CA-473F-8B91-03442BE016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3200261"/>
            <a:ext cx="886629" cy="11437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48" name="Line 8">
            <a:extLst>
              <a:ext uri="{FF2B5EF4-FFF2-40B4-BE49-F238E27FC236}">
                <a16:creationId xmlns:a16="http://schemas.microsoft.com/office/drawing/2014/main" id="{C1B55633-1EA5-49D5-982F-714139071F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784" y="2686120"/>
            <a:ext cx="0" cy="114265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49" name="Line 9">
            <a:extLst>
              <a:ext uri="{FF2B5EF4-FFF2-40B4-BE49-F238E27FC236}">
                <a16:creationId xmlns:a16="http://schemas.microsoft.com/office/drawing/2014/main" id="{3073AC5D-AC2E-4D00-B350-90BB14728C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2204" y="3544420"/>
            <a:ext cx="165784" cy="7418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50" name="Line 10">
            <a:extLst>
              <a:ext uri="{FF2B5EF4-FFF2-40B4-BE49-F238E27FC236}">
                <a16:creationId xmlns:a16="http://schemas.microsoft.com/office/drawing/2014/main" id="{3B7A262C-0390-4F85-A036-34A7498DD4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40982" y="2914860"/>
            <a:ext cx="996802" cy="8572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51" name="Line 11">
            <a:extLst>
              <a:ext uri="{FF2B5EF4-FFF2-40B4-BE49-F238E27FC236}">
                <a16:creationId xmlns:a16="http://schemas.microsoft.com/office/drawing/2014/main" id="{7E511D76-81D5-4382-8BF7-D3720B1CA4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70" y="2286351"/>
            <a:ext cx="1219247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52" name="Line 12">
            <a:extLst>
              <a:ext uri="{FF2B5EF4-FFF2-40B4-BE49-F238E27FC236}">
                <a16:creationId xmlns:a16="http://schemas.microsoft.com/office/drawing/2014/main" id="{83CC98AF-3A3A-4682-8A22-C4E6BA3E5E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515091"/>
            <a:ext cx="110173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53" name="Line 13">
            <a:extLst>
              <a:ext uri="{FF2B5EF4-FFF2-40B4-BE49-F238E27FC236}">
                <a16:creationId xmlns:a16="http://schemas.microsoft.com/office/drawing/2014/main" id="{69CF9759-61C5-4CC0-A34D-284DD824EB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06765" y="3544420"/>
            <a:ext cx="776457" cy="22769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54" name="Line 14">
            <a:extLst>
              <a:ext uri="{FF2B5EF4-FFF2-40B4-BE49-F238E27FC236}">
                <a16:creationId xmlns:a16="http://schemas.microsoft.com/office/drawing/2014/main" id="{DBF3605D-BCD6-4182-B0BB-CE70E60D65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2743831"/>
            <a:ext cx="609623" cy="15424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55" name="Line 15">
            <a:extLst>
              <a:ext uri="{FF2B5EF4-FFF2-40B4-BE49-F238E27FC236}">
                <a16:creationId xmlns:a16="http://schemas.microsoft.com/office/drawing/2014/main" id="{0C90C189-3138-480F-A3AF-E6F1090748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42581" y="1714501"/>
            <a:ext cx="277006" cy="8005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56" name="Line 16">
            <a:extLst>
              <a:ext uri="{FF2B5EF4-FFF2-40B4-BE49-F238E27FC236}">
                <a16:creationId xmlns:a16="http://schemas.microsoft.com/office/drawing/2014/main" id="{1684E531-64DD-4546-BFAB-BFB4B934E2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80025" y="4000850"/>
            <a:ext cx="942241" cy="11332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57" name="Line 17">
            <a:extLst>
              <a:ext uri="{FF2B5EF4-FFF2-40B4-BE49-F238E27FC236}">
                <a16:creationId xmlns:a16="http://schemas.microsoft.com/office/drawing/2014/main" id="{025CC867-EDE6-46F8-AF44-FD61BAB4C1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8365" y="3486710"/>
            <a:ext cx="443839" cy="4564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58" name="Line 18">
            <a:extLst>
              <a:ext uri="{FF2B5EF4-FFF2-40B4-BE49-F238E27FC236}">
                <a16:creationId xmlns:a16="http://schemas.microsoft.com/office/drawing/2014/main" id="{0691C3F5-175D-43B0-B48E-C0FC9E0BE0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6970" y="3256921"/>
            <a:ext cx="719796" cy="28749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59" name="Line 19">
            <a:extLst>
              <a:ext uri="{FF2B5EF4-FFF2-40B4-BE49-F238E27FC236}">
                <a16:creationId xmlns:a16="http://schemas.microsoft.com/office/drawing/2014/main" id="{809FBEEB-2529-423D-AB1F-775AC5EEDF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8568" y="3256921"/>
            <a:ext cx="498401" cy="39977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60" name="Line 20">
            <a:extLst>
              <a:ext uri="{FF2B5EF4-FFF2-40B4-BE49-F238E27FC236}">
                <a16:creationId xmlns:a16="http://schemas.microsoft.com/office/drawing/2014/main" id="{C3724E26-CDCF-4D1A-819B-CABDEB0A58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1735" y="2914860"/>
            <a:ext cx="609624" cy="39977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61" name="Line 21">
            <a:extLst>
              <a:ext uri="{FF2B5EF4-FFF2-40B4-BE49-F238E27FC236}">
                <a16:creationId xmlns:a16="http://schemas.microsoft.com/office/drawing/2014/main" id="{6542E70B-02BC-466B-BFC1-BCE5EDBE6BF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96593" y="2914860"/>
            <a:ext cx="110173" cy="6295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62" name="Line 22">
            <a:extLst>
              <a:ext uri="{FF2B5EF4-FFF2-40B4-BE49-F238E27FC236}">
                <a16:creationId xmlns:a16="http://schemas.microsoft.com/office/drawing/2014/main" id="{23AE217B-57DA-416D-A7FF-667B64A523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914860"/>
            <a:ext cx="609624" cy="34206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63" name="Line 23">
            <a:extLst>
              <a:ext uri="{FF2B5EF4-FFF2-40B4-BE49-F238E27FC236}">
                <a16:creationId xmlns:a16="http://schemas.microsoft.com/office/drawing/2014/main" id="{092A4101-55EA-4167-8F26-549990FA44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784" y="3256921"/>
            <a:ext cx="720846" cy="5718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64" name="Line 24">
            <a:extLst>
              <a:ext uri="{FF2B5EF4-FFF2-40B4-BE49-F238E27FC236}">
                <a16:creationId xmlns:a16="http://schemas.microsoft.com/office/drawing/2014/main" id="{3E22B158-1815-4999-9172-AD62D6E9941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0605" y="2286350"/>
            <a:ext cx="387179" cy="4574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65" name="Line 25">
            <a:extLst>
              <a:ext uri="{FF2B5EF4-FFF2-40B4-BE49-F238E27FC236}">
                <a16:creationId xmlns:a16="http://schemas.microsoft.com/office/drawing/2014/main" id="{41BFF76D-A550-4CCD-A01D-B8A5FCE770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21735" y="2914861"/>
            <a:ext cx="166834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66" name="Line 26">
            <a:extLst>
              <a:ext uri="{FF2B5EF4-FFF2-40B4-BE49-F238E27FC236}">
                <a16:creationId xmlns:a16="http://schemas.microsoft.com/office/drawing/2014/main" id="{1EC67D6D-E12B-4EFD-A737-6B723CFF5B1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3222" y="3772110"/>
            <a:ext cx="941192" cy="1710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67" name="Line 27">
            <a:extLst>
              <a:ext uri="{FF2B5EF4-FFF2-40B4-BE49-F238E27FC236}">
                <a16:creationId xmlns:a16="http://schemas.microsoft.com/office/drawing/2014/main" id="{4B332547-B92F-4212-B4D7-30D345EB15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754" y="3943141"/>
            <a:ext cx="720846" cy="3431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68" name="Line 28">
            <a:extLst>
              <a:ext uri="{FF2B5EF4-FFF2-40B4-BE49-F238E27FC236}">
                <a16:creationId xmlns:a16="http://schemas.microsoft.com/office/drawing/2014/main" id="{CB53A5A5-335B-4B2F-A1BE-FA76F4C591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32957" y="3544420"/>
            <a:ext cx="1219247" cy="16998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69" name="Line 29">
            <a:extLst>
              <a:ext uri="{FF2B5EF4-FFF2-40B4-BE49-F238E27FC236}">
                <a16:creationId xmlns:a16="http://schemas.microsoft.com/office/drawing/2014/main" id="{57D4E3E1-0888-46C0-9BF8-53500A3ACC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5575" y="1656792"/>
            <a:ext cx="498401" cy="40081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70" name="Line 30">
            <a:extLst>
              <a:ext uri="{FF2B5EF4-FFF2-40B4-BE49-F238E27FC236}">
                <a16:creationId xmlns:a16="http://schemas.microsoft.com/office/drawing/2014/main" id="{3FC72705-9B76-44B3-A65F-6802047BD0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1735" y="2115320"/>
            <a:ext cx="388228" cy="7418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71" name="Line 31">
            <a:extLst>
              <a:ext uri="{FF2B5EF4-FFF2-40B4-BE49-F238E27FC236}">
                <a16:creationId xmlns:a16="http://schemas.microsoft.com/office/drawing/2014/main" id="{49981BBE-46FE-43FE-93EA-99B59D6BCA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1735" y="2571751"/>
            <a:ext cx="720846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72" name="Line 32">
            <a:extLst>
              <a:ext uri="{FF2B5EF4-FFF2-40B4-BE49-F238E27FC236}">
                <a16:creationId xmlns:a16="http://schemas.microsoft.com/office/drawing/2014/main" id="{1279085E-2EC2-43A9-A01C-D7084A3A0F4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65575" y="2115320"/>
            <a:ext cx="165784" cy="119931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73" name="Line 33">
            <a:extLst>
              <a:ext uri="{FF2B5EF4-FFF2-40B4-BE49-F238E27FC236}">
                <a16:creationId xmlns:a16="http://schemas.microsoft.com/office/drawing/2014/main" id="{ECC0E9E4-B089-4F07-91CB-FF378B88AB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170932"/>
            <a:ext cx="609624" cy="40081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74" name="Line 34">
            <a:extLst>
              <a:ext uri="{FF2B5EF4-FFF2-40B4-BE49-F238E27FC236}">
                <a16:creationId xmlns:a16="http://schemas.microsoft.com/office/drawing/2014/main" id="{2F960F65-4A0B-41A3-8E48-6DA76910FF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170932"/>
            <a:ext cx="55611" cy="74392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75" name="Line 35">
            <a:extLst>
              <a:ext uri="{FF2B5EF4-FFF2-40B4-BE49-F238E27FC236}">
                <a16:creationId xmlns:a16="http://schemas.microsoft.com/office/drawing/2014/main" id="{E6C99CD1-7FD8-4FF2-90AB-582CCB362B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9587" y="1714501"/>
            <a:ext cx="886629" cy="6295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76" name="Line 36">
            <a:extLst>
              <a:ext uri="{FF2B5EF4-FFF2-40B4-BE49-F238E27FC236}">
                <a16:creationId xmlns:a16="http://schemas.microsoft.com/office/drawing/2014/main" id="{94B2125B-C25F-423A-9217-6461841ADD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71161"/>
            <a:ext cx="996802" cy="8005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77" name="Line 37">
            <a:extLst>
              <a:ext uri="{FF2B5EF4-FFF2-40B4-BE49-F238E27FC236}">
                <a16:creationId xmlns:a16="http://schemas.microsoft.com/office/drawing/2014/main" id="{18775887-A7B0-4759-AB65-711AA5A1BC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58630" y="3256921"/>
            <a:ext cx="221395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78" name="Line 38">
            <a:extLst>
              <a:ext uri="{FF2B5EF4-FFF2-40B4-BE49-F238E27FC236}">
                <a16:creationId xmlns:a16="http://schemas.microsoft.com/office/drawing/2014/main" id="{4B3A5B8F-55E5-489D-BCE2-5233288D38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63976" y="1656791"/>
            <a:ext cx="1108024" cy="5770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79" name="Line 39">
            <a:extLst>
              <a:ext uri="{FF2B5EF4-FFF2-40B4-BE49-F238E27FC236}">
                <a16:creationId xmlns:a16="http://schemas.microsoft.com/office/drawing/2014/main" id="{22200B0D-0B47-43CF-B562-8FC0C42522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0025" y="3143601"/>
            <a:ext cx="665234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80" name="Line 40">
            <a:extLst>
              <a:ext uri="{FF2B5EF4-FFF2-40B4-BE49-F238E27FC236}">
                <a16:creationId xmlns:a16="http://schemas.microsoft.com/office/drawing/2014/main" id="{303303F0-8064-4841-9409-657829FB26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9649" y="2743830"/>
            <a:ext cx="442790" cy="4564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81" name="Line 41">
            <a:extLst>
              <a:ext uri="{FF2B5EF4-FFF2-40B4-BE49-F238E27FC236}">
                <a16:creationId xmlns:a16="http://schemas.microsoft.com/office/drawing/2014/main" id="{5FE1B4B3-6447-43CF-A23D-C6BAF30F9F3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45259" y="3200261"/>
            <a:ext cx="331568" cy="91391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82" name="Line 42">
            <a:extLst>
              <a:ext uri="{FF2B5EF4-FFF2-40B4-BE49-F238E27FC236}">
                <a16:creationId xmlns:a16="http://schemas.microsoft.com/office/drawing/2014/main" id="{C6A099B5-A347-481C-A09D-9AF40120EB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8803" y="2228640"/>
            <a:ext cx="665234" cy="2864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83" name="Line 43">
            <a:extLst>
              <a:ext uri="{FF2B5EF4-FFF2-40B4-BE49-F238E27FC236}">
                <a16:creationId xmlns:a16="http://schemas.microsoft.com/office/drawing/2014/main" id="{8CF621AD-A8C3-451B-A45C-05C3AA9F66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4241" y="1714500"/>
            <a:ext cx="554012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84" name="Line 44">
            <a:extLst>
              <a:ext uri="{FF2B5EF4-FFF2-40B4-BE49-F238E27FC236}">
                <a16:creationId xmlns:a16="http://schemas.microsoft.com/office/drawing/2014/main" id="{2027269F-318E-4A01-8083-B4187CB92E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4240" y="1999901"/>
            <a:ext cx="54562" cy="5151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85" name="Line 45">
            <a:extLst>
              <a:ext uri="{FF2B5EF4-FFF2-40B4-BE49-F238E27FC236}">
                <a16:creationId xmlns:a16="http://schemas.microsoft.com/office/drawing/2014/main" id="{85D55928-70F8-4E35-8050-6732C101CC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68253" y="1714501"/>
            <a:ext cx="165784" cy="4564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86" name="Line 46">
            <a:extLst>
              <a:ext uri="{FF2B5EF4-FFF2-40B4-BE49-F238E27FC236}">
                <a16:creationId xmlns:a16="http://schemas.microsoft.com/office/drawing/2014/main" id="{8E38B8A6-335E-4C9C-81BC-8257A63CBCA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68802" y="2571751"/>
            <a:ext cx="776457" cy="6285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87" name="Line 47">
            <a:extLst>
              <a:ext uri="{FF2B5EF4-FFF2-40B4-BE49-F238E27FC236}">
                <a16:creationId xmlns:a16="http://schemas.microsoft.com/office/drawing/2014/main" id="{D064CD30-ADC1-407B-BC84-A78B44B3EB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6827" y="2686120"/>
            <a:ext cx="111222" cy="142805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88" name="Line 48">
            <a:extLst>
              <a:ext uri="{FF2B5EF4-FFF2-40B4-BE49-F238E27FC236}">
                <a16:creationId xmlns:a16="http://schemas.microsoft.com/office/drawing/2014/main" id="{8B15584A-4070-48EE-B81E-7CB455D0B9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9648" y="2228641"/>
            <a:ext cx="0" cy="9716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89" name="Line 49">
            <a:extLst>
              <a:ext uri="{FF2B5EF4-FFF2-40B4-BE49-F238E27FC236}">
                <a16:creationId xmlns:a16="http://schemas.microsoft.com/office/drawing/2014/main" id="{16726334-3A79-43CA-B9B9-58C0D2E20F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1714500"/>
            <a:ext cx="942241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90" name="Line 50">
            <a:extLst>
              <a:ext uri="{FF2B5EF4-FFF2-40B4-BE49-F238E27FC236}">
                <a16:creationId xmlns:a16="http://schemas.microsoft.com/office/drawing/2014/main" id="{3D7DF0FC-B18C-4E40-B518-D856CA55D2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6593" y="1771161"/>
            <a:ext cx="831018" cy="3441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91" name="Line 51">
            <a:extLst>
              <a:ext uri="{FF2B5EF4-FFF2-40B4-BE49-F238E27FC236}">
                <a16:creationId xmlns:a16="http://schemas.microsoft.com/office/drawing/2014/main" id="{C67B5785-5CA8-4880-BC00-8195DA1AB65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6970" y="3314631"/>
            <a:ext cx="221395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92" name="Line 52">
            <a:extLst>
              <a:ext uri="{FF2B5EF4-FFF2-40B4-BE49-F238E27FC236}">
                <a16:creationId xmlns:a16="http://schemas.microsoft.com/office/drawing/2014/main" id="{AEF99CA4-E2D5-406B-A6FE-0557032C6E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686121"/>
            <a:ext cx="996802" cy="2287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93" name="Oval 53">
            <a:extLst>
              <a:ext uri="{FF2B5EF4-FFF2-40B4-BE49-F238E27FC236}">
                <a16:creationId xmlns:a16="http://schemas.microsoft.com/office/drawing/2014/main" id="{42EC7643-7A74-4AD9-8F0C-93EB56D17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346" y="360108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0694" name="Line 54">
            <a:extLst>
              <a:ext uri="{FF2B5EF4-FFF2-40B4-BE49-F238E27FC236}">
                <a16:creationId xmlns:a16="http://schemas.microsoft.com/office/drawing/2014/main" id="{E99E0B4F-2BD3-47A9-9752-6CAF0A9B02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3943141"/>
            <a:ext cx="1606425" cy="3431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696" name="Oval 56">
            <a:extLst>
              <a:ext uri="{FF2B5EF4-FFF2-40B4-BE49-F238E27FC236}">
                <a16:creationId xmlns:a16="http://schemas.microsoft.com/office/drawing/2014/main" id="{81B20A0D-8541-4E01-8405-B73120675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359" y="245738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0697" name="Oval 57">
            <a:extLst>
              <a:ext uri="{FF2B5EF4-FFF2-40B4-BE49-F238E27FC236}">
                <a16:creationId xmlns:a16="http://schemas.microsoft.com/office/drawing/2014/main" id="{0A6E83FE-56DF-4314-B5D2-F2492F444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47" y="3200260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0698" name="Oval 58">
            <a:extLst>
              <a:ext uri="{FF2B5EF4-FFF2-40B4-BE49-F238E27FC236}">
                <a16:creationId xmlns:a16="http://schemas.microsoft.com/office/drawing/2014/main" id="{9EF47278-81B8-4C03-9829-E7256199B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52" y="199990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0699" name="Oval 59">
            <a:extLst>
              <a:ext uri="{FF2B5EF4-FFF2-40B4-BE49-F238E27FC236}">
                <a16:creationId xmlns:a16="http://schemas.microsoft.com/office/drawing/2014/main" id="{488CF38B-6BDC-4FBF-B738-734F51CAC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057610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0700" name="Oval 60">
            <a:extLst>
              <a:ext uri="{FF2B5EF4-FFF2-40B4-BE49-F238E27FC236}">
                <a16:creationId xmlns:a16="http://schemas.microsoft.com/office/drawing/2014/main" id="{5090171A-3BF3-4D92-B49B-BA3B657EA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857151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0701" name="Oval 61">
            <a:extLst>
              <a:ext uri="{FF2B5EF4-FFF2-40B4-BE49-F238E27FC236}">
                <a16:creationId xmlns:a16="http://schemas.microsoft.com/office/drawing/2014/main" id="{8E9ADF6C-59A6-44D3-8DE0-3A6781570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593" y="342900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0702" name="Oval 62">
            <a:extLst>
              <a:ext uri="{FF2B5EF4-FFF2-40B4-BE49-F238E27FC236}">
                <a16:creationId xmlns:a16="http://schemas.microsoft.com/office/drawing/2014/main" id="{9C707BD1-D738-4195-A71F-450AC6BF0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262841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0703" name="Oval 63">
            <a:extLst>
              <a:ext uri="{FF2B5EF4-FFF2-40B4-BE49-F238E27FC236}">
                <a16:creationId xmlns:a16="http://schemas.microsoft.com/office/drawing/2014/main" id="{7568EDF0-E272-4EA1-A6B7-DD3A82268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994" y="222864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0704" name="Oval 64">
            <a:extLst>
              <a:ext uri="{FF2B5EF4-FFF2-40B4-BE49-F238E27FC236}">
                <a16:creationId xmlns:a16="http://schemas.microsoft.com/office/drawing/2014/main" id="{3E255993-CAA1-4F2D-9B48-E67F396A5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389" y="165679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0705" name="Oval 65">
            <a:extLst>
              <a:ext uri="{FF2B5EF4-FFF2-40B4-BE49-F238E27FC236}">
                <a16:creationId xmlns:a16="http://schemas.microsoft.com/office/drawing/2014/main" id="{499E93E4-2DFC-4D2E-84CE-B7E7C794A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408" y="320026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0706" name="Oval 66">
            <a:extLst>
              <a:ext uri="{FF2B5EF4-FFF2-40B4-BE49-F238E27FC236}">
                <a16:creationId xmlns:a16="http://schemas.microsoft.com/office/drawing/2014/main" id="{F566B77C-51C4-4853-9F84-1393E4C26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371440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0707" name="Oval 67">
            <a:extLst>
              <a:ext uri="{FF2B5EF4-FFF2-40B4-BE49-F238E27FC236}">
                <a16:creationId xmlns:a16="http://schemas.microsoft.com/office/drawing/2014/main" id="{3DA15E7D-7C94-453A-A91E-759416957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630" y="245738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0708" name="Oval 68">
            <a:extLst>
              <a:ext uri="{FF2B5EF4-FFF2-40B4-BE49-F238E27FC236}">
                <a16:creationId xmlns:a16="http://schemas.microsoft.com/office/drawing/2014/main" id="{88A2D302-BB5E-4C52-AABC-41356DE1B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037" y="308589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0709" name="Oval 69">
            <a:extLst>
              <a:ext uri="{FF2B5EF4-FFF2-40B4-BE49-F238E27FC236}">
                <a16:creationId xmlns:a16="http://schemas.microsoft.com/office/drawing/2014/main" id="{F8127F42-65FA-470C-BEEA-C242E674B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426" y="211532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0710" name="Oval 70">
            <a:extLst>
              <a:ext uri="{FF2B5EF4-FFF2-40B4-BE49-F238E27FC236}">
                <a16:creationId xmlns:a16="http://schemas.microsoft.com/office/drawing/2014/main" id="{D33890CB-E2E7-43D3-9D0A-C2B530191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192" y="388543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0711" name="Oval 71">
            <a:extLst>
              <a:ext uri="{FF2B5EF4-FFF2-40B4-BE49-F238E27FC236}">
                <a16:creationId xmlns:a16="http://schemas.microsoft.com/office/drawing/2014/main" id="{1CB678D1-844B-4D5B-A7AB-ADC4C0E63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019" y="194324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0712" name="Oval 72">
            <a:extLst>
              <a:ext uri="{FF2B5EF4-FFF2-40B4-BE49-F238E27FC236}">
                <a16:creationId xmlns:a16="http://schemas.microsoft.com/office/drawing/2014/main" id="{5FC2B074-14F4-486B-9CFF-72523AFB9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031" y="159908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0713" name="Oval 73">
            <a:extLst>
              <a:ext uri="{FF2B5EF4-FFF2-40B4-BE49-F238E27FC236}">
                <a16:creationId xmlns:a16="http://schemas.microsoft.com/office/drawing/2014/main" id="{D7A34EC6-E4F8-4E36-AADE-2B7F68F5D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655" y="4000850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0714" name="Oval 74">
            <a:extLst>
              <a:ext uri="{FF2B5EF4-FFF2-40B4-BE49-F238E27FC236}">
                <a16:creationId xmlns:a16="http://schemas.microsoft.com/office/drawing/2014/main" id="{41B47F56-C20D-4D8A-8488-8B591BCCD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377" y="417188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0715" name="Oval 75">
            <a:extLst>
              <a:ext uri="{FF2B5EF4-FFF2-40B4-BE49-F238E27FC236}">
                <a16:creationId xmlns:a16="http://schemas.microsoft.com/office/drawing/2014/main" id="{140D0FFF-B196-4ED7-ADD5-9C9371D03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5" y="159908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0716" name="Oval 76">
            <a:extLst>
              <a:ext uri="{FF2B5EF4-FFF2-40B4-BE49-F238E27FC236}">
                <a16:creationId xmlns:a16="http://schemas.microsoft.com/office/drawing/2014/main" id="{4FEDE464-8526-4A71-A3E5-BACAD8456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802" y="3885431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0718" name="Oval 78">
            <a:extLst>
              <a:ext uri="{FF2B5EF4-FFF2-40B4-BE49-F238E27FC236}">
                <a16:creationId xmlns:a16="http://schemas.microsoft.com/office/drawing/2014/main" id="{71224678-7EA0-4D8E-9408-B7478728C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563" y="2799441"/>
            <a:ext cx="165784" cy="173129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0719" name="Line 79">
            <a:extLst>
              <a:ext uri="{FF2B5EF4-FFF2-40B4-BE49-F238E27FC236}">
                <a16:creationId xmlns:a16="http://schemas.microsoft.com/office/drawing/2014/main" id="{253236C4-5650-4548-84C3-6602237884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8945" y="2515090"/>
            <a:ext cx="332618" cy="284351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720" name="Text Box 80">
            <a:extLst>
              <a:ext uri="{FF2B5EF4-FFF2-40B4-BE49-F238E27FC236}">
                <a16:creationId xmlns:a16="http://schemas.microsoft.com/office/drawing/2014/main" id="{6B7A369C-6AA6-4CFA-9900-4BD1A88F6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717" y="2228641"/>
            <a:ext cx="997852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/>
              <a:t>Source</a:t>
            </a:r>
          </a:p>
        </p:txBody>
      </p:sp>
      <p:sp>
        <p:nvSpPr>
          <p:cNvPr id="240721" name="Oval 81">
            <a:extLst>
              <a:ext uri="{FF2B5EF4-FFF2-40B4-BE49-F238E27FC236}">
                <a16:creationId xmlns:a16="http://schemas.microsoft.com/office/drawing/2014/main" id="{62D6AD56-F4F1-42C1-AAA9-880C25162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827" y="2628411"/>
            <a:ext cx="166834" cy="171030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0722" name="Text Box 82">
            <a:extLst>
              <a:ext uri="{FF2B5EF4-FFF2-40B4-BE49-F238E27FC236}">
                <a16:creationId xmlns:a16="http://schemas.microsoft.com/office/drawing/2014/main" id="{84DB63E0-A24D-451C-AB23-6A6D01C23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433" y="1828871"/>
            <a:ext cx="1440641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/>
              <a:t>Destination</a:t>
            </a:r>
          </a:p>
        </p:txBody>
      </p:sp>
      <p:sp>
        <p:nvSpPr>
          <p:cNvPr id="240723" name="Line 83">
            <a:extLst>
              <a:ext uri="{FF2B5EF4-FFF2-40B4-BE49-F238E27FC236}">
                <a16:creationId xmlns:a16="http://schemas.microsoft.com/office/drawing/2014/main" id="{5B4903AF-DED2-435D-A239-E022BE6ADE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3660" y="2170932"/>
            <a:ext cx="110173" cy="400819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0725" name="Rectangle 85">
            <a:extLst>
              <a:ext uri="{FF2B5EF4-FFF2-40B4-BE49-F238E27FC236}">
                <a16:creationId xmlns:a16="http://schemas.microsoft.com/office/drawing/2014/main" id="{D70CB1F2-E5DB-495D-87E7-F282B6387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484" y="3777357"/>
            <a:ext cx="165784" cy="171031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90" name="Rectangle 55">
            <a:extLst>
              <a:ext uri="{FF2B5EF4-FFF2-40B4-BE49-F238E27FC236}">
                <a16:creationId xmlns:a16="http://schemas.microsoft.com/office/drawing/2014/main" id="{916A7ACB-3404-45AC-8465-DC2C59A2C7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887" y="215235"/>
            <a:ext cx="8994225" cy="111628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Revert to Greedy Forwarding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48" name="Line 1108">
            <a:extLst>
              <a:ext uri="{FF2B5EF4-FFF2-40B4-BE49-F238E27FC236}">
                <a16:creationId xmlns:a16="http://schemas.microsoft.com/office/drawing/2014/main" id="{A3054932-C469-450C-9000-2BD51A395A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26742" y="3978816"/>
            <a:ext cx="453283" cy="402918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749" name="Line 1109">
            <a:extLst>
              <a:ext uri="{FF2B5EF4-FFF2-40B4-BE49-F238E27FC236}">
                <a16:creationId xmlns:a16="http://schemas.microsoft.com/office/drawing/2014/main" id="{8BB8F97F-01F5-423F-A988-D5A7AC7CBD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68352" y="4281004"/>
            <a:ext cx="1208754" cy="10072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750" name="Line 1110">
            <a:extLst>
              <a:ext uri="{FF2B5EF4-FFF2-40B4-BE49-F238E27FC236}">
                <a16:creationId xmlns:a16="http://schemas.microsoft.com/office/drawing/2014/main" id="{41245032-B794-47B2-8857-F4DDA04A34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3094" y="2719697"/>
            <a:ext cx="503647" cy="161167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751" name="Oval 1111">
            <a:extLst>
              <a:ext uri="{FF2B5EF4-FFF2-40B4-BE49-F238E27FC236}">
                <a16:creationId xmlns:a16="http://schemas.microsoft.com/office/drawing/2014/main" id="{1F6A4C75-B9B8-4A17-86B0-397B9AFE5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13" y="4281004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1666" name="Line 1026">
            <a:extLst>
              <a:ext uri="{FF2B5EF4-FFF2-40B4-BE49-F238E27FC236}">
                <a16:creationId xmlns:a16="http://schemas.microsoft.com/office/drawing/2014/main" id="{2A15194A-9DF4-43D7-B616-F1DE26A985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8365" y="3828771"/>
            <a:ext cx="1329419" cy="1720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667" name="Line 1027">
            <a:extLst>
              <a:ext uri="{FF2B5EF4-FFF2-40B4-BE49-F238E27FC236}">
                <a16:creationId xmlns:a16="http://schemas.microsoft.com/office/drawing/2014/main" id="{269CAF57-50CA-4536-9325-E35B2495AF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569" y="3714400"/>
            <a:ext cx="664185" cy="2864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668" name="Line 1028">
            <a:extLst>
              <a:ext uri="{FF2B5EF4-FFF2-40B4-BE49-F238E27FC236}">
                <a16:creationId xmlns:a16="http://schemas.microsoft.com/office/drawing/2014/main" id="{D9546501-7867-42EC-A749-45CD2AC775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0982" y="2286351"/>
            <a:ext cx="665234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669" name="Line 1029">
            <a:extLst>
              <a:ext uri="{FF2B5EF4-FFF2-40B4-BE49-F238E27FC236}">
                <a16:creationId xmlns:a16="http://schemas.microsoft.com/office/drawing/2014/main" id="{5394D6BB-3AF3-4AFF-94A9-71612C2F7F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170931"/>
            <a:ext cx="831018" cy="11437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670" name="Line 1030">
            <a:extLst>
              <a:ext uri="{FF2B5EF4-FFF2-40B4-BE49-F238E27FC236}">
                <a16:creationId xmlns:a16="http://schemas.microsoft.com/office/drawing/2014/main" id="{30933CC3-6896-4B0B-85BF-64606A0C9A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9649" y="2228640"/>
            <a:ext cx="442790" cy="4574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671" name="Line 1031">
            <a:extLst>
              <a:ext uri="{FF2B5EF4-FFF2-40B4-BE49-F238E27FC236}">
                <a16:creationId xmlns:a16="http://schemas.microsoft.com/office/drawing/2014/main" id="{EB5D9920-9508-4093-9956-F6ECF303A3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3200261"/>
            <a:ext cx="886629" cy="11437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672" name="Line 1032">
            <a:extLst>
              <a:ext uri="{FF2B5EF4-FFF2-40B4-BE49-F238E27FC236}">
                <a16:creationId xmlns:a16="http://schemas.microsoft.com/office/drawing/2014/main" id="{CBC1189C-40B6-4D77-B135-90554440A5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784" y="2686120"/>
            <a:ext cx="0" cy="114265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673" name="Line 1033">
            <a:extLst>
              <a:ext uri="{FF2B5EF4-FFF2-40B4-BE49-F238E27FC236}">
                <a16:creationId xmlns:a16="http://schemas.microsoft.com/office/drawing/2014/main" id="{1F1E566A-93BC-425C-8414-274F66C73E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2204" y="3544420"/>
            <a:ext cx="165784" cy="7418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674" name="Line 1034">
            <a:extLst>
              <a:ext uri="{FF2B5EF4-FFF2-40B4-BE49-F238E27FC236}">
                <a16:creationId xmlns:a16="http://schemas.microsoft.com/office/drawing/2014/main" id="{F291F025-28D3-4CBA-99E0-3AC6474BB0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40982" y="2914860"/>
            <a:ext cx="996802" cy="8572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675" name="Line 1035">
            <a:extLst>
              <a:ext uri="{FF2B5EF4-FFF2-40B4-BE49-F238E27FC236}">
                <a16:creationId xmlns:a16="http://schemas.microsoft.com/office/drawing/2014/main" id="{E67A4392-C36E-416F-A7E0-ECE72D19F1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70" y="2286351"/>
            <a:ext cx="1219247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676" name="Line 1036">
            <a:extLst>
              <a:ext uri="{FF2B5EF4-FFF2-40B4-BE49-F238E27FC236}">
                <a16:creationId xmlns:a16="http://schemas.microsoft.com/office/drawing/2014/main" id="{9DBD6EDE-8DD9-4E26-9846-8CB5EA1C2C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515091"/>
            <a:ext cx="110173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677" name="Line 1037">
            <a:extLst>
              <a:ext uri="{FF2B5EF4-FFF2-40B4-BE49-F238E27FC236}">
                <a16:creationId xmlns:a16="http://schemas.microsoft.com/office/drawing/2014/main" id="{8D1BD866-51CE-4F2E-BF6B-C1E4FB0001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06765" y="3544420"/>
            <a:ext cx="776457" cy="22769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678" name="Line 1038">
            <a:extLst>
              <a:ext uri="{FF2B5EF4-FFF2-40B4-BE49-F238E27FC236}">
                <a16:creationId xmlns:a16="http://schemas.microsoft.com/office/drawing/2014/main" id="{FA665317-140D-4950-A8E0-8BFC9FAFF9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2743831"/>
            <a:ext cx="609623" cy="15424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679" name="Line 1039">
            <a:extLst>
              <a:ext uri="{FF2B5EF4-FFF2-40B4-BE49-F238E27FC236}">
                <a16:creationId xmlns:a16="http://schemas.microsoft.com/office/drawing/2014/main" id="{F7B95E76-7179-429B-B1A9-A4FA78299C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42581" y="1714501"/>
            <a:ext cx="277006" cy="8005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680" name="Line 1040">
            <a:extLst>
              <a:ext uri="{FF2B5EF4-FFF2-40B4-BE49-F238E27FC236}">
                <a16:creationId xmlns:a16="http://schemas.microsoft.com/office/drawing/2014/main" id="{12F6E0C5-A8B1-45AE-9972-E42C8BC325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80025" y="4000850"/>
            <a:ext cx="942241" cy="11332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681" name="Line 1041">
            <a:extLst>
              <a:ext uri="{FF2B5EF4-FFF2-40B4-BE49-F238E27FC236}">
                <a16:creationId xmlns:a16="http://schemas.microsoft.com/office/drawing/2014/main" id="{1BA4F6BC-04F2-49D3-B097-62D61525A5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8365" y="3486710"/>
            <a:ext cx="443839" cy="4564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682" name="Line 1042">
            <a:extLst>
              <a:ext uri="{FF2B5EF4-FFF2-40B4-BE49-F238E27FC236}">
                <a16:creationId xmlns:a16="http://schemas.microsoft.com/office/drawing/2014/main" id="{E38C61A1-B2DA-4B05-8898-658013081B9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6970" y="3256921"/>
            <a:ext cx="719796" cy="28749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683" name="Line 1043">
            <a:extLst>
              <a:ext uri="{FF2B5EF4-FFF2-40B4-BE49-F238E27FC236}">
                <a16:creationId xmlns:a16="http://schemas.microsoft.com/office/drawing/2014/main" id="{23CB245B-803E-410F-9C6B-C23278AB75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8568" y="3256921"/>
            <a:ext cx="498401" cy="39977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684" name="Line 1044">
            <a:extLst>
              <a:ext uri="{FF2B5EF4-FFF2-40B4-BE49-F238E27FC236}">
                <a16:creationId xmlns:a16="http://schemas.microsoft.com/office/drawing/2014/main" id="{82F90391-4355-46C3-BC16-5D0D3A9B74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1735" y="2914860"/>
            <a:ext cx="609624" cy="39977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685" name="Line 1045">
            <a:extLst>
              <a:ext uri="{FF2B5EF4-FFF2-40B4-BE49-F238E27FC236}">
                <a16:creationId xmlns:a16="http://schemas.microsoft.com/office/drawing/2014/main" id="{DF805A7E-E888-4996-89A4-A9B7D21DF3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96593" y="2914860"/>
            <a:ext cx="110173" cy="6295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686" name="Line 1046">
            <a:extLst>
              <a:ext uri="{FF2B5EF4-FFF2-40B4-BE49-F238E27FC236}">
                <a16:creationId xmlns:a16="http://schemas.microsoft.com/office/drawing/2014/main" id="{F06474F0-3434-4FD5-8228-3CCA183483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914860"/>
            <a:ext cx="609624" cy="34206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687" name="Line 1047">
            <a:extLst>
              <a:ext uri="{FF2B5EF4-FFF2-40B4-BE49-F238E27FC236}">
                <a16:creationId xmlns:a16="http://schemas.microsoft.com/office/drawing/2014/main" id="{80469039-9D79-4B29-87AA-AA30EF2BDD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784" y="3256921"/>
            <a:ext cx="720846" cy="5718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688" name="Line 1048">
            <a:extLst>
              <a:ext uri="{FF2B5EF4-FFF2-40B4-BE49-F238E27FC236}">
                <a16:creationId xmlns:a16="http://schemas.microsoft.com/office/drawing/2014/main" id="{144D8998-A64C-47F0-ADF2-03A99A12AE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0605" y="2286350"/>
            <a:ext cx="387179" cy="4574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689" name="Line 1049">
            <a:extLst>
              <a:ext uri="{FF2B5EF4-FFF2-40B4-BE49-F238E27FC236}">
                <a16:creationId xmlns:a16="http://schemas.microsoft.com/office/drawing/2014/main" id="{DEB32E69-1C6C-4F1E-A4AF-431670C0795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21735" y="2914861"/>
            <a:ext cx="166834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690" name="Line 1050">
            <a:extLst>
              <a:ext uri="{FF2B5EF4-FFF2-40B4-BE49-F238E27FC236}">
                <a16:creationId xmlns:a16="http://schemas.microsoft.com/office/drawing/2014/main" id="{B4731B5C-5390-443C-BE21-BF754056A52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3222" y="3772110"/>
            <a:ext cx="941192" cy="1710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691" name="Line 1051">
            <a:extLst>
              <a:ext uri="{FF2B5EF4-FFF2-40B4-BE49-F238E27FC236}">
                <a16:creationId xmlns:a16="http://schemas.microsoft.com/office/drawing/2014/main" id="{90EA7DEA-82F6-4426-9A5E-609EC9744F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754" y="3943141"/>
            <a:ext cx="720846" cy="3431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692" name="Line 1052">
            <a:extLst>
              <a:ext uri="{FF2B5EF4-FFF2-40B4-BE49-F238E27FC236}">
                <a16:creationId xmlns:a16="http://schemas.microsoft.com/office/drawing/2014/main" id="{A3E8AE63-2878-4FAB-A01E-431ED11834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32957" y="3544420"/>
            <a:ext cx="1219247" cy="16998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693" name="Line 1053">
            <a:extLst>
              <a:ext uri="{FF2B5EF4-FFF2-40B4-BE49-F238E27FC236}">
                <a16:creationId xmlns:a16="http://schemas.microsoft.com/office/drawing/2014/main" id="{EC8D4DE2-84C3-44E3-97CB-FDD1C421A5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5575" y="1656792"/>
            <a:ext cx="498401" cy="40081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694" name="Line 1054">
            <a:extLst>
              <a:ext uri="{FF2B5EF4-FFF2-40B4-BE49-F238E27FC236}">
                <a16:creationId xmlns:a16="http://schemas.microsoft.com/office/drawing/2014/main" id="{8DED9CA3-944B-4E42-A7F5-E35C3AFB17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1735" y="2115320"/>
            <a:ext cx="388228" cy="7418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695" name="Line 1055">
            <a:extLst>
              <a:ext uri="{FF2B5EF4-FFF2-40B4-BE49-F238E27FC236}">
                <a16:creationId xmlns:a16="http://schemas.microsoft.com/office/drawing/2014/main" id="{1ECA7F9F-2BED-46D6-8362-CAE730328A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1735" y="2571751"/>
            <a:ext cx="720846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696" name="Line 1056">
            <a:extLst>
              <a:ext uri="{FF2B5EF4-FFF2-40B4-BE49-F238E27FC236}">
                <a16:creationId xmlns:a16="http://schemas.microsoft.com/office/drawing/2014/main" id="{F08B7829-75F1-41DC-96F8-78F76DD418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65575" y="2115320"/>
            <a:ext cx="165784" cy="119931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697" name="Line 1057">
            <a:extLst>
              <a:ext uri="{FF2B5EF4-FFF2-40B4-BE49-F238E27FC236}">
                <a16:creationId xmlns:a16="http://schemas.microsoft.com/office/drawing/2014/main" id="{7571D8CF-E213-47AB-9376-920EADB626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170932"/>
            <a:ext cx="609624" cy="40081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698" name="Line 1058">
            <a:extLst>
              <a:ext uri="{FF2B5EF4-FFF2-40B4-BE49-F238E27FC236}">
                <a16:creationId xmlns:a16="http://schemas.microsoft.com/office/drawing/2014/main" id="{A4CA946F-F344-4FE4-A3E4-1B5380B24D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170932"/>
            <a:ext cx="55611" cy="74392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699" name="Line 1059">
            <a:extLst>
              <a:ext uri="{FF2B5EF4-FFF2-40B4-BE49-F238E27FC236}">
                <a16:creationId xmlns:a16="http://schemas.microsoft.com/office/drawing/2014/main" id="{3477D094-F177-47AF-96E6-189B99ED6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9587" y="1714501"/>
            <a:ext cx="886629" cy="6295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700" name="Line 1060">
            <a:extLst>
              <a:ext uri="{FF2B5EF4-FFF2-40B4-BE49-F238E27FC236}">
                <a16:creationId xmlns:a16="http://schemas.microsoft.com/office/drawing/2014/main" id="{A0613F5E-2865-4C28-B45B-A3BDBE0873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71161"/>
            <a:ext cx="996802" cy="8005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701" name="Line 1061">
            <a:extLst>
              <a:ext uri="{FF2B5EF4-FFF2-40B4-BE49-F238E27FC236}">
                <a16:creationId xmlns:a16="http://schemas.microsoft.com/office/drawing/2014/main" id="{56A67D5E-F4A0-488D-AC65-622B56A37C7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58630" y="3256921"/>
            <a:ext cx="221395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702" name="Line 1062">
            <a:extLst>
              <a:ext uri="{FF2B5EF4-FFF2-40B4-BE49-F238E27FC236}">
                <a16:creationId xmlns:a16="http://schemas.microsoft.com/office/drawing/2014/main" id="{D20BB384-060A-461A-8BD6-CC0EC823DC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63976" y="1656791"/>
            <a:ext cx="1108024" cy="5770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703" name="Line 1063">
            <a:extLst>
              <a:ext uri="{FF2B5EF4-FFF2-40B4-BE49-F238E27FC236}">
                <a16:creationId xmlns:a16="http://schemas.microsoft.com/office/drawing/2014/main" id="{A4DEB0BF-D6A2-4A53-9DF4-15CCEEF6DB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0025" y="3143601"/>
            <a:ext cx="665234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704" name="Line 1064">
            <a:extLst>
              <a:ext uri="{FF2B5EF4-FFF2-40B4-BE49-F238E27FC236}">
                <a16:creationId xmlns:a16="http://schemas.microsoft.com/office/drawing/2014/main" id="{BE05545F-0A23-4CD7-90CC-C56B94CBBE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9649" y="2743830"/>
            <a:ext cx="442790" cy="4564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705" name="Line 1065">
            <a:extLst>
              <a:ext uri="{FF2B5EF4-FFF2-40B4-BE49-F238E27FC236}">
                <a16:creationId xmlns:a16="http://schemas.microsoft.com/office/drawing/2014/main" id="{86B6EAB2-1482-4480-972A-F2A606694F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45259" y="3200261"/>
            <a:ext cx="331568" cy="91391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706" name="Line 1066">
            <a:extLst>
              <a:ext uri="{FF2B5EF4-FFF2-40B4-BE49-F238E27FC236}">
                <a16:creationId xmlns:a16="http://schemas.microsoft.com/office/drawing/2014/main" id="{6E554A77-5AD3-4F9B-BEFF-8ED2942069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8803" y="2228640"/>
            <a:ext cx="665234" cy="2864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707" name="Line 1067">
            <a:extLst>
              <a:ext uri="{FF2B5EF4-FFF2-40B4-BE49-F238E27FC236}">
                <a16:creationId xmlns:a16="http://schemas.microsoft.com/office/drawing/2014/main" id="{19B81EE0-DAC3-44DA-9BDA-9874CF05F7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4241" y="1714500"/>
            <a:ext cx="554012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708" name="Line 1068">
            <a:extLst>
              <a:ext uri="{FF2B5EF4-FFF2-40B4-BE49-F238E27FC236}">
                <a16:creationId xmlns:a16="http://schemas.microsoft.com/office/drawing/2014/main" id="{25CFA7E2-8AA7-4C94-9146-C58F49665E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4240" y="1999901"/>
            <a:ext cx="54562" cy="5151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709" name="Line 1069">
            <a:extLst>
              <a:ext uri="{FF2B5EF4-FFF2-40B4-BE49-F238E27FC236}">
                <a16:creationId xmlns:a16="http://schemas.microsoft.com/office/drawing/2014/main" id="{26B2270F-57F9-4F2A-8A60-7441C2E457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68253" y="1714501"/>
            <a:ext cx="165784" cy="4564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710" name="Line 1070">
            <a:extLst>
              <a:ext uri="{FF2B5EF4-FFF2-40B4-BE49-F238E27FC236}">
                <a16:creationId xmlns:a16="http://schemas.microsoft.com/office/drawing/2014/main" id="{997BC243-535A-4530-BDAF-B3D08F439A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68802" y="2571751"/>
            <a:ext cx="776457" cy="6285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711" name="Line 1071">
            <a:extLst>
              <a:ext uri="{FF2B5EF4-FFF2-40B4-BE49-F238E27FC236}">
                <a16:creationId xmlns:a16="http://schemas.microsoft.com/office/drawing/2014/main" id="{A10BB6AB-B6E7-4B54-9117-B830723554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6827" y="2686120"/>
            <a:ext cx="111222" cy="142805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712" name="Line 1072">
            <a:extLst>
              <a:ext uri="{FF2B5EF4-FFF2-40B4-BE49-F238E27FC236}">
                <a16:creationId xmlns:a16="http://schemas.microsoft.com/office/drawing/2014/main" id="{9DCF9627-5074-4100-878C-523EBEE287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9648" y="2228641"/>
            <a:ext cx="0" cy="9716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713" name="Line 1073">
            <a:extLst>
              <a:ext uri="{FF2B5EF4-FFF2-40B4-BE49-F238E27FC236}">
                <a16:creationId xmlns:a16="http://schemas.microsoft.com/office/drawing/2014/main" id="{503459C8-DBF7-4B1B-BC1B-505AD64DCD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1714500"/>
            <a:ext cx="942241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714" name="Line 1074">
            <a:extLst>
              <a:ext uri="{FF2B5EF4-FFF2-40B4-BE49-F238E27FC236}">
                <a16:creationId xmlns:a16="http://schemas.microsoft.com/office/drawing/2014/main" id="{62FC6432-3533-4EE7-B2BB-35121EA251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6593" y="1771161"/>
            <a:ext cx="831018" cy="3441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715" name="Line 1075">
            <a:extLst>
              <a:ext uri="{FF2B5EF4-FFF2-40B4-BE49-F238E27FC236}">
                <a16:creationId xmlns:a16="http://schemas.microsoft.com/office/drawing/2014/main" id="{4C08C2FD-730E-486F-9E5C-1D99146FDE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6970" y="3314631"/>
            <a:ext cx="221395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716" name="Line 1076">
            <a:extLst>
              <a:ext uri="{FF2B5EF4-FFF2-40B4-BE49-F238E27FC236}">
                <a16:creationId xmlns:a16="http://schemas.microsoft.com/office/drawing/2014/main" id="{A46504E8-2CB3-430E-BF62-90AC59F06E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686121"/>
            <a:ext cx="996802" cy="2287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717" name="Oval 1077">
            <a:extLst>
              <a:ext uri="{FF2B5EF4-FFF2-40B4-BE49-F238E27FC236}">
                <a16:creationId xmlns:a16="http://schemas.microsoft.com/office/drawing/2014/main" id="{0E491B9A-E529-4500-81DA-FC2D1838D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346" y="360108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1718" name="Line 1078">
            <a:extLst>
              <a:ext uri="{FF2B5EF4-FFF2-40B4-BE49-F238E27FC236}">
                <a16:creationId xmlns:a16="http://schemas.microsoft.com/office/drawing/2014/main" id="{0CBDF7F6-A441-472A-8E12-CD033A7457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3943141"/>
            <a:ext cx="1606425" cy="3431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720" name="Oval 1080">
            <a:extLst>
              <a:ext uri="{FF2B5EF4-FFF2-40B4-BE49-F238E27FC236}">
                <a16:creationId xmlns:a16="http://schemas.microsoft.com/office/drawing/2014/main" id="{F4BF5530-F705-4F8A-8798-EA5513B4E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359" y="245738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1721" name="Oval 1081">
            <a:extLst>
              <a:ext uri="{FF2B5EF4-FFF2-40B4-BE49-F238E27FC236}">
                <a16:creationId xmlns:a16="http://schemas.microsoft.com/office/drawing/2014/main" id="{F269C003-ECD6-4250-8417-449D47AD1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47" y="3200260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1722" name="Oval 1082">
            <a:extLst>
              <a:ext uri="{FF2B5EF4-FFF2-40B4-BE49-F238E27FC236}">
                <a16:creationId xmlns:a16="http://schemas.microsoft.com/office/drawing/2014/main" id="{317D1E15-44AC-4F5A-9372-978823382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52" y="199990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1723" name="Oval 1083">
            <a:extLst>
              <a:ext uri="{FF2B5EF4-FFF2-40B4-BE49-F238E27FC236}">
                <a16:creationId xmlns:a16="http://schemas.microsoft.com/office/drawing/2014/main" id="{CDE327EC-3DE6-4BB2-9AA6-6D04DEDB7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057610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1724" name="Oval 1084">
            <a:extLst>
              <a:ext uri="{FF2B5EF4-FFF2-40B4-BE49-F238E27FC236}">
                <a16:creationId xmlns:a16="http://schemas.microsoft.com/office/drawing/2014/main" id="{AF42630B-EF0B-486A-B187-D47641B51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857151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1725" name="Oval 1085">
            <a:extLst>
              <a:ext uri="{FF2B5EF4-FFF2-40B4-BE49-F238E27FC236}">
                <a16:creationId xmlns:a16="http://schemas.microsoft.com/office/drawing/2014/main" id="{31CEF3BC-F34E-43B9-AE46-60ABB734D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593" y="342900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1726" name="Oval 1086">
            <a:extLst>
              <a:ext uri="{FF2B5EF4-FFF2-40B4-BE49-F238E27FC236}">
                <a16:creationId xmlns:a16="http://schemas.microsoft.com/office/drawing/2014/main" id="{C9E7755E-7B6F-4F91-8D27-8A6B50114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262841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1727" name="Oval 1087">
            <a:extLst>
              <a:ext uri="{FF2B5EF4-FFF2-40B4-BE49-F238E27FC236}">
                <a16:creationId xmlns:a16="http://schemas.microsoft.com/office/drawing/2014/main" id="{9D042B10-7D74-47FA-8F69-02A94C4B0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994" y="222864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1728" name="Oval 1088">
            <a:extLst>
              <a:ext uri="{FF2B5EF4-FFF2-40B4-BE49-F238E27FC236}">
                <a16:creationId xmlns:a16="http://schemas.microsoft.com/office/drawing/2014/main" id="{5A7401A8-B6AB-4A5E-80FB-C96B94AAF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389" y="165679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1729" name="Oval 1089">
            <a:extLst>
              <a:ext uri="{FF2B5EF4-FFF2-40B4-BE49-F238E27FC236}">
                <a16:creationId xmlns:a16="http://schemas.microsoft.com/office/drawing/2014/main" id="{794E0DF4-7EC5-495C-8933-4345B02FD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408" y="320026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1730" name="Oval 1090">
            <a:extLst>
              <a:ext uri="{FF2B5EF4-FFF2-40B4-BE49-F238E27FC236}">
                <a16:creationId xmlns:a16="http://schemas.microsoft.com/office/drawing/2014/main" id="{F102F9EA-CFEA-456D-B3FC-586EDBFFD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371440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1731" name="Oval 1091">
            <a:extLst>
              <a:ext uri="{FF2B5EF4-FFF2-40B4-BE49-F238E27FC236}">
                <a16:creationId xmlns:a16="http://schemas.microsoft.com/office/drawing/2014/main" id="{EBCF06CB-FD23-4512-9FAD-C8EDD3AC8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630" y="245738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1732" name="Oval 1092">
            <a:extLst>
              <a:ext uri="{FF2B5EF4-FFF2-40B4-BE49-F238E27FC236}">
                <a16:creationId xmlns:a16="http://schemas.microsoft.com/office/drawing/2014/main" id="{753B1578-A979-4656-A2E3-25AE1E6C4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037" y="308589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1733" name="Oval 1093">
            <a:extLst>
              <a:ext uri="{FF2B5EF4-FFF2-40B4-BE49-F238E27FC236}">
                <a16:creationId xmlns:a16="http://schemas.microsoft.com/office/drawing/2014/main" id="{B5575392-A417-4E22-82B9-9B0A32883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426" y="211532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1734" name="Oval 1094">
            <a:extLst>
              <a:ext uri="{FF2B5EF4-FFF2-40B4-BE49-F238E27FC236}">
                <a16:creationId xmlns:a16="http://schemas.microsoft.com/office/drawing/2014/main" id="{AA3E04E5-2FE2-47F3-A759-A4D7F540B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192" y="388543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1735" name="Oval 1095">
            <a:extLst>
              <a:ext uri="{FF2B5EF4-FFF2-40B4-BE49-F238E27FC236}">
                <a16:creationId xmlns:a16="http://schemas.microsoft.com/office/drawing/2014/main" id="{DC3A3F93-813E-4F22-9467-3C15936F5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019" y="194324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1736" name="Oval 1096">
            <a:extLst>
              <a:ext uri="{FF2B5EF4-FFF2-40B4-BE49-F238E27FC236}">
                <a16:creationId xmlns:a16="http://schemas.microsoft.com/office/drawing/2014/main" id="{494F4D61-2F88-45FA-BE72-38E29CFE4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031" y="159908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1737" name="Oval 1097">
            <a:extLst>
              <a:ext uri="{FF2B5EF4-FFF2-40B4-BE49-F238E27FC236}">
                <a16:creationId xmlns:a16="http://schemas.microsoft.com/office/drawing/2014/main" id="{D9B0952D-BE25-4AA0-931A-8EFF779C3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655" y="4000850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1738" name="Oval 1098">
            <a:extLst>
              <a:ext uri="{FF2B5EF4-FFF2-40B4-BE49-F238E27FC236}">
                <a16:creationId xmlns:a16="http://schemas.microsoft.com/office/drawing/2014/main" id="{3E3AFB3C-A97B-4009-8CD4-B33DCE50B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377" y="417188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1739" name="Oval 1099">
            <a:extLst>
              <a:ext uri="{FF2B5EF4-FFF2-40B4-BE49-F238E27FC236}">
                <a16:creationId xmlns:a16="http://schemas.microsoft.com/office/drawing/2014/main" id="{35073CBD-D159-4019-9177-798D81BD1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5" y="159908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1740" name="Oval 1100">
            <a:extLst>
              <a:ext uri="{FF2B5EF4-FFF2-40B4-BE49-F238E27FC236}">
                <a16:creationId xmlns:a16="http://schemas.microsoft.com/office/drawing/2014/main" id="{ED614D54-DEA0-430C-9594-432DD2542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802" y="3885431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1741" name="Oval 1101">
            <a:extLst>
              <a:ext uri="{FF2B5EF4-FFF2-40B4-BE49-F238E27FC236}">
                <a16:creationId xmlns:a16="http://schemas.microsoft.com/office/drawing/2014/main" id="{0A3ECA76-09C7-4B19-84AB-842E1B537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563" y="2799441"/>
            <a:ext cx="165784" cy="173129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1742" name="Line 1102">
            <a:extLst>
              <a:ext uri="{FF2B5EF4-FFF2-40B4-BE49-F238E27FC236}">
                <a16:creationId xmlns:a16="http://schemas.microsoft.com/office/drawing/2014/main" id="{6A4E467D-F13C-4F73-998D-A5476AE7A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8945" y="2515090"/>
            <a:ext cx="332618" cy="284351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743" name="Text Box 1103">
            <a:extLst>
              <a:ext uri="{FF2B5EF4-FFF2-40B4-BE49-F238E27FC236}">
                <a16:creationId xmlns:a16="http://schemas.microsoft.com/office/drawing/2014/main" id="{E914D429-8A35-48E0-91FE-0C525DA4A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717" y="2228641"/>
            <a:ext cx="997852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 dirty="0"/>
              <a:t>Source</a:t>
            </a:r>
          </a:p>
        </p:txBody>
      </p:sp>
      <p:sp>
        <p:nvSpPr>
          <p:cNvPr id="241744" name="Oval 1104">
            <a:extLst>
              <a:ext uri="{FF2B5EF4-FFF2-40B4-BE49-F238E27FC236}">
                <a16:creationId xmlns:a16="http://schemas.microsoft.com/office/drawing/2014/main" id="{B0DA2EF2-9DE5-40DB-94C3-31D40050E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827" y="2628411"/>
            <a:ext cx="166834" cy="171030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1745" name="Text Box 1105">
            <a:extLst>
              <a:ext uri="{FF2B5EF4-FFF2-40B4-BE49-F238E27FC236}">
                <a16:creationId xmlns:a16="http://schemas.microsoft.com/office/drawing/2014/main" id="{667D91B3-A519-408C-89E8-9A2585962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433" y="1828871"/>
            <a:ext cx="1440641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/>
              <a:t>Destination</a:t>
            </a:r>
          </a:p>
        </p:txBody>
      </p:sp>
      <p:sp>
        <p:nvSpPr>
          <p:cNvPr id="241746" name="Line 1106">
            <a:extLst>
              <a:ext uri="{FF2B5EF4-FFF2-40B4-BE49-F238E27FC236}">
                <a16:creationId xmlns:a16="http://schemas.microsoft.com/office/drawing/2014/main" id="{7239679F-B1DC-4C47-A9EF-28A54D1CB9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3660" y="2170932"/>
            <a:ext cx="110173" cy="400819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1747" name="Rectangle 1107">
            <a:extLst>
              <a:ext uri="{FF2B5EF4-FFF2-40B4-BE49-F238E27FC236}">
                <a16:creationId xmlns:a16="http://schemas.microsoft.com/office/drawing/2014/main" id="{6C09BAB0-6CC4-418B-A269-DA63B059A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672" y="3424803"/>
            <a:ext cx="165784" cy="171031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90" name="Rectangle 55">
            <a:extLst>
              <a:ext uri="{FF2B5EF4-FFF2-40B4-BE49-F238E27FC236}">
                <a16:creationId xmlns:a16="http://schemas.microsoft.com/office/drawing/2014/main" id="{356CD385-16DE-4AA6-B8E6-7D825E38A1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887" y="215235"/>
            <a:ext cx="8994225" cy="111628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Revert to Greedy Forwarding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72" name="Line 1108">
            <a:extLst>
              <a:ext uri="{FF2B5EF4-FFF2-40B4-BE49-F238E27FC236}">
                <a16:creationId xmlns:a16="http://schemas.microsoft.com/office/drawing/2014/main" id="{E5328828-4A55-48E7-90D5-E89504FEB6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26742" y="3978816"/>
            <a:ext cx="453283" cy="402918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73" name="Line 1109">
            <a:extLst>
              <a:ext uri="{FF2B5EF4-FFF2-40B4-BE49-F238E27FC236}">
                <a16:creationId xmlns:a16="http://schemas.microsoft.com/office/drawing/2014/main" id="{0324A21C-A1F1-4C31-9B52-D2AD8646B8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68352" y="4281004"/>
            <a:ext cx="1208754" cy="10072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74" name="Line 1110">
            <a:extLst>
              <a:ext uri="{FF2B5EF4-FFF2-40B4-BE49-F238E27FC236}">
                <a16:creationId xmlns:a16="http://schemas.microsoft.com/office/drawing/2014/main" id="{359518EE-20D1-425B-B5B8-741D37122F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3094" y="2719697"/>
            <a:ext cx="503647" cy="161167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75" name="Oval 1111">
            <a:extLst>
              <a:ext uri="{FF2B5EF4-FFF2-40B4-BE49-F238E27FC236}">
                <a16:creationId xmlns:a16="http://schemas.microsoft.com/office/drawing/2014/main" id="{E664CA5D-767D-4FEA-8244-15A8F54E7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13" y="4281004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2690" name="Line 1026">
            <a:extLst>
              <a:ext uri="{FF2B5EF4-FFF2-40B4-BE49-F238E27FC236}">
                <a16:creationId xmlns:a16="http://schemas.microsoft.com/office/drawing/2014/main" id="{A02E8522-BAA8-4733-982D-FD62060BB7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8365" y="3828771"/>
            <a:ext cx="1329419" cy="1720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691" name="Line 1027">
            <a:extLst>
              <a:ext uri="{FF2B5EF4-FFF2-40B4-BE49-F238E27FC236}">
                <a16:creationId xmlns:a16="http://schemas.microsoft.com/office/drawing/2014/main" id="{A99E736B-D98D-420A-B747-215BBC1E2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569" y="3714400"/>
            <a:ext cx="664185" cy="2864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692" name="Line 1028">
            <a:extLst>
              <a:ext uri="{FF2B5EF4-FFF2-40B4-BE49-F238E27FC236}">
                <a16:creationId xmlns:a16="http://schemas.microsoft.com/office/drawing/2014/main" id="{6E326DD3-E67F-4C30-AEFB-71CBC4C081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0982" y="2286351"/>
            <a:ext cx="665234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693" name="Line 1029">
            <a:extLst>
              <a:ext uri="{FF2B5EF4-FFF2-40B4-BE49-F238E27FC236}">
                <a16:creationId xmlns:a16="http://schemas.microsoft.com/office/drawing/2014/main" id="{D6954DAE-679D-44CE-971A-2E1189D713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170931"/>
            <a:ext cx="831018" cy="11437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694" name="Line 1030">
            <a:extLst>
              <a:ext uri="{FF2B5EF4-FFF2-40B4-BE49-F238E27FC236}">
                <a16:creationId xmlns:a16="http://schemas.microsoft.com/office/drawing/2014/main" id="{23CB7F52-CD1F-4DAF-B994-86655739EC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9649" y="2228640"/>
            <a:ext cx="442790" cy="4574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695" name="Line 1031">
            <a:extLst>
              <a:ext uri="{FF2B5EF4-FFF2-40B4-BE49-F238E27FC236}">
                <a16:creationId xmlns:a16="http://schemas.microsoft.com/office/drawing/2014/main" id="{C13188CF-6D28-41D6-BCF9-2E72C5E11A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3200261"/>
            <a:ext cx="886629" cy="11437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696" name="Line 1032">
            <a:extLst>
              <a:ext uri="{FF2B5EF4-FFF2-40B4-BE49-F238E27FC236}">
                <a16:creationId xmlns:a16="http://schemas.microsoft.com/office/drawing/2014/main" id="{A822E321-8CE4-4749-8B54-85B11F3F6C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784" y="2686120"/>
            <a:ext cx="0" cy="114265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697" name="Line 1033">
            <a:extLst>
              <a:ext uri="{FF2B5EF4-FFF2-40B4-BE49-F238E27FC236}">
                <a16:creationId xmlns:a16="http://schemas.microsoft.com/office/drawing/2014/main" id="{2E818FD2-1575-4369-937B-9874D91F80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2204" y="3544420"/>
            <a:ext cx="165784" cy="7418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698" name="Line 1034">
            <a:extLst>
              <a:ext uri="{FF2B5EF4-FFF2-40B4-BE49-F238E27FC236}">
                <a16:creationId xmlns:a16="http://schemas.microsoft.com/office/drawing/2014/main" id="{71ED4B2D-A518-4DE4-A6A5-D436585659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40982" y="2914860"/>
            <a:ext cx="996802" cy="8572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699" name="Line 1035">
            <a:extLst>
              <a:ext uri="{FF2B5EF4-FFF2-40B4-BE49-F238E27FC236}">
                <a16:creationId xmlns:a16="http://schemas.microsoft.com/office/drawing/2014/main" id="{03C7C0FC-D32A-417B-BD2D-FEE22DB24B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70" y="2286351"/>
            <a:ext cx="1219247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00" name="Line 1036">
            <a:extLst>
              <a:ext uri="{FF2B5EF4-FFF2-40B4-BE49-F238E27FC236}">
                <a16:creationId xmlns:a16="http://schemas.microsoft.com/office/drawing/2014/main" id="{78744C69-07A7-43DC-B077-C8A451B044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515091"/>
            <a:ext cx="110173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01" name="Line 1037">
            <a:extLst>
              <a:ext uri="{FF2B5EF4-FFF2-40B4-BE49-F238E27FC236}">
                <a16:creationId xmlns:a16="http://schemas.microsoft.com/office/drawing/2014/main" id="{93A687CC-1E2C-40D3-87A7-CE2428A4FF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06765" y="3544420"/>
            <a:ext cx="776457" cy="22769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02" name="Line 1038">
            <a:extLst>
              <a:ext uri="{FF2B5EF4-FFF2-40B4-BE49-F238E27FC236}">
                <a16:creationId xmlns:a16="http://schemas.microsoft.com/office/drawing/2014/main" id="{99882C41-18FD-4111-BBDC-0809849EE3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2743831"/>
            <a:ext cx="609623" cy="15424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03" name="Line 1039">
            <a:extLst>
              <a:ext uri="{FF2B5EF4-FFF2-40B4-BE49-F238E27FC236}">
                <a16:creationId xmlns:a16="http://schemas.microsoft.com/office/drawing/2014/main" id="{31847357-C5A4-4CEB-AC0E-AC9BBBDCE9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42581" y="1714501"/>
            <a:ext cx="277006" cy="8005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04" name="Line 1040">
            <a:extLst>
              <a:ext uri="{FF2B5EF4-FFF2-40B4-BE49-F238E27FC236}">
                <a16:creationId xmlns:a16="http://schemas.microsoft.com/office/drawing/2014/main" id="{6A96FDB4-A8B9-4835-9BD7-8AF277018F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80025" y="4000850"/>
            <a:ext cx="942241" cy="11332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05" name="Line 1041">
            <a:extLst>
              <a:ext uri="{FF2B5EF4-FFF2-40B4-BE49-F238E27FC236}">
                <a16:creationId xmlns:a16="http://schemas.microsoft.com/office/drawing/2014/main" id="{C47DF315-AF23-425B-B99B-1B77127E12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8365" y="3486710"/>
            <a:ext cx="443839" cy="4564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06" name="Line 1042">
            <a:extLst>
              <a:ext uri="{FF2B5EF4-FFF2-40B4-BE49-F238E27FC236}">
                <a16:creationId xmlns:a16="http://schemas.microsoft.com/office/drawing/2014/main" id="{A6F609E6-B62C-405E-B679-1363238F9A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6970" y="3256921"/>
            <a:ext cx="719796" cy="28749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07" name="Line 1043">
            <a:extLst>
              <a:ext uri="{FF2B5EF4-FFF2-40B4-BE49-F238E27FC236}">
                <a16:creationId xmlns:a16="http://schemas.microsoft.com/office/drawing/2014/main" id="{DB1560E4-F750-4562-A66C-2CB357F0E1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8568" y="3256921"/>
            <a:ext cx="498401" cy="39977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08" name="Line 1044">
            <a:extLst>
              <a:ext uri="{FF2B5EF4-FFF2-40B4-BE49-F238E27FC236}">
                <a16:creationId xmlns:a16="http://schemas.microsoft.com/office/drawing/2014/main" id="{4E205F9A-CDCE-4609-A698-C96D2DAE6D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1735" y="2914860"/>
            <a:ext cx="609624" cy="39977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09" name="Line 1045">
            <a:extLst>
              <a:ext uri="{FF2B5EF4-FFF2-40B4-BE49-F238E27FC236}">
                <a16:creationId xmlns:a16="http://schemas.microsoft.com/office/drawing/2014/main" id="{D7198B8A-B886-499D-9A96-991058ABEFB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96593" y="2914860"/>
            <a:ext cx="110173" cy="6295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10" name="Line 1046">
            <a:extLst>
              <a:ext uri="{FF2B5EF4-FFF2-40B4-BE49-F238E27FC236}">
                <a16:creationId xmlns:a16="http://schemas.microsoft.com/office/drawing/2014/main" id="{1FA6330B-440D-493B-96A1-EFAC7A5895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914860"/>
            <a:ext cx="609624" cy="34206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11" name="Line 1047">
            <a:extLst>
              <a:ext uri="{FF2B5EF4-FFF2-40B4-BE49-F238E27FC236}">
                <a16:creationId xmlns:a16="http://schemas.microsoft.com/office/drawing/2014/main" id="{9BB141CC-3BA5-41B6-93EF-374D731996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784" y="3256921"/>
            <a:ext cx="720846" cy="5718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12" name="Line 1048">
            <a:extLst>
              <a:ext uri="{FF2B5EF4-FFF2-40B4-BE49-F238E27FC236}">
                <a16:creationId xmlns:a16="http://schemas.microsoft.com/office/drawing/2014/main" id="{96230CA1-E4D6-4A91-A66C-4D75D171249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0605" y="2286350"/>
            <a:ext cx="387179" cy="4574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13" name="Line 1049">
            <a:extLst>
              <a:ext uri="{FF2B5EF4-FFF2-40B4-BE49-F238E27FC236}">
                <a16:creationId xmlns:a16="http://schemas.microsoft.com/office/drawing/2014/main" id="{56F33CF8-D0EF-4EE3-A4B1-EC28189800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21735" y="2914861"/>
            <a:ext cx="166834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14" name="Line 1050">
            <a:extLst>
              <a:ext uri="{FF2B5EF4-FFF2-40B4-BE49-F238E27FC236}">
                <a16:creationId xmlns:a16="http://schemas.microsoft.com/office/drawing/2014/main" id="{57E41134-0BCA-4D71-AFD2-7F08E7BED4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3222" y="3772110"/>
            <a:ext cx="941192" cy="1710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15" name="Line 1051">
            <a:extLst>
              <a:ext uri="{FF2B5EF4-FFF2-40B4-BE49-F238E27FC236}">
                <a16:creationId xmlns:a16="http://schemas.microsoft.com/office/drawing/2014/main" id="{9CFA382E-EBDE-4CA6-9AB1-3FB355CFF9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754" y="3943141"/>
            <a:ext cx="720846" cy="3431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16" name="Line 1052">
            <a:extLst>
              <a:ext uri="{FF2B5EF4-FFF2-40B4-BE49-F238E27FC236}">
                <a16:creationId xmlns:a16="http://schemas.microsoft.com/office/drawing/2014/main" id="{05712B2C-F8DF-4064-87AE-7F4628A23A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32957" y="3544420"/>
            <a:ext cx="1219247" cy="16998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17" name="Line 1053">
            <a:extLst>
              <a:ext uri="{FF2B5EF4-FFF2-40B4-BE49-F238E27FC236}">
                <a16:creationId xmlns:a16="http://schemas.microsoft.com/office/drawing/2014/main" id="{040785EB-F7BA-4927-8A4F-5ECC4ED88F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5575" y="1656792"/>
            <a:ext cx="498401" cy="40081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18" name="Line 1054">
            <a:extLst>
              <a:ext uri="{FF2B5EF4-FFF2-40B4-BE49-F238E27FC236}">
                <a16:creationId xmlns:a16="http://schemas.microsoft.com/office/drawing/2014/main" id="{2AE61F52-FC51-4D7F-9102-1A6D26C611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1735" y="2115320"/>
            <a:ext cx="388228" cy="7418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19" name="Line 1055">
            <a:extLst>
              <a:ext uri="{FF2B5EF4-FFF2-40B4-BE49-F238E27FC236}">
                <a16:creationId xmlns:a16="http://schemas.microsoft.com/office/drawing/2014/main" id="{6F2A998B-59B0-470D-9D72-7DEF7B41CF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1735" y="2571751"/>
            <a:ext cx="720846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20" name="Line 1056">
            <a:extLst>
              <a:ext uri="{FF2B5EF4-FFF2-40B4-BE49-F238E27FC236}">
                <a16:creationId xmlns:a16="http://schemas.microsoft.com/office/drawing/2014/main" id="{D35176D7-8EAC-4849-8ADA-B6986E98DA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65575" y="2115320"/>
            <a:ext cx="165784" cy="119931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21" name="Line 1057">
            <a:extLst>
              <a:ext uri="{FF2B5EF4-FFF2-40B4-BE49-F238E27FC236}">
                <a16:creationId xmlns:a16="http://schemas.microsoft.com/office/drawing/2014/main" id="{E0643625-B1EF-4572-9415-590C10A487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170932"/>
            <a:ext cx="609624" cy="40081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22" name="Line 1058">
            <a:extLst>
              <a:ext uri="{FF2B5EF4-FFF2-40B4-BE49-F238E27FC236}">
                <a16:creationId xmlns:a16="http://schemas.microsoft.com/office/drawing/2014/main" id="{B72DCE20-5AB1-402B-BDD2-1C4A4B2D3B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170932"/>
            <a:ext cx="55611" cy="74392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23" name="Line 1059">
            <a:extLst>
              <a:ext uri="{FF2B5EF4-FFF2-40B4-BE49-F238E27FC236}">
                <a16:creationId xmlns:a16="http://schemas.microsoft.com/office/drawing/2014/main" id="{2188D27E-E98F-4CC6-A0FD-B89186031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9587" y="1714501"/>
            <a:ext cx="886629" cy="6295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24" name="Line 1060">
            <a:extLst>
              <a:ext uri="{FF2B5EF4-FFF2-40B4-BE49-F238E27FC236}">
                <a16:creationId xmlns:a16="http://schemas.microsoft.com/office/drawing/2014/main" id="{D3BAFF2D-AA76-49F9-B929-503D40F29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71161"/>
            <a:ext cx="996802" cy="8005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25" name="Line 1061">
            <a:extLst>
              <a:ext uri="{FF2B5EF4-FFF2-40B4-BE49-F238E27FC236}">
                <a16:creationId xmlns:a16="http://schemas.microsoft.com/office/drawing/2014/main" id="{0BD0574F-715A-4579-AD96-D8E7A04C8BF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58630" y="3256921"/>
            <a:ext cx="221395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26" name="Line 1062">
            <a:extLst>
              <a:ext uri="{FF2B5EF4-FFF2-40B4-BE49-F238E27FC236}">
                <a16:creationId xmlns:a16="http://schemas.microsoft.com/office/drawing/2014/main" id="{1F4BF189-396B-4BD4-9D75-15741A944A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63976" y="1656791"/>
            <a:ext cx="1108024" cy="5770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27" name="Line 1063">
            <a:extLst>
              <a:ext uri="{FF2B5EF4-FFF2-40B4-BE49-F238E27FC236}">
                <a16:creationId xmlns:a16="http://schemas.microsoft.com/office/drawing/2014/main" id="{75510FF7-DB88-4821-A491-4CD8EC28B9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0025" y="3143601"/>
            <a:ext cx="665234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28" name="Line 1064">
            <a:extLst>
              <a:ext uri="{FF2B5EF4-FFF2-40B4-BE49-F238E27FC236}">
                <a16:creationId xmlns:a16="http://schemas.microsoft.com/office/drawing/2014/main" id="{D522E2CF-D6BC-49C8-A59C-32DB81CDC8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9649" y="2743830"/>
            <a:ext cx="442790" cy="4564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29" name="Line 1065">
            <a:extLst>
              <a:ext uri="{FF2B5EF4-FFF2-40B4-BE49-F238E27FC236}">
                <a16:creationId xmlns:a16="http://schemas.microsoft.com/office/drawing/2014/main" id="{8ED04D52-2CCE-48E1-BAE6-60DF122076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45259" y="3200261"/>
            <a:ext cx="331568" cy="91391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30" name="Line 1066">
            <a:extLst>
              <a:ext uri="{FF2B5EF4-FFF2-40B4-BE49-F238E27FC236}">
                <a16:creationId xmlns:a16="http://schemas.microsoft.com/office/drawing/2014/main" id="{CFA5A466-2723-41B5-81F1-CDF03275B2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8803" y="2228640"/>
            <a:ext cx="665234" cy="2864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31" name="Line 1067">
            <a:extLst>
              <a:ext uri="{FF2B5EF4-FFF2-40B4-BE49-F238E27FC236}">
                <a16:creationId xmlns:a16="http://schemas.microsoft.com/office/drawing/2014/main" id="{DFFBAE29-C7D4-433C-A52B-5CE381261F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4241" y="1714500"/>
            <a:ext cx="554012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32" name="Line 1068">
            <a:extLst>
              <a:ext uri="{FF2B5EF4-FFF2-40B4-BE49-F238E27FC236}">
                <a16:creationId xmlns:a16="http://schemas.microsoft.com/office/drawing/2014/main" id="{49DCD485-1FB9-4632-B81C-08714215E0B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4240" y="1999901"/>
            <a:ext cx="54562" cy="5151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33" name="Line 1069">
            <a:extLst>
              <a:ext uri="{FF2B5EF4-FFF2-40B4-BE49-F238E27FC236}">
                <a16:creationId xmlns:a16="http://schemas.microsoft.com/office/drawing/2014/main" id="{79E38DC3-7FD8-4430-8C5F-B9240B91DB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68253" y="1714501"/>
            <a:ext cx="165784" cy="4564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34" name="Line 1070">
            <a:extLst>
              <a:ext uri="{FF2B5EF4-FFF2-40B4-BE49-F238E27FC236}">
                <a16:creationId xmlns:a16="http://schemas.microsoft.com/office/drawing/2014/main" id="{A46328D6-16A4-49C1-91B2-68709EABA47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68802" y="2571751"/>
            <a:ext cx="776457" cy="6285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35" name="Line 1071">
            <a:extLst>
              <a:ext uri="{FF2B5EF4-FFF2-40B4-BE49-F238E27FC236}">
                <a16:creationId xmlns:a16="http://schemas.microsoft.com/office/drawing/2014/main" id="{89E6D94B-372E-44E3-8FC1-A8B8B568D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6827" y="2686120"/>
            <a:ext cx="111222" cy="142805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36" name="Line 1072">
            <a:extLst>
              <a:ext uri="{FF2B5EF4-FFF2-40B4-BE49-F238E27FC236}">
                <a16:creationId xmlns:a16="http://schemas.microsoft.com/office/drawing/2014/main" id="{22A2B69B-150D-4185-BAF6-D14A8119CE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9648" y="2228641"/>
            <a:ext cx="0" cy="9716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37" name="Line 1073">
            <a:extLst>
              <a:ext uri="{FF2B5EF4-FFF2-40B4-BE49-F238E27FC236}">
                <a16:creationId xmlns:a16="http://schemas.microsoft.com/office/drawing/2014/main" id="{E751F03F-140B-4623-9ECB-F86AE5C61F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1714500"/>
            <a:ext cx="942241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38" name="Line 1074">
            <a:extLst>
              <a:ext uri="{FF2B5EF4-FFF2-40B4-BE49-F238E27FC236}">
                <a16:creationId xmlns:a16="http://schemas.microsoft.com/office/drawing/2014/main" id="{9D453DB5-8314-4430-BB88-B842621362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6593" y="1771161"/>
            <a:ext cx="831018" cy="3441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39" name="Line 1075">
            <a:extLst>
              <a:ext uri="{FF2B5EF4-FFF2-40B4-BE49-F238E27FC236}">
                <a16:creationId xmlns:a16="http://schemas.microsoft.com/office/drawing/2014/main" id="{B7EA1D55-358F-41B8-A0FE-0D5A8C9B068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6970" y="3314631"/>
            <a:ext cx="221395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40" name="Line 1076">
            <a:extLst>
              <a:ext uri="{FF2B5EF4-FFF2-40B4-BE49-F238E27FC236}">
                <a16:creationId xmlns:a16="http://schemas.microsoft.com/office/drawing/2014/main" id="{AA61AA84-F5F4-43E8-8782-420736F732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686121"/>
            <a:ext cx="996802" cy="2287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41" name="Oval 1077">
            <a:extLst>
              <a:ext uri="{FF2B5EF4-FFF2-40B4-BE49-F238E27FC236}">
                <a16:creationId xmlns:a16="http://schemas.microsoft.com/office/drawing/2014/main" id="{ED4ADB24-D951-48F6-8F27-60A4AB73C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346" y="360108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2742" name="Line 1078">
            <a:extLst>
              <a:ext uri="{FF2B5EF4-FFF2-40B4-BE49-F238E27FC236}">
                <a16:creationId xmlns:a16="http://schemas.microsoft.com/office/drawing/2014/main" id="{BE8F95D8-C624-430A-A1A9-8DCFEC85C2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3943141"/>
            <a:ext cx="1606425" cy="3431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44" name="Oval 1080">
            <a:extLst>
              <a:ext uri="{FF2B5EF4-FFF2-40B4-BE49-F238E27FC236}">
                <a16:creationId xmlns:a16="http://schemas.microsoft.com/office/drawing/2014/main" id="{8BAEA27C-7B62-4176-B0D8-20F644671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359" y="245738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2745" name="Oval 1081">
            <a:extLst>
              <a:ext uri="{FF2B5EF4-FFF2-40B4-BE49-F238E27FC236}">
                <a16:creationId xmlns:a16="http://schemas.microsoft.com/office/drawing/2014/main" id="{6018DBCD-36FA-4146-BC50-6B8063BCB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47" y="3200260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2746" name="Oval 1082">
            <a:extLst>
              <a:ext uri="{FF2B5EF4-FFF2-40B4-BE49-F238E27FC236}">
                <a16:creationId xmlns:a16="http://schemas.microsoft.com/office/drawing/2014/main" id="{44372F98-E2F4-4F29-AF17-97E090F6D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52" y="199990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2747" name="Oval 1083">
            <a:extLst>
              <a:ext uri="{FF2B5EF4-FFF2-40B4-BE49-F238E27FC236}">
                <a16:creationId xmlns:a16="http://schemas.microsoft.com/office/drawing/2014/main" id="{5C93E363-0194-403B-8E8F-24E2F120C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057610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2748" name="Oval 1084">
            <a:extLst>
              <a:ext uri="{FF2B5EF4-FFF2-40B4-BE49-F238E27FC236}">
                <a16:creationId xmlns:a16="http://schemas.microsoft.com/office/drawing/2014/main" id="{0A7E5556-653B-45CC-9B1F-0EF4EB64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857151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2749" name="Oval 1085">
            <a:extLst>
              <a:ext uri="{FF2B5EF4-FFF2-40B4-BE49-F238E27FC236}">
                <a16:creationId xmlns:a16="http://schemas.microsoft.com/office/drawing/2014/main" id="{4EE59210-5918-4D01-BFC7-DC949EC4A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593" y="342900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2750" name="Oval 1086">
            <a:extLst>
              <a:ext uri="{FF2B5EF4-FFF2-40B4-BE49-F238E27FC236}">
                <a16:creationId xmlns:a16="http://schemas.microsoft.com/office/drawing/2014/main" id="{53BE6211-ACC3-4A78-8C0F-EC4C05C35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262841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2751" name="Oval 1087">
            <a:extLst>
              <a:ext uri="{FF2B5EF4-FFF2-40B4-BE49-F238E27FC236}">
                <a16:creationId xmlns:a16="http://schemas.microsoft.com/office/drawing/2014/main" id="{621F9207-4B2A-435D-BB3C-33C1583E9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994" y="222864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2752" name="Oval 1088">
            <a:extLst>
              <a:ext uri="{FF2B5EF4-FFF2-40B4-BE49-F238E27FC236}">
                <a16:creationId xmlns:a16="http://schemas.microsoft.com/office/drawing/2014/main" id="{962FA263-2618-4466-A2CB-FA07575D3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389" y="165679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2753" name="Oval 1089">
            <a:extLst>
              <a:ext uri="{FF2B5EF4-FFF2-40B4-BE49-F238E27FC236}">
                <a16:creationId xmlns:a16="http://schemas.microsoft.com/office/drawing/2014/main" id="{FFC93100-F95E-4543-A71A-C6AE7797A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408" y="320026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2754" name="Oval 1090">
            <a:extLst>
              <a:ext uri="{FF2B5EF4-FFF2-40B4-BE49-F238E27FC236}">
                <a16:creationId xmlns:a16="http://schemas.microsoft.com/office/drawing/2014/main" id="{46FEF46D-AFE2-4AD4-9F42-C40DD57CD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371440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2755" name="Oval 1091">
            <a:extLst>
              <a:ext uri="{FF2B5EF4-FFF2-40B4-BE49-F238E27FC236}">
                <a16:creationId xmlns:a16="http://schemas.microsoft.com/office/drawing/2014/main" id="{F6A76035-FA07-4E18-AFC2-719BAA7F4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630" y="245738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2756" name="Oval 1092">
            <a:extLst>
              <a:ext uri="{FF2B5EF4-FFF2-40B4-BE49-F238E27FC236}">
                <a16:creationId xmlns:a16="http://schemas.microsoft.com/office/drawing/2014/main" id="{19C80C82-8A0E-4582-BAD6-64B11BF70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037" y="308589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2757" name="Oval 1093">
            <a:extLst>
              <a:ext uri="{FF2B5EF4-FFF2-40B4-BE49-F238E27FC236}">
                <a16:creationId xmlns:a16="http://schemas.microsoft.com/office/drawing/2014/main" id="{B22F899B-B654-4F89-810E-4A9E07CA4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426" y="211532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2758" name="Oval 1094">
            <a:extLst>
              <a:ext uri="{FF2B5EF4-FFF2-40B4-BE49-F238E27FC236}">
                <a16:creationId xmlns:a16="http://schemas.microsoft.com/office/drawing/2014/main" id="{A271CDDD-0862-4172-8FB2-E90D4051D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192" y="388543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2759" name="Oval 1095">
            <a:extLst>
              <a:ext uri="{FF2B5EF4-FFF2-40B4-BE49-F238E27FC236}">
                <a16:creationId xmlns:a16="http://schemas.microsoft.com/office/drawing/2014/main" id="{31AE56BE-471F-401E-BBDA-01BB8F4F4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019" y="194324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2760" name="Oval 1096">
            <a:extLst>
              <a:ext uri="{FF2B5EF4-FFF2-40B4-BE49-F238E27FC236}">
                <a16:creationId xmlns:a16="http://schemas.microsoft.com/office/drawing/2014/main" id="{D1316D37-5573-4638-95C6-3992C14E4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031" y="159908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2761" name="Oval 1097">
            <a:extLst>
              <a:ext uri="{FF2B5EF4-FFF2-40B4-BE49-F238E27FC236}">
                <a16:creationId xmlns:a16="http://schemas.microsoft.com/office/drawing/2014/main" id="{A3EDDF3E-7A55-41E2-9C98-3D84F2819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655" y="4000850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2762" name="Oval 1098">
            <a:extLst>
              <a:ext uri="{FF2B5EF4-FFF2-40B4-BE49-F238E27FC236}">
                <a16:creationId xmlns:a16="http://schemas.microsoft.com/office/drawing/2014/main" id="{F63A6FE8-B132-4D35-8709-0FF8FB3D6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377" y="417188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2763" name="Oval 1099">
            <a:extLst>
              <a:ext uri="{FF2B5EF4-FFF2-40B4-BE49-F238E27FC236}">
                <a16:creationId xmlns:a16="http://schemas.microsoft.com/office/drawing/2014/main" id="{0B846203-FBC7-4241-A549-D5216F893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5" y="159908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2764" name="Oval 1100">
            <a:extLst>
              <a:ext uri="{FF2B5EF4-FFF2-40B4-BE49-F238E27FC236}">
                <a16:creationId xmlns:a16="http://schemas.microsoft.com/office/drawing/2014/main" id="{53808357-16D8-4DAB-90DD-7506E297C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802" y="3885431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2765" name="Oval 1101">
            <a:extLst>
              <a:ext uri="{FF2B5EF4-FFF2-40B4-BE49-F238E27FC236}">
                <a16:creationId xmlns:a16="http://schemas.microsoft.com/office/drawing/2014/main" id="{5A84304B-66C7-4688-AEBA-3EEF9335E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563" y="2799441"/>
            <a:ext cx="165784" cy="173129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2766" name="Line 1102">
            <a:extLst>
              <a:ext uri="{FF2B5EF4-FFF2-40B4-BE49-F238E27FC236}">
                <a16:creationId xmlns:a16="http://schemas.microsoft.com/office/drawing/2014/main" id="{244C9142-8B3B-427A-892A-267F6AC034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8945" y="2515090"/>
            <a:ext cx="332618" cy="284351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67" name="Text Box 1103">
            <a:extLst>
              <a:ext uri="{FF2B5EF4-FFF2-40B4-BE49-F238E27FC236}">
                <a16:creationId xmlns:a16="http://schemas.microsoft.com/office/drawing/2014/main" id="{A3ED4AE5-A2E5-4B0A-AD4E-D145DDED0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717" y="2228641"/>
            <a:ext cx="997852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 dirty="0"/>
              <a:t>Source</a:t>
            </a:r>
          </a:p>
        </p:txBody>
      </p:sp>
      <p:sp>
        <p:nvSpPr>
          <p:cNvPr id="242768" name="Oval 1104">
            <a:extLst>
              <a:ext uri="{FF2B5EF4-FFF2-40B4-BE49-F238E27FC236}">
                <a16:creationId xmlns:a16="http://schemas.microsoft.com/office/drawing/2014/main" id="{EC6174F1-2BFB-4067-9A2B-D268E2340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827" y="2628411"/>
            <a:ext cx="166834" cy="171030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42769" name="Text Box 1105">
            <a:extLst>
              <a:ext uri="{FF2B5EF4-FFF2-40B4-BE49-F238E27FC236}">
                <a16:creationId xmlns:a16="http://schemas.microsoft.com/office/drawing/2014/main" id="{39223DA0-0D2D-438B-8044-EEFF7F254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433" y="1828871"/>
            <a:ext cx="1440641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/>
              <a:t>Destination</a:t>
            </a:r>
          </a:p>
        </p:txBody>
      </p:sp>
      <p:sp>
        <p:nvSpPr>
          <p:cNvPr id="242770" name="Line 1106">
            <a:extLst>
              <a:ext uri="{FF2B5EF4-FFF2-40B4-BE49-F238E27FC236}">
                <a16:creationId xmlns:a16="http://schemas.microsoft.com/office/drawing/2014/main" id="{1B39C4EE-B159-45DC-BF1A-BA4AF94834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3660" y="2170932"/>
            <a:ext cx="110173" cy="400819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42771" name="Rectangle 1107">
            <a:extLst>
              <a:ext uri="{FF2B5EF4-FFF2-40B4-BE49-F238E27FC236}">
                <a16:creationId xmlns:a16="http://schemas.microsoft.com/office/drawing/2014/main" id="{7F5DEEB4-6DBC-4109-8913-B244C30AF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9144" y="2618967"/>
            <a:ext cx="165784" cy="171031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90" name="Rectangle 55">
            <a:extLst>
              <a:ext uri="{FF2B5EF4-FFF2-40B4-BE49-F238E27FC236}">
                <a16:creationId xmlns:a16="http://schemas.microsoft.com/office/drawing/2014/main" id="{4327B730-4315-4374-8FBF-03D7B7FF2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887" y="215235"/>
            <a:ext cx="8994225" cy="111628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Revert to Greedy Forwarding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DE7EB16A-5AE5-404E-AD97-45FDCDBCA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149750"/>
            <a:ext cx="8520600" cy="572700"/>
          </a:xfrm>
        </p:spPr>
        <p:txBody>
          <a:bodyPr>
            <a:noAutofit/>
          </a:bodyPr>
          <a:lstStyle/>
          <a:p>
            <a:pPr algn="ctr"/>
            <a:r>
              <a:rPr lang="en-US" altLang="en-US" sz="7200" dirty="0"/>
              <a:t>Issues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698A8903-C974-4068-AA65-55D7555F0B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89382" y="1647196"/>
            <a:ext cx="6965235" cy="3086939"/>
          </a:xfrm>
        </p:spPr>
        <p:txBody>
          <a:bodyPr/>
          <a:lstStyle/>
          <a:p>
            <a:r>
              <a:rPr lang="en-US" altLang="en-US" sz="3173">
                <a:solidFill>
                  <a:schemeClr val="tx1"/>
                </a:solidFill>
              </a:rPr>
              <a:t>Choosing forwarding direction</a:t>
            </a:r>
          </a:p>
          <a:p>
            <a:pPr lvl="1"/>
            <a:r>
              <a:rPr lang="en-US" altLang="en-US" sz="2908">
                <a:solidFill>
                  <a:schemeClr val="tx1"/>
                </a:solidFill>
              </a:rPr>
              <a:t>multiple hull trees</a:t>
            </a:r>
          </a:p>
          <a:p>
            <a:r>
              <a:rPr lang="en-US" altLang="en-US" sz="3173">
                <a:solidFill>
                  <a:schemeClr val="tx1"/>
                </a:solidFill>
              </a:rPr>
              <a:t>Undeliverable packets</a:t>
            </a:r>
          </a:p>
          <a:p>
            <a:pPr lvl="1"/>
            <a:r>
              <a:rPr lang="en-US" altLang="en-US" sz="2908">
                <a:solidFill>
                  <a:schemeClr val="tx1"/>
                </a:solidFill>
              </a:rPr>
              <a:t>conflict Hulls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5" name="Line 3">
            <a:extLst>
              <a:ext uri="{FF2B5EF4-FFF2-40B4-BE49-F238E27FC236}">
                <a16:creationId xmlns:a16="http://schemas.microsoft.com/office/drawing/2014/main" id="{079E5DB6-8D2A-4C3D-BBDC-FBCA161A0B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12881" y="2115320"/>
            <a:ext cx="604377" cy="705106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59077" name="Line 5">
            <a:extLst>
              <a:ext uri="{FF2B5EF4-FFF2-40B4-BE49-F238E27FC236}">
                <a16:creationId xmlns:a16="http://schemas.microsoft.com/office/drawing/2014/main" id="{C4CCC5CC-AE5D-439A-8428-152A40EA77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12881" y="1561308"/>
            <a:ext cx="604377" cy="55401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59078" name="Line 6">
            <a:extLst>
              <a:ext uri="{FF2B5EF4-FFF2-40B4-BE49-F238E27FC236}">
                <a16:creationId xmlns:a16="http://schemas.microsoft.com/office/drawing/2014/main" id="{D3690B44-975F-47CB-BB72-7451A2A73D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6893" y="2820426"/>
            <a:ext cx="50365" cy="65474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59079" name="Line 7">
            <a:extLst>
              <a:ext uri="{FF2B5EF4-FFF2-40B4-BE49-F238E27FC236}">
                <a16:creationId xmlns:a16="http://schemas.microsoft.com/office/drawing/2014/main" id="{A195CDB5-3ABB-4004-A733-1FD07C498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529" y="3475168"/>
            <a:ext cx="654742" cy="15109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59080" name="Line 8">
            <a:extLst>
              <a:ext uri="{FF2B5EF4-FFF2-40B4-BE49-F238E27FC236}">
                <a16:creationId xmlns:a16="http://schemas.microsoft.com/office/drawing/2014/main" id="{AE806196-AE62-4EB9-AB24-9EE6B3E07B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1271" y="3374438"/>
            <a:ext cx="906565" cy="25182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59081" name="Line 9">
            <a:extLst>
              <a:ext uri="{FF2B5EF4-FFF2-40B4-BE49-F238E27FC236}">
                <a16:creationId xmlns:a16="http://schemas.microsoft.com/office/drawing/2014/main" id="{ED14E593-81EA-4038-BE7C-089BDC56D2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77836" y="2719697"/>
            <a:ext cx="352553" cy="65474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59082" name="Line 10">
            <a:extLst>
              <a:ext uri="{FF2B5EF4-FFF2-40B4-BE49-F238E27FC236}">
                <a16:creationId xmlns:a16="http://schemas.microsoft.com/office/drawing/2014/main" id="{9409C05B-9E45-47B5-A195-6979BF2924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77106" y="2064955"/>
            <a:ext cx="453283" cy="65474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59083" name="Line 11">
            <a:extLst>
              <a:ext uri="{FF2B5EF4-FFF2-40B4-BE49-F238E27FC236}">
                <a16:creationId xmlns:a16="http://schemas.microsoft.com/office/drawing/2014/main" id="{E084A872-F178-4B5D-9C87-F9E8661CE29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22365" y="1611672"/>
            <a:ext cx="654742" cy="45328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59084" name="Line 12">
            <a:extLst>
              <a:ext uri="{FF2B5EF4-FFF2-40B4-BE49-F238E27FC236}">
                <a16:creationId xmlns:a16="http://schemas.microsoft.com/office/drawing/2014/main" id="{A7794E26-9BD4-43A9-92B1-52BCB91D95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17259" y="1561307"/>
            <a:ext cx="705106" cy="5036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59085" name="Oval 13">
            <a:extLst>
              <a:ext uri="{FF2B5EF4-FFF2-40B4-BE49-F238E27FC236}">
                <a16:creationId xmlns:a16="http://schemas.microsoft.com/office/drawing/2014/main" id="{D09E8339-2B4A-4E98-BDD6-E0E84C204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529" y="2719697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59086" name="Oval 14">
            <a:extLst>
              <a:ext uri="{FF2B5EF4-FFF2-40B4-BE49-F238E27FC236}">
                <a16:creationId xmlns:a16="http://schemas.microsoft.com/office/drawing/2014/main" id="{4E0AFEF5-E14E-4DD8-BF79-C2B9CD4EC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6164" y="3374439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59087" name="Oval 15">
            <a:extLst>
              <a:ext uri="{FF2B5EF4-FFF2-40B4-BE49-F238E27FC236}">
                <a16:creationId xmlns:a16="http://schemas.microsoft.com/office/drawing/2014/main" id="{43E8363A-1EE9-44FE-8AE2-94CD7A33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541" y="3525533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59088" name="Oval 16">
            <a:extLst>
              <a:ext uri="{FF2B5EF4-FFF2-40B4-BE49-F238E27FC236}">
                <a16:creationId xmlns:a16="http://schemas.microsoft.com/office/drawing/2014/main" id="{631FF280-AC11-4646-97DD-0B36E3D68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471" y="3273709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59089" name="Oval 17">
            <a:extLst>
              <a:ext uri="{FF2B5EF4-FFF2-40B4-BE49-F238E27FC236}">
                <a16:creationId xmlns:a16="http://schemas.microsoft.com/office/drawing/2014/main" id="{F280845F-C20D-4B30-87C9-D9C11E013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660" y="2618967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59090" name="Oval 18">
            <a:extLst>
              <a:ext uri="{FF2B5EF4-FFF2-40B4-BE49-F238E27FC236}">
                <a16:creationId xmlns:a16="http://schemas.microsoft.com/office/drawing/2014/main" id="{65685DE2-9D38-444D-B376-06A67E7D8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377" y="1964226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59091" name="Oval 19">
            <a:extLst>
              <a:ext uri="{FF2B5EF4-FFF2-40B4-BE49-F238E27FC236}">
                <a16:creationId xmlns:a16="http://schemas.microsoft.com/office/drawing/2014/main" id="{7ADB974E-8DB3-4BC7-8650-A46CCF15B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635" y="1510943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59092" name="Oval 20">
            <a:extLst>
              <a:ext uri="{FF2B5EF4-FFF2-40B4-BE49-F238E27FC236}">
                <a16:creationId xmlns:a16="http://schemas.microsoft.com/office/drawing/2014/main" id="{82FA734F-463A-40AD-8301-2A06A64E7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529" y="1460578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59093" name="Oval 21">
            <a:extLst>
              <a:ext uri="{FF2B5EF4-FFF2-40B4-BE49-F238E27FC236}">
                <a16:creationId xmlns:a16="http://schemas.microsoft.com/office/drawing/2014/main" id="{C1608BB4-ADB8-42CF-8AD7-970352D84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152" y="2014590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59094" name="Rectangle 22">
            <a:extLst>
              <a:ext uri="{FF2B5EF4-FFF2-40B4-BE49-F238E27FC236}">
                <a16:creationId xmlns:a16="http://schemas.microsoft.com/office/drawing/2014/main" id="{2319FC64-9BD0-4ECD-A7E8-34DA0CABF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88" y="2669332"/>
            <a:ext cx="165784" cy="171031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59095" name="Line 23">
            <a:extLst>
              <a:ext uri="{FF2B5EF4-FFF2-40B4-BE49-F238E27FC236}">
                <a16:creationId xmlns:a16="http://schemas.microsoft.com/office/drawing/2014/main" id="{40302928-E6CA-44C4-A0F4-A88470546E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611" y="2770061"/>
            <a:ext cx="352553" cy="50365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59096" name="Text Box 24">
            <a:extLst>
              <a:ext uri="{FF2B5EF4-FFF2-40B4-BE49-F238E27FC236}">
                <a16:creationId xmlns:a16="http://schemas.microsoft.com/office/drawing/2014/main" id="{DE2AAFFD-5C04-47C3-9356-2DC017E04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7410" y="2568603"/>
            <a:ext cx="997852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 dirty="0"/>
              <a:t>Source</a:t>
            </a:r>
          </a:p>
        </p:txBody>
      </p:sp>
      <p:sp>
        <p:nvSpPr>
          <p:cNvPr id="259097" name="Text Box 25">
            <a:extLst>
              <a:ext uri="{FF2B5EF4-FFF2-40B4-BE49-F238E27FC236}">
                <a16:creationId xmlns:a16="http://schemas.microsoft.com/office/drawing/2014/main" id="{CCE3D747-4639-4DCC-9078-F36C5FC6B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1848" y="2870791"/>
            <a:ext cx="1440642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/>
              <a:t>Destination</a:t>
            </a:r>
          </a:p>
        </p:txBody>
      </p:sp>
      <p:sp>
        <p:nvSpPr>
          <p:cNvPr id="259098" name="Line 26">
            <a:extLst>
              <a:ext uri="{FF2B5EF4-FFF2-40B4-BE49-F238E27FC236}">
                <a16:creationId xmlns:a16="http://schemas.microsoft.com/office/drawing/2014/main" id="{522AFF54-159E-45B2-9A69-C106434080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9295" y="3072250"/>
            <a:ext cx="402918" cy="201459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" name="Rectangle 55">
            <a:extLst>
              <a:ext uri="{FF2B5EF4-FFF2-40B4-BE49-F238E27FC236}">
                <a16:creationId xmlns:a16="http://schemas.microsoft.com/office/drawing/2014/main" id="{2F2372F1-E3BF-462C-B2D4-D467E05A5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02439"/>
            <a:ext cx="8994225" cy="111628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Using Multiple Trees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34" name="Line 38">
            <a:extLst>
              <a:ext uri="{FF2B5EF4-FFF2-40B4-BE49-F238E27FC236}">
                <a16:creationId xmlns:a16="http://schemas.microsoft.com/office/drawing/2014/main" id="{A635312B-B137-4F56-9351-D34004D5895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16529" y="3475168"/>
            <a:ext cx="604377" cy="151094"/>
          </a:xfrm>
          <a:prstGeom prst="line">
            <a:avLst/>
          </a:prstGeom>
          <a:noFill/>
          <a:ln w="63500">
            <a:solidFill>
              <a:srgbClr val="FF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60133" name="Line 37">
            <a:extLst>
              <a:ext uri="{FF2B5EF4-FFF2-40B4-BE49-F238E27FC236}">
                <a16:creationId xmlns:a16="http://schemas.microsoft.com/office/drawing/2014/main" id="{86E6B656-6040-4208-9AF2-48EEA3E9A2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2517" y="3475168"/>
            <a:ext cx="604377" cy="604377"/>
          </a:xfrm>
          <a:prstGeom prst="line">
            <a:avLst/>
          </a:prstGeom>
          <a:noFill/>
          <a:ln w="63500">
            <a:solidFill>
              <a:srgbClr val="FF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60132" name="Line 36">
            <a:extLst>
              <a:ext uri="{FF2B5EF4-FFF2-40B4-BE49-F238E27FC236}">
                <a16:creationId xmlns:a16="http://schemas.microsoft.com/office/drawing/2014/main" id="{E36EB4D2-1B6E-4332-906F-675579EE8A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6529" y="2820426"/>
            <a:ext cx="50365" cy="654742"/>
          </a:xfrm>
          <a:prstGeom prst="line">
            <a:avLst/>
          </a:prstGeom>
          <a:noFill/>
          <a:ln w="63500">
            <a:solidFill>
              <a:srgbClr val="FF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60131" name="Line 35">
            <a:extLst>
              <a:ext uri="{FF2B5EF4-FFF2-40B4-BE49-F238E27FC236}">
                <a16:creationId xmlns:a16="http://schemas.microsoft.com/office/drawing/2014/main" id="{5435C7BC-FA9E-4E52-A39A-02A5CBC89E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62517" y="2115320"/>
            <a:ext cx="604377" cy="705106"/>
          </a:xfrm>
          <a:prstGeom prst="line">
            <a:avLst/>
          </a:prstGeom>
          <a:noFill/>
          <a:ln w="63500">
            <a:solidFill>
              <a:srgbClr val="FF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60130" name="Line 34">
            <a:extLst>
              <a:ext uri="{FF2B5EF4-FFF2-40B4-BE49-F238E27FC236}">
                <a16:creationId xmlns:a16="http://schemas.microsoft.com/office/drawing/2014/main" id="{A7D19C73-8521-4864-B9B1-48696A5FC9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7410" y="2115320"/>
            <a:ext cx="705106" cy="352553"/>
          </a:xfrm>
          <a:prstGeom prst="line">
            <a:avLst/>
          </a:prstGeom>
          <a:noFill/>
          <a:ln w="63500">
            <a:solidFill>
              <a:srgbClr val="FF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60129" name="Line 33">
            <a:extLst>
              <a:ext uri="{FF2B5EF4-FFF2-40B4-BE49-F238E27FC236}">
                <a16:creationId xmlns:a16="http://schemas.microsoft.com/office/drawing/2014/main" id="{EC7F21E9-234F-4CC9-82BF-96254A9933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28201" y="2770062"/>
            <a:ext cx="302188" cy="604377"/>
          </a:xfrm>
          <a:prstGeom prst="line">
            <a:avLst/>
          </a:prstGeom>
          <a:noFill/>
          <a:ln w="63500">
            <a:solidFill>
              <a:srgbClr val="FF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60128" name="Line 32">
            <a:extLst>
              <a:ext uri="{FF2B5EF4-FFF2-40B4-BE49-F238E27FC236}">
                <a16:creationId xmlns:a16="http://schemas.microsoft.com/office/drawing/2014/main" id="{10070755-48FF-4D46-AF5A-B12BA4848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0389" y="2719697"/>
            <a:ext cx="453283" cy="654742"/>
          </a:xfrm>
          <a:prstGeom prst="line">
            <a:avLst/>
          </a:prstGeom>
          <a:noFill/>
          <a:ln w="63500">
            <a:solidFill>
              <a:srgbClr val="FF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60127" name="Line 31">
            <a:extLst>
              <a:ext uri="{FF2B5EF4-FFF2-40B4-BE49-F238E27FC236}">
                <a16:creationId xmlns:a16="http://schemas.microsoft.com/office/drawing/2014/main" id="{EC5FCD12-FF09-4075-BA99-ABD8FCFFFF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7106" y="2014590"/>
            <a:ext cx="453283" cy="654742"/>
          </a:xfrm>
          <a:prstGeom prst="line">
            <a:avLst/>
          </a:prstGeom>
          <a:noFill/>
          <a:ln w="63500">
            <a:solidFill>
              <a:srgbClr val="FF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60126" name="Line 30">
            <a:extLst>
              <a:ext uri="{FF2B5EF4-FFF2-40B4-BE49-F238E27FC236}">
                <a16:creationId xmlns:a16="http://schemas.microsoft.com/office/drawing/2014/main" id="{8D8937B6-A34D-44BB-8BBF-F56ECBE70C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2365" y="1561307"/>
            <a:ext cx="654742" cy="453283"/>
          </a:xfrm>
          <a:prstGeom prst="line">
            <a:avLst/>
          </a:prstGeom>
          <a:noFill/>
          <a:ln w="63500">
            <a:solidFill>
              <a:srgbClr val="FF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60125" name="Line 29">
            <a:extLst>
              <a:ext uri="{FF2B5EF4-FFF2-40B4-BE49-F238E27FC236}">
                <a16:creationId xmlns:a16="http://schemas.microsoft.com/office/drawing/2014/main" id="{BAE67052-DAD9-425B-8D73-C1CDCECE8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0177" y="956931"/>
            <a:ext cx="302188" cy="604377"/>
          </a:xfrm>
          <a:prstGeom prst="line">
            <a:avLst/>
          </a:prstGeom>
          <a:noFill/>
          <a:ln w="63500">
            <a:solidFill>
              <a:srgbClr val="FF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60124" name="Line 28">
            <a:extLst>
              <a:ext uri="{FF2B5EF4-FFF2-40B4-BE49-F238E27FC236}">
                <a16:creationId xmlns:a16="http://schemas.microsoft.com/office/drawing/2014/main" id="{E32643E5-F3B5-4D92-95FE-1DAD978453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6893" y="956931"/>
            <a:ext cx="453283" cy="604377"/>
          </a:xfrm>
          <a:prstGeom prst="line">
            <a:avLst/>
          </a:prstGeom>
          <a:noFill/>
          <a:ln w="63500">
            <a:solidFill>
              <a:srgbClr val="FF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60123" name="Line 27">
            <a:extLst>
              <a:ext uri="{FF2B5EF4-FFF2-40B4-BE49-F238E27FC236}">
                <a16:creationId xmlns:a16="http://schemas.microsoft.com/office/drawing/2014/main" id="{13FB5161-C312-46D1-BBBC-FD1BA9B1F1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62517" y="1510943"/>
            <a:ext cx="604377" cy="554012"/>
          </a:xfrm>
          <a:prstGeom prst="line">
            <a:avLst/>
          </a:prstGeom>
          <a:noFill/>
          <a:ln w="63500">
            <a:solidFill>
              <a:srgbClr val="FF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60099" name="Line 3">
            <a:extLst>
              <a:ext uri="{FF2B5EF4-FFF2-40B4-BE49-F238E27FC236}">
                <a16:creationId xmlns:a16="http://schemas.microsoft.com/office/drawing/2014/main" id="{A842D0D5-E93F-4A08-BDBB-C2E4DC6999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12881" y="2064955"/>
            <a:ext cx="604377" cy="705106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60100" name="Rectangle 4">
            <a:extLst>
              <a:ext uri="{FF2B5EF4-FFF2-40B4-BE49-F238E27FC236}">
                <a16:creationId xmlns:a16="http://schemas.microsoft.com/office/drawing/2014/main" id="{B1296013-E6C6-411E-9473-C2C2D47E19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2668" y="4129910"/>
            <a:ext cx="5651345" cy="770161"/>
          </a:xfrm>
          <a:ln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/>
              <a:t>With one tree, may be forced to route in </a:t>
            </a:r>
            <a:r>
              <a:rPr lang="en-US" altLang="en-US">
                <a:latin typeface="Times New Roman" panose="02020603050405020304" pitchFamily="18" charset="0"/>
              </a:rPr>
              <a:t>“</a:t>
            </a:r>
            <a:r>
              <a:rPr lang="en-US" altLang="en-US"/>
              <a:t>bad</a:t>
            </a:r>
            <a:r>
              <a:rPr lang="en-US" altLang="en-US">
                <a:latin typeface="Times New Roman" panose="02020603050405020304" pitchFamily="18" charset="0"/>
              </a:rPr>
              <a:t>”</a:t>
            </a:r>
            <a:r>
              <a:rPr lang="en-US" altLang="en-US"/>
              <a:t> direction.</a:t>
            </a:r>
          </a:p>
        </p:txBody>
      </p:sp>
      <p:sp>
        <p:nvSpPr>
          <p:cNvPr id="260101" name="Line 5">
            <a:extLst>
              <a:ext uri="{FF2B5EF4-FFF2-40B4-BE49-F238E27FC236}">
                <a16:creationId xmlns:a16="http://schemas.microsoft.com/office/drawing/2014/main" id="{CC537C2A-CC5B-4101-98D3-A4F6491276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12881" y="1561308"/>
            <a:ext cx="604377" cy="55401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60102" name="Line 6">
            <a:extLst>
              <a:ext uri="{FF2B5EF4-FFF2-40B4-BE49-F238E27FC236}">
                <a16:creationId xmlns:a16="http://schemas.microsoft.com/office/drawing/2014/main" id="{EA303F07-CB4E-4998-BDED-20CFDC6D2B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6893" y="2820426"/>
            <a:ext cx="50365" cy="65474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60103" name="Line 7">
            <a:extLst>
              <a:ext uri="{FF2B5EF4-FFF2-40B4-BE49-F238E27FC236}">
                <a16:creationId xmlns:a16="http://schemas.microsoft.com/office/drawing/2014/main" id="{26FF44A6-D94F-478F-B1B3-43A0E02797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6894" y="3424803"/>
            <a:ext cx="604377" cy="15109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60104" name="Line 8">
            <a:extLst>
              <a:ext uri="{FF2B5EF4-FFF2-40B4-BE49-F238E27FC236}">
                <a16:creationId xmlns:a16="http://schemas.microsoft.com/office/drawing/2014/main" id="{CE230E9B-724E-45D0-90D3-32BC701E0F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1271" y="3374438"/>
            <a:ext cx="906565" cy="25182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60105" name="Line 9">
            <a:extLst>
              <a:ext uri="{FF2B5EF4-FFF2-40B4-BE49-F238E27FC236}">
                <a16:creationId xmlns:a16="http://schemas.microsoft.com/office/drawing/2014/main" id="{52B1166B-8CF3-42A1-85CC-3E61DF99F5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77836" y="2719697"/>
            <a:ext cx="302188" cy="65474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60106" name="Line 10">
            <a:extLst>
              <a:ext uri="{FF2B5EF4-FFF2-40B4-BE49-F238E27FC236}">
                <a16:creationId xmlns:a16="http://schemas.microsoft.com/office/drawing/2014/main" id="{FE270905-B2A1-4049-AC11-D7BE3995E9F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26742" y="2064955"/>
            <a:ext cx="453283" cy="65474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60107" name="Line 11">
            <a:extLst>
              <a:ext uri="{FF2B5EF4-FFF2-40B4-BE49-F238E27FC236}">
                <a16:creationId xmlns:a16="http://schemas.microsoft.com/office/drawing/2014/main" id="{6434892C-4E77-467E-BA84-A7090A102F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22365" y="1611672"/>
            <a:ext cx="654742" cy="45328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60108" name="Line 12">
            <a:extLst>
              <a:ext uri="{FF2B5EF4-FFF2-40B4-BE49-F238E27FC236}">
                <a16:creationId xmlns:a16="http://schemas.microsoft.com/office/drawing/2014/main" id="{B1E9CA04-4FD6-47D4-B238-C0BA4A1048A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17259" y="1561307"/>
            <a:ext cx="705106" cy="5036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60109" name="Oval 13">
            <a:extLst>
              <a:ext uri="{FF2B5EF4-FFF2-40B4-BE49-F238E27FC236}">
                <a16:creationId xmlns:a16="http://schemas.microsoft.com/office/drawing/2014/main" id="{F8D2110E-9699-4DA4-965F-E260613C5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529" y="2719697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60110" name="Oval 14">
            <a:extLst>
              <a:ext uri="{FF2B5EF4-FFF2-40B4-BE49-F238E27FC236}">
                <a16:creationId xmlns:a16="http://schemas.microsoft.com/office/drawing/2014/main" id="{BA1FD254-3A88-4152-815A-0D0BCE874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6164" y="3374439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60111" name="Oval 15">
            <a:extLst>
              <a:ext uri="{FF2B5EF4-FFF2-40B4-BE49-F238E27FC236}">
                <a16:creationId xmlns:a16="http://schemas.microsoft.com/office/drawing/2014/main" id="{32F6D3E4-25D2-439F-87D7-4E9958393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541" y="3525533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60112" name="Oval 16">
            <a:extLst>
              <a:ext uri="{FF2B5EF4-FFF2-40B4-BE49-F238E27FC236}">
                <a16:creationId xmlns:a16="http://schemas.microsoft.com/office/drawing/2014/main" id="{271E5E6D-7135-4FE8-9C2A-D892AC8AA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471" y="3273709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60113" name="Oval 17">
            <a:extLst>
              <a:ext uri="{FF2B5EF4-FFF2-40B4-BE49-F238E27FC236}">
                <a16:creationId xmlns:a16="http://schemas.microsoft.com/office/drawing/2014/main" id="{CBF88831-4774-42F2-AA96-6BD335C26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660" y="2618967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60114" name="Oval 18">
            <a:extLst>
              <a:ext uri="{FF2B5EF4-FFF2-40B4-BE49-F238E27FC236}">
                <a16:creationId xmlns:a16="http://schemas.microsoft.com/office/drawing/2014/main" id="{A14DD753-09BA-4988-9248-28CDCE730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377" y="1964226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60115" name="Oval 19">
            <a:extLst>
              <a:ext uri="{FF2B5EF4-FFF2-40B4-BE49-F238E27FC236}">
                <a16:creationId xmlns:a16="http://schemas.microsoft.com/office/drawing/2014/main" id="{B3BC3668-FE10-4637-BA1A-E7160D91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635" y="1510943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60116" name="Oval 20">
            <a:extLst>
              <a:ext uri="{FF2B5EF4-FFF2-40B4-BE49-F238E27FC236}">
                <a16:creationId xmlns:a16="http://schemas.microsoft.com/office/drawing/2014/main" id="{28085928-91FB-40CD-A0F6-8DC6828DF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529" y="1460578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60117" name="Oval 21">
            <a:extLst>
              <a:ext uri="{FF2B5EF4-FFF2-40B4-BE49-F238E27FC236}">
                <a16:creationId xmlns:a16="http://schemas.microsoft.com/office/drawing/2014/main" id="{F1D7C1D1-CD88-41BF-B780-BDCA0639D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152" y="2014590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60118" name="Rectangle 22">
            <a:extLst>
              <a:ext uri="{FF2B5EF4-FFF2-40B4-BE49-F238E27FC236}">
                <a16:creationId xmlns:a16="http://schemas.microsoft.com/office/drawing/2014/main" id="{88A22B9C-938F-46BF-B706-CD4ADDA06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88" y="2669332"/>
            <a:ext cx="165784" cy="171031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260119" name="Line 23">
            <a:extLst>
              <a:ext uri="{FF2B5EF4-FFF2-40B4-BE49-F238E27FC236}">
                <a16:creationId xmlns:a16="http://schemas.microsoft.com/office/drawing/2014/main" id="{045FF60C-CC1A-44EB-A50C-61ADAE7C1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611" y="2770061"/>
            <a:ext cx="352553" cy="50365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60120" name="Text Box 24">
            <a:extLst>
              <a:ext uri="{FF2B5EF4-FFF2-40B4-BE49-F238E27FC236}">
                <a16:creationId xmlns:a16="http://schemas.microsoft.com/office/drawing/2014/main" id="{1178A8E7-2AD0-4CA9-ACAE-55A44DCC6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7410" y="2568603"/>
            <a:ext cx="997852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 dirty="0"/>
              <a:t>Source</a:t>
            </a:r>
          </a:p>
        </p:txBody>
      </p:sp>
      <p:sp>
        <p:nvSpPr>
          <p:cNvPr id="260121" name="Text Box 25">
            <a:extLst>
              <a:ext uri="{FF2B5EF4-FFF2-40B4-BE49-F238E27FC236}">
                <a16:creationId xmlns:a16="http://schemas.microsoft.com/office/drawing/2014/main" id="{208E7EC7-5EC2-4D7C-80E4-554F7AB85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1848" y="2870791"/>
            <a:ext cx="1440642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/>
              <a:t>Destination</a:t>
            </a:r>
          </a:p>
        </p:txBody>
      </p:sp>
      <p:sp>
        <p:nvSpPr>
          <p:cNvPr id="260122" name="Line 26">
            <a:extLst>
              <a:ext uri="{FF2B5EF4-FFF2-40B4-BE49-F238E27FC236}">
                <a16:creationId xmlns:a16="http://schemas.microsoft.com/office/drawing/2014/main" id="{781083AF-6A3F-42C9-B743-449CDB2D7A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9295" y="3072250"/>
            <a:ext cx="402918" cy="201459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260135" name="Oval 39">
            <a:extLst>
              <a:ext uri="{FF2B5EF4-FFF2-40B4-BE49-F238E27FC236}">
                <a16:creationId xmlns:a16="http://schemas.microsoft.com/office/drawing/2014/main" id="{24F6E798-ECAD-47BE-87A8-372AF0B6D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447" y="856201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42" name="Rectangle 55">
            <a:extLst>
              <a:ext uri="{FF2B5EF4-FFF2-40B4-BE49-F238E27FC236}">
                <a16:creationId xmlns:a16="http://schemas.microsoft.com/office/drawing/2014/main" id="{0E02C088-2FCB-49DF-96BE-2FC3FFAD74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02439"/>
            <a:ext cx="8994225" cy="111628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Using Multiple Trees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29639" y="8668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/>
              <a:t>Wireless Ad Hoc Networks (1990’s)</a:t>
            </a:r>
            <a:endParaRPr lang="en-SG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20FEE5-2448-4B2A-BEE9-1721FE679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28" y="867878"/>
            <a:ext cx="7679330" cy="437087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31017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Line 1026">
            <a:extLst>
              <a:ext uri="{FF2B5EF4-FFF2-40B4-BE49-F238E27FC236}">
                <a16:creationId xmlns:a16="http://schemas.microsoft.com/office/drawing/2014/main" id="{1390F01C-E6EB-4921-ACA2-5C2C7B5CAF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12881" y="2064955"/>
            <a:ext cx="604377" cy="705106"/>
          </a:xfrm>
          <a:prstGeom prst="line">
            <a:avLst/>
          </a:prstGeom>
          <a:noFill/>
          <a:ln w="63500">
            <a:solidFill>
              <a:srgbClr val="99FF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05155" name="Line 1027">
            <a:extLst>
              <a:ext uri="{FF2B5EF4-FFF2-40B4-BE49-F238E27FC236}">
                <a16:creationId xmlns:a16="http://schemas.microsoft.com/office/drawing/2014/main" id="{285FD0FC-75F3-44C2-87AD-FC9960FA08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77106" y="1561307"/>
            <a:ext cx="402918" cy="453283"/>
          </a:xfrm>
          <a:prstGeom prst="line">
            <a:avLst/>
          </a:prstGeom>
          <a:noFill/>
          <a:ln w="63500">
            <a:solidFill>
              <a:srgbClr val="99FF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05156" name="Line 1028">
            <a:extLst>
              <a:ext uri="{FF2B5EF4-FFF2-40B4-BE49-F238E27FC236}">
                <a16:creationId xmlns:a16="http://schemas.microsoft.com/office/drawing/2014/main" id="{616B932C-D63B-4A34-8809-CE724D04BB3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72729" y="1561307"/>
            <a:ext cx="604377" cy="453283"/>
          </a:xfrm>
          <a:prstGeom prst="line">
            <a:avLst/>
          </a:prstGeom>
          <a:noFill/>
          <a:ln w="63500">
            <a:solidFill>
              <a:srgbClr val="99FF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05157" name="Line 1029">
            <a:extLst>
              <a:ext uri="{FF2B5EF4-FFF2-40B4-BE49-F238E27FC236}">
                <a16:creationId xmlns:a16="http://schemas.microsoft.com/office/drawing/2014/main" id="{011459D7-4F93-4814-9E64-4C190B4684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27471" y="2064955"/>
            <a:ext cx="402918" cy="604377"/>
          </a:xfrm>
          <a:prstGeom prst="line">
            <a:avLst/>
          </a:prstGeom>
          <a:noFill/>
          <a:ln w="63500">
            <a:solidFill>
              <a:srgbClr val="99FF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05158" name="Line 1030">
            <a:extLst>
              <a:ext uri="{FF2B5EF4-FFF2-40B4-BE49-F238E27FC236}">
                <a16:creationId xmlns:a16="http://schemas.microsoft.com/office/drawing/2014/main" id="{9A6C653F-2522-402E-973A-DBD43BAAC7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30389" y="2266414"/>
            <a:ext cx="503647" cy="402918"/>
          </a:xfrm>
          <a:prstGeom prst="line">
            <a:avLst/>
          </a:prstGeom>
          <a:noFill/>
          <a:ln w="63500">
            <a:solidFill>
              <a:srgbClr val="99FF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05159" name="Line 1031">
            <a:extLst>
              <a:ext uri="{FF2B5EF4-FFF2-40B4-BE49-F238E27FC236}">
                <a16:creationId xmlns:a16="http://schemas.microsoft.com/office/drawing/2014/main" id="{691DEAF7-5F37-44ED-ABA3-BC65FC3F8F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78566" y="2770062"/>
            <a:ext cx="302188" cy="604377"/>
          </a:xfrm>
          <a:prstGeom prst="line">
            <a:avLst/>
          </a:prstGeom>
          <a:noFill/>
          <a:ln w="63500">
            <a:solidFill>
              <a:srgbClr val="99FF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05160" name="Line 1032">
            <a:extLst>
              <a:ext uri="{FF2B5EF4-FFF2-40B4-BE49-F238E27FC236}">
                <a16:creationId xmlns:a16="http://schemas.microsoft.com/office/drawing/2014/main" id="{126CB73F-2EB8-4836-A026-EFB9CE9089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1271" y="3374438"/>
            <a:ext cx="906565" cy="251824"/>
          </a:xfrm>
          <a:prstGeom prst="line">
            <a:avLst/>
          </a:prstGeom>
          <a:noFill/>
          <a:ln w="63500">
            <a:solidFill>
              <a:srgbClr val="99FF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05161" name="Line 1033">
            <a:extLst>
              <a:ext uri="{FF2B5EF4-FFF2-40B4-BE49-F238E27FC236}">
                <a16:creationId xmlns:a16="http://schemas.microsoft.com/office/drawing/2014/main" id="{06BD5E94-98A9-4C9E-9C41-E4718DEE76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3246" y="1561308"/>
            <a:ext cx="554012" cy="503647"/>
          </a:xfrm>
          <a:prstGeom prst="line">
            <a:avLst/>
          </a:prstGeom>
          <a:noFill/>
          <a:ln w="63500">
            <a:solidFill>
              <a:srgbClr val="99FF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05162" name="Line 1034">
            <a:extLst>
              <a:ext uri="{FF2B5EF4-FFF2-40B4-BE49-F238E27FC236}">
                <a16:creationId xmlns:a16="http://schemas.microsoft.com/office/drawing/2014/main" id="{C7128ABD-FC60-488F-8BC5-92A239F7465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58140" y="1359849"/>
            <a:ext cx="604377" cy="705106"/>
          </a:xfrm>
          <a:prstGeom prst="line">
            <a:avLst/>
          </a:prstGeom>
          <a:noFill/>
          <a:ln w="63500">
            <a:solidFill>
              <a:srgbClr val="99FF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05163" name="Line 1035">
            <a:extLst>
              <a:ext uri="{FF2B5EF4-FFF2-40B4-BE49-F238E27FC236}">
                <a16:creationId xmlns:a16="http://schemas.microsoft.com/office/drawing/2014/main" id="{D89AC015-BD80-4E7E-953C-22E7B0E7E7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7258" y="2820426"/>
            <a:ext cx="50365" cy="604377"/>
          </a:xfrm>
          <a:prstGeom prst="line">
            <a:avLst/>
          </a:prstGeom>
          <a:noFill/>
          <a:ln w="63500">
            <a:solidFill>
              <a:srgbClr val="99FF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05164" name="Line 1036">
            <a:extLst>
              <a:ext uri="{FF2B5EF4-FFF2-40B4-BE49-F238E27FC236}">
                <a16:creationId xmlns:a16="http://schemas.microsoft.com/office/drawing/2014/main" id="{4071AD22-E597-4502-9BDD-8C9B74D463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8353" y="3626262"/>
            <a:ext cx="402918" cy="453283"/>
          </a:xfrm>
          <a:prstGeom prst="line">
            <a:avLst/>
          </a:prstGeom>
          <a:noFill/>
          <a:ln w="63500">
            <a:solidFill>
              <a:srgbClr val="99FF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05165" name="Line 1037">
            <a:extLst>
              <a:ext uri="{FF2B5EF4-FFF2-40B4-BE49-F238E27FC236}">
                <a16:creationId xmlns:a16="http://schemas.microsoft.com/office/drawing/2014/main" id="{7B98F7A5-347F-406A-81E6-59FADF84DE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16529" y="3475168"/>
            <a:ext cx="604377" cy="151094"/>
          </a:xfrm>
          <a:prstGeom prst="line">
            <a:avLst/>
          </a:prstGeom>
          <a:noFill/>
          <a:ln w="63500">
            <a:solidFill>
              <a:srgbClr val="FF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05166" name="Line 1038">
            <a:extLst>
              <a:ext uri="{FF2B5EF4-FFF2-40B4-BE49-F238E27FC236}">
                <a16:creationId xmlns:a16="http://schemas.microsoft.com/office/drawing/2014/main" id="{68B821BC-4C6E-4370-84D1-9E79A543DB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2517" y="3475168"/>
            <a:ext cx="604377" cy="604377"/>
          </a:xfrm>
          <a:prstGeom prst="line">
            <a:avLst/>
          </a:prstGeom>
          <a:noFill/>
          <a:ln w="63500">
            <a:solidFill>
              <a:srgbClr val="FF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05167" name="Line 1039">
            <a:extLst>
              <a:ext uri="{FF2B5EF4-FFF2-40B4-BE49-F238E27FC236}">
                <a16:creationId xmlns:a16="http://schemas.microsoft.com/office/drawing/2014/main" id="{B65185CC-3E70-466C-BBFE-818389774C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6529" y="2820426"/>
            <a:ext cx="50365" cy="654742"/>
          </a:xfrm>
          <a:prstGeom prst="line">
            <a:avLst/>
          </a:prstGeom>
          <a:noFill/>
          <a:ln w="63500">
            <a:solidFill>
              <a:srgbClr val="FF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05168" name="Line 1040">
            <a:extLst>
              <a:ext uri="{FF2B5EF4-FFF2-40B4-BE49-F238E27FC236}">
                <a16:creationId xmlns:a16="http://schemas.microsoft.com/office/drawing/2014/main" id="{92DA5E0A-B242-4557-8C9A-B1CD2D777F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62517" y="2115320"/>
            <a:ext cx="604377" cy="705106"/>
          </a:xfrm>
          <a:prstGeom prst="line">
            <a:avLst/>
          </a:prstGeom>
          <a:noFill/>
          <a:ln w="63500">
            <a:solidFill>
              <a:srgbClr val="FF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05169" name="Line 1041">
            <a:extLst>
              <a:ext uri="{FF2B5EF4-FFF2-40B4-BE49-F238E27FC236}">
                <a16:creationId xmlns:a16="http://schemas.microsoft.com/office/drawing/2014/main" id="{AA288265-E48C-445C-890A-4A25F99638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7410" y="2115320"/>
            <a:ext cx="705106" cy="352553"/>
          </a:xfrm>
          <a:prstGeom prst="line">
            <a:avLst/>
          </a:prstGeom>
          <a:noFill/>
          <a:ln w="63500">
            <a:solidFill>
              <a:srgbClr val="FF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05170" name="Line 1042">
            <a:extLst>
              <a:ext uri="{FF2B5EF4-FFF2-40B4-BE49-F238E27FC236}">
                <a16:creationId xmlns:a16="http://schemas.microsoft.com/office/drawing/2014/main" id="{F3F642AF-4810-4FB1-9B05-66A1323B55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28201" y="2770062"/>
            <a:ext cx="302188" cy="604377"/>
          </a:xfrm>
          <a:prstGeom prst="line">
            <a:avLst/>
          </a:prstGeom>
          <a:noFill/>
          <a:ln w="63500">
            <a:solidFill>
              <a:srgbClr val="FF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05171" name="Line 1043">
            <a:extLst>
              <a:ext uri="{FF2B5EF4-FFF2-40B4-BE49-F238E27FC236}">
                <a16:creationId xmlns:a16="http://schemas.microsoft.com/office/drawing/2014/main" id="{4A5B9EE7-DB55-4E51-9B2C-B0216C6E8E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0389" y="2719697"/>
            <a:ext cx="453283" cy="654742"/>
          </a:xfrm>
          <a:prstGeom prst="line">
            <a:avLst/>
          </a:prstGeom>
          <a:noFill/>
          <a:ln w="63500">
            <a:solidFill>
              <a:srgbClr val="FF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05172" name="Line 1044">
            <a:extLst>
              <a:ext uri="{FF2B5EF4-FFF2-40B4-BE49-F238E27FC236}">
                <a16:creationId xmlns:a16="http://schemas.microsoft.com/office/drawing/2014/main" id="{32D5EF1E-F80F-448E-982A-51B41449B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6742" y="2014590"/>
            <a:ext cx="453283" cy="654742"/>
          </a:xfrm>
          <a:prstGeom prst="line">
            <a:avLst/>
          </a:prstGeom>
          <a:noFill/>
          <a:ln w="63500">
            <a:solidFill>
              <a:srgbClr val="FF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05173" name="Line 1045">
            <a:extLst>
              <a:ext uri="{FF2B5EF4-FFF2-40B4-BE49-F238E27FC236}">
                <a16:creationId xmlns:a16="http://schemas.microsoft.com/office/drawing/2014/main" id="{E7A53071-47CA-471C-977B-9E3581C719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2365" y="1561307"/>
            <a:ext cx="604377" cy="453283"/>
          </a:xfrm>
          <a:prstGeom prst="line">
            <a:avLst/>
          </a:prstGeom>
          <a:noFill/>
          <a:ln w="63500">
            <a:solidFill>
              <a:srgbClr val="FF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05174" name="Line 1046">
            <a:extLst>
              <a:ext uri="{FF2B5EF4-FFF2-40B4-BE49-F238E27FC236}">
                <a16:creationId xmlns:a16="http://schemas.microsoft.com/office/drawing/2014/main" id="{A084E178-02A2-4943-80CD-1D8D44236C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0177" y="956931"/>
            <a:ext cx="302188" cy="604377"/>
          </a:xfrm>
          <a:prstGeom prst="line">
            <a:avLst/>
          </a:prstGeom>
          <a:noFill/>
          <a:ln w="63500">
            <a:solidFill>
              <a:srgbClr val="FF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05175" name="Line 1047">
            <a:extLst>
              <a:ext uri="{FF2B5EF4-FFF2-40B4-BE49-F238E27FC236}">
                <a16:creationId xmlns:a16="http://schemas.microsoft.com/office/drawing/2014/main" id="{422561E0-5505-415B-BE0E-8B8FA2321B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6893" y="956931"/>
            <a:ext cx="453283" cy="604377"/>
          </a:xfrm>
          <a:prstGeom prst="line">
            <a:avLst/>
          </a:prstGeom>
          <a:noFill/>
          <a:ln w="63500">
            <a:solidFill>
              <a:srgbClr val="FF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05176" name="Line 1048">
            <a:extLst>
              <a:ext uri="{FF2B5EF4-FFF2-40B4-BE49-F238E27FC236}">
                <a16:creationId xmlns:a16="http://schemas.microsoft.com/office/drawing/2014/main" id="{AC2A2235-0A6E-4B60-99A7-801B9569F4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62517" y="1510943"/>
            <a:ext cx="604377" cy="554012"/>
          </a:xfrm>
          <a:prstGeom prst="line">
            <a:avLst/>
          </a:prstGeom>
          <a:noFill/>
          <a:ln w="63500">
            <a:solidFill>
              <a:srgbClr val="FF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05178" name="Line 1050">
            <a:extLst>
              <a:ext uri="{FF2B5EF4-FFF2-40B4-BE49-F238E27FC236}">
                <a16:creationId xmlns:a16="http://schemas.microsoft.com/office/drawing/2014/main" id="{35EB8947-68AC-49F9-B1C9-8F1D1531581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12881" y="2115320"/>
            <a:ext cx="604377" cy="705106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05179" name="Rectangle 1051">
            <a:extLst>
              <a:ext uri="{FF2B5EF4-FFF2-40B4-BE49-F238E27FC236}">
                <a16:creationId xmlns:a16="http://schemas.microsoft.com/office/drawing/2014/main" id="{403E4732-B639-4D99-A794-BC0C65A98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2668" y="4129910"/>
            <a:ext cx="5651345" cy="770161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/>
              <a:t>Two extremal-rooted trees are usually sufficient to </a:t>
            </a:r>
            <a:r>
              <a:rPr lang="en-US" altLang="en-US">
                <a:latin typeface="Times New Roman" panose="02020603050405020304" pitchFamily="18" charset="0"/>
              </a:rPr>
              <a:t>“</a:t>
            </a:r>
            <a:r>
              <a:rPr lang="en-US" altLang="en-US"/>
              <a:t>approximate</a:t>
            </a:r>
            <a:r>
              <a:rPr lang="en-US" altLang="en-US">
                <a:latin typeface="Times New Roman" panose="02020603050405020304" pitchFamily="18" charset="0"/>
              </a:rPr>
              <a:t>”</a:t>
            </a:r>
            <a:r>
              <a:rPr lang="en-US" altLang="en-US"/>
              <a:t> a void</a:t>
            </a:r>
          </a:p>
        </p:txBody>
      </p:sp>
      <p:sp>
        <p:nvSpPr>
          <p:cNvPr id="305180" name="Line 1052">
            <a:extLst>
              <a:ext uri="{FF2B5EF4-FFF2-40B4-BE49-F238E27FC236}">
                <a16:creationId xmlns:a16="http://schemas.microsoft.com/office/drawing/2014/main" id="{CDCB8679-70DD-4674-B5A0-984A67B979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62517" y="1561308"/>
            <a:ext cx="604377" cy="55401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05181" name="Line 1053">
            <a:extLst>
              <a:ext uri="{FF2B5EF4-FFF2-40B4-BE49-F238E27FC236}">
                <a16:creationId xmlns:a16="http://schemas.microsoft.com/office/drawing/2014/main" id="{8DA97DC6-2ED8-4158-9299-7431454E4E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6893" y="2820426"/>
            <a:ext cx="50365" cy="65474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05182" name="Line 1054">
            <a:extLst>
              <a:ext uri="{FF2B5EF4-FFF2-40B4-BE49-F238E27FC236}">
                <a16:creationId xmlns:a16="http://schemas.microsoft.com/office/drawing/2014/main" id="{703C73FC-4283-47F9-8ACF-151076094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6894" y="3424803"/>
            <a:ext cx="604377" cy="15109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05183" name="Line 1055">
            <a:extLst>
              <a:ext uri="{FF2B5EF4-FFF2-40B4-BE49-F238E27FC236}">
                <a16:creationId xmlns:a16="http://schemas.microsoft.com/office/drawing/2014/main" id="{B1D126E0-54E6-43D0-B825-07856C8B73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1271" y="3324074"/>
            <a:ext cx="906565" cy="25182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05184" name="Line 1056">
            <a:extLst>
              <a:ext uri="{FF2B5EF4-FFF2-40B4-BE49-F238E27FC236}">
                <a16:creationId xmlns:a16="http://schemas.microsoft.com/office/drawing/2014/main" id="{FDCA5538-8D59-4729-9595-243E3C0396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77836" y="2719697"/>
            <a:ext cx="302188" cy="65474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05185" name="Line 1057">
            <a:extLst>
              <a:ext uri="{FF2B5EF4-FFF2-40B4-BE49-F238E27FC236}">
                <a16:creationId xmlns:a16="http://schemas.microsoft.com/office/drawing/2014/main" id="{F26E6888-F908-447A-9575-05E9AB3F74D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26742" y="2064955"/>
            <a:ext cx="453283" cy="65474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05186" name="Line 1058">
            <a:extLst>
              <a:ext uri="{FF2B5EF4-FFF2-40B4-BE49-F238E27FC236}">
                <a16:creationId xmlns:a16="http://schemas.microsoft.com/office/drawing/2014/main" id="{3FFAC084-F576-4150-9233-E2EBB93CFB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22365" y="1611672"/>
            <a:ext cx="604377" cy="45328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05187" name="Line 1059">
            <a:extLst>
              <a:ext uri="{FF2B5EF4-FFF2-40B4-BE49-F238E27FC236}">
                <a16:creationId xmlns:a16="http://schemas.microsoft.com/office/drawing/2014/main" id="{4A392126-7E91-4096-B3B5-8168935FF7C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17259" y="1561307"/>
            <a:ext cx="705106" cy="5036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05188" name="Oval 1060">
            <a:extLst>
              <a:ext uri="{FF2B5EF4-FFF2-40B4-BE49-F238E27FC236}">
                <a16:creationId xmlns:a16="http://schemas.microsoft.com/office/drawing/2014/main" id="{0A11D452-A759-4E41-A440-87700DE1D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529" y="2719697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05189" name="Oval 1061">
            <a:extLst>
              <a:ext uri="{FF2B5EF4-FFF2-40B4-BE49-F238E27FC236}">
                <a16:creationId xmlns:a16="http://schemas.microsoft.com/office/drawing/2014/main" id="{AFEC1D52-FD66-4792-A72A-3FFFE7FBD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6164" y="3374439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05190" name="Oval 1062">
            <a:extLst>
              <a:ext uri="{FF2B5EF4-FFF2-40B4-BE49-F238E27FC236}">
                <a16:creationId xmlns:a16="http://schemas.microsoft.com/office/drawing/2014/main" id="{F8417DB2-AADB-43A2-A42B-7C04AB617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541" y="3525533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05191" name="Oval 1063">
            <a:extLst>
              <a:ext uri="{FF2B5EF4-FFF2-40B4-BE49-F238E27FC236}">
                <a16:creationId xmlns:a16="http://schemas.microsoft.com/office/drawing/2014/main" id="{1116436D-1758-4E6F-BB7B-B7D19D9EF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471" y="3273709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05192" name="Oval 1064">
            <a:extLst>
              <a:ext uri="{FF2B5EF4-FFF2-40B4-BE49-F238E27FC236}">
                <a16:creationId xmlns:a16="http://schemas.microsoft.com/office/drawing/2014/main" id="{4A992BCC-48DE-451B-A0AF-155B9CADD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660" y="2618967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05193" name="Oval 1065">
            <a:extLst>
              <a:ext uri="{FF2B5EF4-FFF2-40B4-BE49-F238E27FC236}">
                <a16:creationId xmlns:a16="http://schemas.microsoft.com/office/drawing/2014/main" id="{11E17B58-73A4-453E-98E1-D3CF65AF9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377" y="1964226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05194" name="Oval 1066">
            <a:extLst>
              <a:ext uri="{FF2B5EF4-FFF2-40B4-BE49-F238E27FC236}">
                <a16:creationId xmlns:a16="http://schemas.microsoft.com/office/drawing/2014/main" id="{D9469AF3-52A2-4EFE-BD58-A59397B2E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635" y="1510943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05195" name="Oval 1067">
            <a:extLst>
              <a:ext uri="{FF2B5EF4-FFF2-40B4-BE49-F238E27FC236}">
                <a16:creationId xmlns:a16="http://schemas.microsoft.com/office/drawing/2014/main" id="{EFBBF894-E2F3-4F1F-A86A-0E05C0393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529" y="1460578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05196" name="Oval 1068">
            <a:extLst>
              <a:ext uri="{FF2B5EF4-FFF2-40B4-BE49-F238E27FC236}">
                <a16:creationId xmlns:a16="http://schemas.microsoft.com/office/drawing/2014/main" id="{A04F682C-DF38-4526-85B9-673818D73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152" y="2014590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05197" name="Rectangle 1069">
            <a:extLst>
              <a:ext uri="{FF2B5EF4-FFF2-40B4-BE49-F238E27FC236}">
                <a16:creationId xmlns:a16="http://schemas.microsoft.com/office/drawing/2014/main" id="{328C1D51-8AEF-4DB4-BE6E-B4F28EDD4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88" y="2669332"/>
            <a:ext cx="165784" cy="171031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05198" name="Line 1070">
            <a:extLst>
              <a:ext uri="{FF2B5EF4-FFF2-40B4-BE49-F238E27FC236}">
                <a16:creationId xmlns:a16="http://schemas.microsoft.com/office/drawing/2014/main" id="{CAA0788B-3FC5-43E6-A572-7F82DDEDAF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611" y="2770061"/>
            <a:ext cx="352553" cy="50365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05199" name="Text Box 1071">
            <a:extLst>
              <a:ext uri="{FF2B5EF4-FFF2-40B4-BE49-F238E27FC236}">
                <a16:creationId xmlns:a16="http://schemas.microsoft.com/office/drawing/2014/main" id="{60EF4252-F6DF-4E34-A9F2-0B444D8E4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7410" y="2568603"/>
            <a:ext cx="997852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 dirty="0"/>
              <a:t>Source</a:t>
            </a:r>
          </a:p>
        </p:txBody>
      </p:sp>
      <p:sp>
        <p:nvSpPr>
          <p:cNvPr id="305200" name="Text Box 1072">
            <a:extLst>
              <a:ext uri="{FF2B5EF4-FFF2-40B4-BE49-F238E27FC236}">
                <a16:creationId xmlns:a16="http://schemas.microsoft.com/office/drawing/2014/main" id="{D71D8DD7-ECE1-46A8-AA73-CC1BA25F8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1848" y="2870791"/>
            <a:ext cx="1440642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/>
              <a:t>Destination</a:t>
            </a:r>
          </a:p>
        </p:txBody>
      </p:sp>
      <p:sp>
        <p:nvSpPr>
          <p:cNvPr id="305201" name="Line 1073">
            <a:extLst>
              <a:ext uri="{FF2B5EF4-FFF2-40B4-BE49-F238E27FC236}">
                <a16:creationId xmlns:a16="http://schemas.microsoft.com/office/drawing/2014/main" id="{9A92A0D4-84EA-4F6F-B050-E1B2AAA484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9295" y="3072250"/>
            <a:ext cx="402918" cy="201459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05202" name="Line 1074">
            <a:extLst>
              <a:ext uri="{FF2B5EF4-FFF2-40B4-BE49-F238E27FC236}">
                <a16:creationId xmlns:a16="http://schemas.microsoft.com/office/drawing/2014/main" id="{25098A07-7FFE-4F13-BCD2-6D312BC5B0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66894" y="3475168"/>
            <a:ext cx="201459" cy="604377"/>
          </a:xfrm>
          <a:prstGeom prst="line">
            <a:avLst/>
          </a:prstGeom>
          <a:noFill/>
          <a:ln w="63500">
            <a:solidFill>
              <a:srgbClr val="99FF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05203" name="Oval 1075">
            <a:extLst>
              <a:ext uri="{FF2B5EF4-FFF2-40B4-BE49-F238E27FC236}">
                <a16:creationId xmlns:a16="http://schemas.microsoft.com/office/drawing/2014/main" id="{2D41B9A8-406B-4459-9AF3-5A1B7EF8E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447" y="856201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05204" name="Oval 1076">
            <a:extLst>
              <a:ext uri="{FF2B5EF4-FFF2-40B4-BE49-F238E27FC236}">
                <a16:creationId xmlns:a16="http://schemas.microsoft.com/office/drawing/2014/main" id="{D6176BFF-2490-4978-ABDC-EAF1425DA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623" y="3978816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58" name="Rectangle 55">
            <a:extLst>
              <a:ext uri="{FF2B5EF4-FFF2-40B4-BE49-F238E27FC236}">
                <a16:creationId xmlns:a16="http://schemas.microsoft.com/office/drawing/2014/main" id="{934AE9B3-8E0B-4C3D-A59D-3C98BB8F16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02439"/>
            <a:ext cx="8994225" cy="111628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Using Multiple Trees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Line 1026">
            <a:extLst>
              <a:ext uri="{FF2B5EF4-FFF2-40B4-BE49-F238E27FC236}">
                <a16:creationId xmlns:a16="http://schemas.microsoft.com/office/drawing/2014/main" id="{329CFE82-70FC-4B0D-960C-7CB3354E53C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12881" y="2064955"/>
            <a:ext cx="604377" cy="705106"/>
          </a:xfrm>
          <a:prstGeom prst="line">
            <a:avLst/>
          </a:prstGeom>
          <a:noFill/>
          <a:ln w="63500">
            <a:solidFill>
              <a:srgbClr val="99FF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34851" name="Line 1027">
            <a:extLst>
              <a:ext uri="{FF2B5EF4-FFF2-40B4-BE49-F238E27FC236}">
                <a16:creationId xmlns:a16="http://schemas.microsoft.com/office/drawing/2014/main" id="{BEBAA0B0-E82F-477F-9ED8-FD44623F17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77106" y="1561307"/>
            <a:ext cx="402918" cy="453283"/>
          </a:xfrm>
          <a:prstGeom prst="line">
            <a:avLst/>
          </a:prstGeom>
          <a:noFill/>
          <a:ln w="63500">
            <a:solidFill>
              <a:srgbClr val="99FF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34852" name="Line 1028">
            <a:extLst>
              <a:ext uri="{FF2B5EF4-FFF2-40B4-BE49-F238E27FC236}">
                <a16:creationId xmlns:a16="http://schemas.microsoft.com/office/drawing/2014/main" id="{646D26E2-A8DC-4384-9171-FFCB985DE6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72729" y="1561307"/>
            <a:ext cx="604377" cy="453283"/>
          </a:xfrm>
          <a:prstGeom prst="line">
            <a:avLst/>
          </a:prstGeom>
          <a:noFill/>
          <a:ln w="63500">
            <a:solidFill>
              <a:srgbClr val="99FF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34853" name="Line 1029">
            <a:extLst>
              <a:ext uri="{FF2B5EF4-FFF2-40B4-BE49-F238E27FC236}">
                <a16:creationId xmlns:a16="http://schemas.microsoft.com/office/drawing/2014/main" id="{1C6B97A8-1F9F-4DE8-B2BD-620FE05A487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27471" y="2064955"/>
            <a:ext cx="402918" cy="604377"/>
          </a:xfrm>
          <a:prstGeom prst="line">
            <a:avLst/>
          </a:prstGeom>
          <a:noFill/>
          <a:ln w="63500">
            <a:solidFill>
              <a:srgbClr val="99FF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34854" name="Line 1030">
            <a:extLst>
              <a:ext uri="{FF2B5EF4-FFF2-40B4-BE49-F238E27FC236}">
                <a16:creationId xmlns:a16="http://schemas.microsoft.com/office/drawing/2014/main" id="{1237D3E0-8BB0-4CAF-90DF-C34B91E1ED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30389" y="2266414"/>
            <a:ext cx="503647" cy="402918"/>
          </a:xfrm>
          <a:prstGeom prst="line">
            <a:avLst/>
          </a:prstGeom>
          <a:noFill/>
          <a:ln w="63500">
            <a:solidFill>
              <a:srgbClr val="99FF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34855" name="Line 1031">
            <a:extLst>
              <a:ext uri="{FF2B5EF4-FFF2-40B4-BE49-F238E27FC236}">
                <a16:creationId xmlns:a16="http://schemas.microsoft.com/office/drawing/2014/main" id="{ECD62ED4-CED4-4184-A552-CAA0F23A17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78566" y="2770062"/>
            <a:ext cx="302188" cy="604377"/>
          </a:xfrm>
          <a:prstGeom prst="line">
            <a:avLst/>
          </a:prstGeom>
          <a:noFill/>
          <a:ln w="63500">
            <a:solidFill>
              <a:srgbClr val="99FF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34856" name="Line 1032">
            <a:extLst>
              <a:ext uri="{FF2B5EF4-FFF2-40B4-BE49-F238E27FC236}">
                <a16:creationId xmlns:a16="http://schemas.microsoft.com/office/drawing/2014/main" id="{11D83030-1941-4C82-834E-CC17A8ED4E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1271" y="3374438"/>
            <a:ext cx="906565" cy="251824"/>
          </a:xfrm>
          <a:prstGeom prst="line">
            <a:avLst/>
          </a:prstGeom>
          <a:noFill/>
          <a:ln w="63500">
            <a:solidFill>
              <a:srgbClr val="99FF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34857" name="Line 1033">
            <a:extLst>
              <a:ext uri="{FF2B5EF4-FFF2-40B4-BE49-F238E27FC236}">
                <a16:creationId xmlns:a16="http://schemas.microsoft.com/office/drawing/2014/main" id="{698DEBF4-0B21-485F-A508-25A0BABCB6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3246" y="1561308"/>
            <a:ext cx="554012" cy="503647"/>
          </a:xfrm>
          <a:prstGeom prst="line">
            <a:avLst/>
          </a:prstGeom>
          <a:noFill/>
          <a:ln w="63500">
            <a:solidFill>
              <a:srgbClr val="99FF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34858" name="Line 1034">
            <a:extLst>
              <a:ext uri="{FF2B5EF4-FFF2-40B4-BE49-F238E27FC236}">
                <a16:creationId xmlns:a16="http://schemas.microsoft.com/office/drawing/2014/main" id="{E21FAB72-92C9-4609-9F70-8DAC986DEA8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58140" y="1359849"/>
            <a:ext cx="604377" cy="705106"/>
          </a:xfrm>
          <a:prstGeom prst="line">
            <a:avLst/>
          </a:prstGeom>
          <a:noFill/>
          <a:ln w="63500">
            <a:solidFill>
              <a:srgbClr val="99FF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34859" name="Line 1035">
            <a:extLst>
              <a:ext uri="{FF2B5EF4-FFF2-40B4-BE49-F238E27FC236}">
                <a16:creationId xmlns:a16="http://schemas.microsoft.com/office/drawing/2014/main" id="{33FD5402-5DEA-4D93-B930-5F04BF59F3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7258" y="2820426"/>
            <a:ext cx="50365" cy="604377"/>
          </a:xfrm>
          <a:prstGeom prst="line">
            <a:avLst/>
          </a:prstGeom>
          <a:noFill/>
          <a:ln w="63500">
            <a:solidFill>
              <a:srgbClr val="99FF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34860" name="Line 1036">
            <a:extLst>
              <a:ext uri="{FF2B5EF4-FFF2-40B4-BE49-F238E27FC236}">
                <a16:creationId xmlns:a16="http://schemas.microsoft.com/office/drawing/2014/main" id="{B86AC2D1-096F-4057-8E7D-45CC49FDFA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8353" y="3626262"/>
            <a:ext cx="402918" cy="453283"/>
          </a:xfrm>
          <a:prstGeom prst="line">
            <a:avLst/>
          </a:prstGeom>
          <a:noFill/>
          <a:ln w="63500">
            <a:solidFill>
              <a:srgbClr val="99FF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34861" name="Line 1037">
            <a:extLst>
              <a:ext uri="{FF2B5EF4-FFF2-40B4-BE49-F238E27FC236}">
                <a16:creationId xmlns:a16="http://schemas.microsoft.com/office/drawing/2014/main" id="{4F2935DC-5454-4FFA-AA7C-DB3C0C776A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16529" y="3475168"/>
            <a:ext cx="604377" cy="151094"/>
          </a:xfrm>
          <a:prstGeom prst="line">
            <a:avLst/>
          </a:prstGeom>
          <a:noFill/>
          <a:ln w="63500">
            <a:solidFill>
              <a:srgbClr val="FF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34862" name="Line 1038">
            <a:extLst>
              <a:ext uri="{FF2B5EF4-FFF2-40B4-BE49-F238E27FC236}">
                <a16:creationId xmlns:a16="http://schemas.microsoft.com/office/drawing/2014/main" id="{8DB20AF2-DA54-4A64-86A6-AE8BE1A05E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2517" y="3475168"/>
            <a:ext cx="604377" cy="604377"/>
          </a:xfrm>
          <a:prstGeom prst="line">
            <a:avLst/>
          </a:prstGeom>
          <a:noFill/>
          <a:ln w="63500">
            <a:solidFill>
              <a:srgbClr val="FF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34863" name="Line 1039">
            <a:extLst>
              <a:ext uri="{FF2B5EF4-FFF2-40B4-BE49-F238E27FC236}">
                <a16:creationId xmlns:a16="http://schemas.microsoft.com/office/drawing/2014/main" id="{1C3E7AE2-E2F0-4ADA-A2C2-E09805A8A1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6529" y="2820426"/>
            <a:ext cx="50365" cy="654742"/>
          </a:xfrm>
          <a:prstGeom prst="line">
            <a:avLst/>
          </a:prstGeom>
          <a:noFill/>
          <a:ln w="63500">
            <a:solidFill>
              <a:srgbClr val="FF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34864" name="Line 1040">
            <a:extLst>
              <a:ext uri="{FF2B5EF4-FFF2-40B4-BE49-F238E27FC236}">
                <a16:creationId xmlns:a16="http://schemas.microsoft.com/office/drawing/2014/main" id="{3A897383-250E-4B05-8677-53F75CCA6D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62517" y="2115320"/>
            <a:ext cx="604377" cy="705106"/>
          </a:xfrm>
          <a:prstGeom prst="line">
            <a:avLst/>
          </a:prstGeom>
          <a:noFill/>
          <a:ln w="63500">
            <a:solidFill>
              <a:srgbClr val="FF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34865" name="Line 1041">
            <a:extLst>
              <a:ext uri="{FF2B5EF4-FFF2-40B4-BE49-F238E27FC236}">
                <a16:creationId xmlns:a16="http://schemas.microsoft.com/office/drawing/2014/main" id="{A20103A3-2434-4ACA-A35B-D73984E7D5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7410" y="2115320"/>
            <a:ext cx="705106" cy="352553"/>
          </a:xfrm>
          <a:prstGeom prst="line">
            <a:avLst/>
          </a:prstGeom>
          <a:noFill/>
          <a:ln w="63500">
            <a:solidFill>
              <a:srgbClr val="FF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34866" name="Line 1042">
            <a:extLst>
              <a:ext uri="{FF2B5EF4-FFF2-40B4-BE49-F238E27FC236}">
                <a16:creationId xmlns:a16="http://schemas.microsoft.com/office/drawing/2014/main" id="{83D170F4-5B1F-4A5B-99A5-21105BDEBF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28201" y="2770062"/>
            <a:ext cx="302188" cy="604377"/>
          </a:xfrm>
          <a:prstGeom prst="line">
            <a:avLst/>
          </a:prstGeom>
          <a:noFill/>
          <a:ln w="63500">
            <a:solidFill>
              <a:srgbClr val="FF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34867" name="Line 1043">
            <a:extLst>
              <a:ext uri="{FF2B5EF4-FFF2-40B4-BE49-F238E27FC236}">
                <a16:creationId xmlns:a16="http://schemas.microsoft.com/office/drawing/2014/main" id="{686F3BF2-43A9-455A-9658-CDDFC50F48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0389" y="2719697"/>
            <a:ext cx="453283" cy="654742"/>
          </a:xfrm>
          <a:prstGeom prst="line">
            <a:avLst/>
          </a:prstGeom>
          <a:noFill/>
          <a:ln w="63500">
            <a:solidFill>
              <a:srgbClr val="FF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34868" name="Line 1044">
            <a:extLst>
              <a:ext uri="{FF2B5EF4-FFF2-40B4-BE49-F238E27FC236}">
                <a16:creationId xmlns:a16="http://schemas.microsoft.com/office/drawing/2014/main" id="{4F0F09FC-54D6-4C7F-9D2B-30D329CAD3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6742" y="2014590"/>
            <a:ext cx="453283" cy="654742"/>
          </a:xfrm>
          <a:prstGeom prst="line">
            <a:avLst/>
          </a:prstGeom>
          <a:noFill/>
          <a:ln w="63500">
            <a:solidFill>
              <a:srgbClr val="FF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34869" name="Line 1045">
            <a:extLst>
              <a:ext uri="{FF2B5EF4-FFF2-40B4-BE49-F238E27FC236}">
                <a16:creationId xmlns:a16="http://schemas.microsoft.com/office/drawing/2014/main" id="{28ED10FA-C79D-4A43-BC53-F8AF104FA4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2365" y="1561307"/>
            <a:ext cx="604377" cy="453283"/>
          </a:xfrm>
          <a:prstGeom prst="line">
            <a:avLst/>
          </a:prstGeom>
          <a:noFill/>
          <a:ln w="63500">
            <a:solidFill>
              <a:srgbClr val="FF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34870" name="Line 1046">
            <a:extLst>
              <a:ext uri="{FF2B5EF4-FFF2-40B4-BE49-F238E27FC236}">
                <a16:creationId xmlns:a16="http://schemas.microsoft.com/office/drawing/2014/main" id="{7CC89DCC-02D5-4E77-ADDA-521548CBB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0177" y="956931"/>
            <a:ext cx="302188" cy="604377"/>
          </a:xfrm>
          <a:prstGeom prst="line">
            <a:avLst/>
          </a:prstGeom>
          <a:noFill/>
          <a:ln w="63500">
            <a:solidFill>
              <a:srgbClr val="FF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34871" name="Line 1047">
            <a:extLst>
              <a:ext uri="{FF2B5EF4-FFF2-40B4-BE49-F238E27FC236}">
                <a16:creationId xmlns:a16="http://schemas.microsoft.com/office/drawing/2014/main" id="{0E83640D-3FE1-49A8-A9EC-C377776E85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6893" y="956931"/>
            <a:ext cx="453283" cy="604377"/>
          </a:xfrm>
          <a:prstGeom prst="line">
            <a:avLst/>
          </a:prstGeom>
          <a:noFill/>
          <a:ln w="63500">
            <a:solidFill>
              <a:srgbClr val="FF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34872" name="Line 1048">
            <a:extLst>
              <a:ext uri="{FF2B5EF4-FFF2-40B4-BE49-F238E27FC236}">
                <a16:creationId xmlns:a16="http://schemas.microsoft.com/office/drawing/2014/main" id="{4E237231-F0C8-46DD-AB72-12B6827C22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62517" y="1510943"/>
            <a:ext cx="604377" cy="554012"/>
          </a:xfrm>
          <a:prstGeom prst="line">
            <a:avLst/>
          </a:prstGeom>
          <a:noFill/>
          <a:ln w="63500">
            <a:solidFill>
              <a:srgbClr val="FF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34874" name="Line 1050">
            <a:extLst>
              <a:ext uri="{FF2B5EF4-FFF2-40B4-BE49-F238E27FC236}">
                <a16:creationId xmlns:a16="http://schemas.microsoft.com/office/drawing/2014/main" id="{1B53B7CA-5C02-4DE8-98E1-37598D7AD8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12881" y="2115320"/>
            <a:ext cx="604377" cy="705106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34875" name="Rectangle 1051">
            <a:extLst>
              <a:ext uri="{FF2B5EF4-FFF2-40B4-BE49-F238E27FC236}">
                <a16:creationId xmlns:a16="http://schemas.microsoft.com/office/drawing/2014/main" id="{479C1B5C-7F95-42E6-A273-2420D0EE92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1574" y="4281004"/>
            <a:ext cx="5993405" cy="518337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altLang="en-US"/>
              <a:t>Pick tree with root closest to the destination</a:t>
            </a:r>
          </a:p>
        </p:txBody>
      </p:sp>
      <p:sp>
        <p:nvSpPr>
          <p:cNvPr id="334876" name="Line 1052">
            <a:extLst>
              <a:ext uri="{FF2B5EF4-FFF2-40B4-BE49-F238E27FC236}">
                <a16:creationId xmlns:a16="http://schemas.microsoft.com/office/drawing/2014/main" id="{2B8A4822-9D6A-4C09-934A-7113024006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62517" y="1561308"/>
            <a:ext cx="604377" cy="55401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34877" name="Line 1053">
            <a:extLst>
              <a:ext uri="{FF2B5EF4-FFF2-40B4-BE49-F238E27FC236}">
                <a16:creationId xmlns:a16="http://schemas.microsoft.com/office/drawing/2014/main" id="{C83AEDAB-2803-4868-A51F-C10E84729F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6893" y="2820426"/>
            <a:ext cx="50365" cy="65474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34878" name="Line 1054">
            <a:extLst>
              <a:ext uri="{FF2B5EF4-FFF2-40B4-BE49-F238E27FC236}">
                <a16:creationId xmlns:a16="http://schemas.microsoft.com/office/drawing/2014/main" id="{99E99109-9CE5-4B16-989F-5D2A0EFBAE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6894" y="3424803"/>
            <a:ext cx="604377" cy="15109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34879" name="Line 1055">
            <a:extLst>
              <a:ext uri="{FF2B5EF4-FFF2-40B4-BE49-F238E27FC236}">
                <a16:creationId xmlns:a16="http://schemas.microsoft.com/office/drawing/2014/main" id="{016AB4E1-D500-49EB-96FD-76D06A209A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1271" y="3324074"/>
            <a:ext cx="906565" cy="251824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34880" name="Line 1056">
            <a:extLst>
              <a:ext uri="{FF2B5EF4-FFF2-40B4-BE49-F238E27FC236}">
                <a16:creationId xmlns:a16="http://schemas.microsoft.com/office/drawing/2014/main" id="{5E1DCA1D-FAEC-43D1-B69C-FF287E4B8F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77836" y="2719697"/>
            <a:ext cx="302188" cy="65474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34881" name="Line 1057">
            <a:extLst>
              <a:ext uri="{FF2B5EF4-FFF2-40B4-BE49-F238E27FC236}">
                <a16:creationId xmlns:a16="http://schemas.microsoft.com/office/drawing/2014/main" id="{841DAD9B-8655-4602-B150-CF9C0C387FB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26742" y="2064955"/>
            <a:ext cx="453283" cy="65474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34882" name="Line 1058">
            <a:extLst>
              <a:ext uri="{FF2B5EF4-FFF2-40B4-BE49-F238E27FC236}">
                <a16:creationId xmlns:a16="http://schemas.microsoft.com/office/drawing/2014/main" id="{E6FEB6AB-9D3C-49CB-9F76-E116C6E619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22365" y="1611672"/>
            <a:ext cx="604377" cy="45328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34883" name="Line 1059">
            <a:extLst>
              <a:ext uri="{FF2B5EF4-FFF2-40B4-BE49-F238E27FC236}">
                <a16:creationId xmlns:a16="http://schemas.microsoft.com/office/drawing/2014/main" id="{93E02953-CCFC-4805-BFEB-6C0004A621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17259" y="1561307"/>
            <a:ext cx="705106" cy="5036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34884" name="Oval 1060">
            <a:extLst>
              <a:ext uri="{FF2B5EF4-FFF2-40B4-BE49-F238E27FC236}">
                <a16:creationId xmlns:a16="http://schemas.microsoft.com/office/drawing/2014/main" id="{C06C7FC6-145D-4A69-B613-F8A1624CE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529" y="2719697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34885" name="Oval 1061">
            <a:extLst>
              <a:ext uri="{FF2B5EF4-FFF2-40B4-BE49-F238E27FC236}">
                <a16:creationId xmlns:a16="http://schemas.microsoft.com/office/drawing/2014/main" id="{84330A76-C0EB-4009-BCBF-7A7CEE5F2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6164" y="3374439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34886" name="Oval 1062">
            <a:extLst>
              <a:ext uri="{FF2B5EF4-FFF2-40B4-BE49-F238E27FC236}">
                <a16:creationId xmlns:a16="http://schemas.microsoft.com/office/drawing/2014/main" id="{A09A84F6-A84C-4873-8195-D753E3258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541" y="3525533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34887" name="Oval 1063">
            <a:extLst>
              <a:ext uri="{FF2B5EF4-FFF2-40B4-BE49-F238E27FC236}">
                <a16:creationId xmlns:a16="http://schemas.microsoft.com/office/drawing/2014/main" id="{91B7CF3D-427A-4943-B9E5-32FB17CD3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471" y="3273709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34888" name="Oval 1064">
            <a:extLst>
              <a:ext uri="{FF2B5EF4-FFF2-40B4-BE49-F238E27FC236}">
                <a16:creationId xmlns:a16="http://schemas.microsoft.com/office/drawing/2014/main" id="{A9748EBB-B0FE-4E72-BC93-375D9157F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660" y="2618967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34889" name="Oval 1065">
            <a:extLst>
              <a:ext uri="{FF2B5EF4-FFF2-40B4-BE49-F238E27FC236}">
                <a16:creationId xmlns:a16="http://schemas.microsoft.com/office/drawing/2014/main" id="{D32E5F9B-8801-45D0-9DC4-5C8356046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377" y="1964226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34890" name="Oval 1066">
            <a:extLst>
              <a:ext uri="{FF2B5EF4-FFF2-40B4-BE49-F238E27FC236}">
                <a16:creationId xmlns:a16="http://schemas.microsoft.com/office/drawing/2014/main" id="{E5076505-9129-4B12-82DD-EAF3674E9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635" y="1510943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34891" name="Oval 1067">
            <a:extLst>
              <a:ext uri="{FF2B5EF4-FFF2-40B4-BE49-F238E27FC236}">
                <a16:creationId xmlns:a16="http://schemas.microsoft.com/office/drawing/2014/main" id="{E6133B54-0733-4FBA-AD70-D2C24C09F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529" y="1460578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34892" name="Oval 1068">
            <a:extLst>
              <a:ext uri="{FF2B5EF4-FFF2-40B4-BE49-F238E27FC236}">
                <a16:creationId xmlns:a16="http://schemas.microsoft.com/office/drawing/2014/main" id="{6BD1B9EB-A333-41D2-B7E8-6809D25DB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152" y="2014590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34893" name="Rectangle 1069">
            <a:extLst>
              <a:ext uri="{FF2B5EF4-FFF2-40B4-BE49-F238E27FC236}">
                <a16:creationId xmlns:a16="http://schemas.microsoft.com/office/drawing/2014/main" id="{6DC1B62E-D1A7-4828-891D-469AF61E2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88" y="2669332"/>
            <a:ext cx="165784" cy="171031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34894" name="Line 1070">
            <a:extLst>
              <a:ext uri="{FF2B5EF4-FFF2-40B4-BE49-F238E27FC236}">
                <a16:creationId xmlns:a16="http://schemas.microsoft.com/office/drawing/2014/main" id="{5C894A0A-E4A5-4428-9CA5-1D7DD66B1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611" y="2770061"/>
            <a:ext cx="352553" cy="50365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34895" name="Text Box 1071">
            <a:extLst>
              <a:ext uri="{FF2B5EF4-FFF2-40B4-BE49-F238E27FC236}">
                <a16:creationId xmlns:a16="http://schemas.microsoft.com/office/drawing/2014/main" id="{38EB7691-7867-492C-A181-2445328E8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7410" y="2568603"/>
            <a:ext cx="997852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/>
              <a:t>Source</a:t>
            </a:r>
          </a:p>
        </p:txBody>
      </p:sp>
      <p:sp>
        <p:nvSpPr>
          <p:cNvPr id="334896" name="Text Box 1072">
            <a:extLst>
              <a:ext uri="{FF2B5EF4-FFF2-40B4-BE49-F238E27FC236}">
                <a16:creationId xmlns:a16="http://schemas.microsoft.com/office/drawing/2014/main" id="{D66D5456-4A6A-4E1C-9979-664A75868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1848" y="2870791"/>
            <a:ext cx="1440642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/>
              <a:t>Destination</a:t>
            </a:r>
          </a:p>
        </p:txBody>
      </p:sp>
      <p:sp>
        <p:nvSpPr>
          <p:cNvPr id="334897" name="Line 1073">
            <a:extLst>
              <a:ext uri="{FF2B5EF4-FFF2-40B4-BE49-F238E27FC236}">
                <a16:creationId xmlns:a16="http://schemas.microsoft.com/office/drawing/2014/main" id="{04AA9229-E281-41E8-9A78-B5F455E04B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9295" y="3072250"/>
            <a:ext cx="402918" cy="201459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34898" name="Line 1074">
            <a:extLst>
              <a:ext uri="{FF2B5EF4-FFF2-40B4-BE49-F238E27FC236}">
                <a16:creationId xmlns:a16="http://schemas.microsoft.com/office/drawing/2014/main" id="{034580EE-9224-403F-B176-EDC4179569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66894" y="3475168"/>
            <a:ext cx="201459" cy="604377"/>
          </a:xfrm>
          <a:prstGeom prst="line">
            <a:avLst/>
          </a:prstGeom>
          <a:noFill/>
          <a:ln w="63500">
            <a:solidFill>
              <a:srgbClr val="99FF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34899" name="Oval 1075">
            <a:extLst>
              <a:ext uri="{FF2B5EF4-FFF2-40B4-BE49-F238E27FC236}">
                <a16:creationId xmlns:a16="http://schemas.microsoft.com/office/drawing/2014/main" id="{4705AFA2-17AF-45ED-BC8F-ED94B0C0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447" y="856201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34900" name="Oval 1076">
            <a:extLst>
              <a:ext uri="{FF2B5EF4-FFF2-40B4-BE49-F238E27FC236}">
                <a16:creationId xmlns:a16="http://schemas.microsoft.com/office/drawing/2014/main" id="{565D6F97-6F12-4EC1-B696-EF856DE62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623" y="3978816"/>
            <a:ext cx="16683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58" name="Rectangle 55">
            <a:extLst>
              <a:ext uri="{FF2B5EF4-FFF2-40B4-BE49-F238E27FC236}">
                <a16:creationId xmlns:a16="http://schemas.microsoft.com/office/drawing/2014/main" id="{27B2AA92-134D-472E-81FD-3409B9EB9E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02439"/>
            <a:ext cx="8994225" cy="111628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Using Multiple Trees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589237" y="2390775"/>
            <a:ext cx="7965525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4800" b="1" dirty="0">
                <a:latin typeface="Arial"/>
                <a:ea typeface="Arial"/>
                <a:cs typeface="Arial"/>
                <a:sym typeface="Arial"/>
              </a:rPr>
              <a:t>Key insight:</a:t>
            </a:r>
            <a:br>
              <a:rPr lang="en-US" sz="4800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4800" dirty="0">
                <a:latin typeface="Arial"/>
                <a:ea typeface="Arial"/>
                <a:cs typeface="Arial"/>
                <a:sym typeface="Arial"/>
              </a:rPr>
              <a:t>in a local minimal, there are 2 choices to get around the “void,” hull trees allow us to pick well.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219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1026">
            <a:extLst>
              <a:ext uri="{FF2B5EF4-FFF2-40B4-BE49-F238E27FC236}">
                <a16:creationId xmlns:a16="http://schemas.microsoft.com/office/drawing/2014/main" id="{99D78D55-A666-4044-ABBA-C32868A8B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000" y="316849"/>
            <a:ext cx="8718000" cy="1388125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>
                <a:solidFill>
                  <a:schemeClr val="tx1"/>
                </a:solidFill>
              </a:rPr>
              <a:t>Summary: GDSTR Routing</a:t>
            </a:r>
          </a:p>
        </p:txBody>
      </p:sp>
      <p:sp>
        <p:nvSpPr>
          <p:cNvPr id="330755" name="Rectangle 1027">
            <a:extLst>
              <a:ext uri="{FF2B5EF4-FFF2-40B4-BE49-F238E27FC236}">
                <a16:creationId xmlns:a16="http://schemas.microsoft.com/office/drawing/2014/main" id="{434F142E-F51E-4336-8AFC-5B315A61CB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1410251"/>
            <a:ext cx="7562850" cy="3416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>
                <a:solidFill>
                  <a:schemeClr val="tx1"/>
                </a:solidFill>
              </a:rPr>
              <a:t>Try greedy forwarding</a:t>
            </a:r>
          </a:p>
          <a:p>
            <a:pPr>
              <a:lnSpc>
                <a:spcPct val="90000"/>
              </a:lnSpc>
            </a:pPr>
            <a:r>
              <a:rPr lang="en-US" altLang="en-US" sz="3200" dirty="0">
                <a:solidFill>
                  <a:schemeClr val="tx1"/>
                </a:solidFill>
              </a:rPr>
              <a:t>Dead end: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choose tree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record start node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traverse subtree </a:t>
            </a:r>
          </a:p>
          <a:p>
            <a:pPr>
              <a:lnSpc>
                <a:spcPct val="90000"/>
              </a:lnSpc>
            </a:pPr>
            <a:r>
              <a:rPr lang="en-US" altLang="en-US" sz="3200" dirty="0">
                <a:solidFill>
                  <a:schemeClr val="tx1"/>
                </a:solidFill>
              </a:rPr>
              <a:t>If possible, revert to greedy forwarding</a:t>
            </a:r>
          </a:p>
          <a:p>
            <a:pPr>
              <a:lnSpc>
                <a:spcPct val="90000"/>
              </a:lnSpc>
            </a:pPr>
            <a:r>
              <a:rPr lang="en-US" altLang="en-US" sz="3200" dirty="0">
                <a:solidFill>
                  <a:schemeClr val="tx1"/>
                </a:solidFill>
              </a:rPr>
              <a:t>Back to start node: packet undeliverable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589237" y="1545450"/>
            <a:ext cx="7965525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6000" b="1" dirty="0">
                <a:latin typeface="Arial"/>
                <a:ea typeface="Arial"/>
                <a:cs typeface="Arial"/>
                <a:sym typeface="Arial"/>
              </a:rPr>
              <a:t>Is geographic routing proactive or reactive?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712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589237" y="1545450"/>
            <a:ext cx="7965525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6000" b="1" dirty="0">
                <a:latin typeface="Arial"/>
                <a:ea typeface="Arial"/>
                <a:cs typeface="Arial"/>
                <a:sym typeface="Arial"/>
              </a:rPr>
              <a:t>What if we don’t have access to the real physical locations?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239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21050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/>
              <a:t>Virtual Coordinates!</a:t>
            </a:r>
            <a:endParaRPr lang="en-SG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0367E-B9E8-4A0E-A438-960AEE235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1039332"/>
            <a:ext cx="6571211" cy="5494818"/>
          </a:xfrm>
          <a:prstGeom prst="rect">
            <a:avLst/>
          </a:prstGeom>
          <a:ln w="25400">
            <a:solidFill>
              <a:schemeClr val="dk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216817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661331" y="1545450"/>
            <a:ext cx="7821337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6000" b="1" dirty="0">
                <a:latin typeface="Arial"/>
                <a:ea typeface="Arial"/>
                <a:cs typeface="Arial"/>
                <a:sym typeface="Arial"/>
              </a:rPr>
              <a:t>Why are we learning about geographic routing?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705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994EC5-D1D5-423C-8BE6-69CCD0A122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6AE536-2DDD-40B5-91B0-570A4A7A2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86" y="0"/>
            <a:ext cx="6419227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B0F2FF-8C6A-418B-ADF8-03197E273A74}"/>
              </a:ext>
            </a:extLst>
          </p:cNvPr>
          <p:cNvSpPr txBox="1"/>
          <p:nvPr/>
        </p:nvSpPr>
        <p:spPr>
          <a:xfrm>
            <a:off x="7514913" y="4749040"/>
            <a:ext cx="17049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Credit: CNBC</a:t>
            </a:r>
          </a:p>
        </p:txBody>
      </p:sp>
    </p:spTree>
    <p:extLst>
      <p:ext uri="{BB962C8B-B14F-4D97-AF65-F5344CB8AC3E}">
        <p14:creationId xmlns:p14="http://schemas.microsoft.com/office/powerpoint/2010/main" val="26735202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4"/>
            <a:ext cx="8493972" cy="1301479"/>
          </a:xfrm>
        </p:spPr>
        <p:txBody>
          <a:bodyPr>
            <a:normAutofit/>
          </a:bodyPr>
          <a:lstStyle/>
          <a:p>
            <a:pPr algn="ctr"/>
            <a:r>
              <a:rPr lang="en-US" sz="4800" b="0" i="0" u="none" strike="noStrike" baseline="0" dirty="0">
                <a:latin typeface="URWBookmanL-Ligh"/>
              </a:rPr>
              <a:t>Summary</a:t>
            </a:r>
            <a:endParaRPr lang="en-SG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975741" y="1028699"/>
            <a:ext cx="760780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Context and assumptions matter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Rate of change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Location 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Routing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Correctness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Efficiency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Overheads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Fixing greedy forwarding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US" sz="2400" dirty="0"/>
              <a:t>Exploit Structure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US" sz="2400" dirty="0"/>
              <a:t>Tree-based summary</a:t>
            </a:r>
          </a:p>
          <a:p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4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78116"/>
            <a:ext cx="8493972" cy="130147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Wireless Ad Hoc Networks</a:t>
            </a:r>
            <a:endParaRPr lang="en-SG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FC6D8-6BED-4D37-AF44-27BDCF13C5E7}"/>
              </a:ext>
            </a:extLst>
          </p:cNvPr>
          <p:cNvSpPr txBox="1"/>
          <p:nvPr/>
        </p:nvSpPr>
        <p:spPr>
          <a:xfrm>
            <a:off x="864650" y="1085849"/>
            <a:ext cx="760780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Wireless nodes coming together without centralized infrastructure or administration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Wireless transmissions have limited range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Two different problems:</a:t>
            </a:r>
          </a:p>
          <a:p>
            <a:pPr marL="914400" lvl="4" indent="-457200">
              <a:buFont typeface="+mj-lt"/>
              <a:buAutoNum type="arabicPeriod"/>
            </a:pPr>
            <a:r>
              <a:rPr lang="en-US" sz="2800" dirty="0"/>
              <a:t>Naming</a:t>
            </a:r>
          </a:p>
          <a:p>
            <a:pPr marL="914400" lvl="4" indent="-457200">
              <a:buFont typeface="+mj-lt"/>
              <a:buAutoNum type="arabicPeriod"/>
            </a:pPr>
            <a:r>
              <a:rPr lang="en-US" sz="2800" dirty="0"/>
              <a:t>Routing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850D6E-404E-43DF-9A1D-9A625345EC41}"/>
              </a:ext>
            </a:extLst>
          </p:cNvPr>
          <p:cNvSpPr txBox="1"/>
          <p:nvPr/>
        </p:nvSpPr>
        <p:spPr>
          <a:xfrm>
            <a:off x="1434259" y="2540771"/>
            <a:ext cx="7384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 </a:t>
            </a:r>
            <a:r>
              <a:rPr lang="en-US" sz="2800" dirty="0"/>
              <a:t>Require multiple hops to reach destination</a:t>
            </a:r>
            <a:endParaRPr lang="en-SG" sz="2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63AFC61-A06F-43DD-BEBC-7A056D358001}"/>
              </a:ext>
            </a:extLst>
          </p:cNvPr>
          <p:cNvSpPr/>
          <p:nvPr/>
        </p:nvSpPr>
        <p:spPr>
          <a:xfrm>
            <a:off x="1600200" y="4104410"/>
            <a:ext cx="1724025" cy="4912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F3A66D-C81E-4B4D-9CA9-BFB35D534F94}"/>
              </a:ext>
            </a:extLst>
          </p:cNvPr>
          <p:cNvSpPr txBox="1"/>
          <p:nvPr/>
        </p:nvSpPr>
        <p:spPr>
          <a:xfrm>
            <a:off x="4036008" y="3826823"/>
            <a:ext cx="2181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4" algn="ctr"/>
            <a:r>
              <a:rPr lang="en-US" sz="2800" dirty="0">
                <a:solidFill>
                  <a:srgbClr val="FF0000"/>
                </a:solidFill>
              </a:rPr>
              <a:t>Correctness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1F7F6F-0D4A-4104-B22A-68BEBC459790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367670" y="4088433"/>
            <a:ext cx="668338" cy="2292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2723781-37D7-4C1D-AC20-03C9071CB00B}"/>
              </a:ext>
            </a:extLst>
          </p:cNvPr>
          <p:cNvSpPr txBox="1"/>
          <p:nvPr/>
        </p:nvSpPr>
        <p:spPr>
          <a:xfrm>
            <a:off x="3961590" y="4239677"/>
            <a:ext cx="2181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4" algn="ctr"/>
            <a:r>
              <a:rPr lang="en-US" sz="2800" dirty="0">
                <a:solidFill>
                  <a:srgbClr val="FF0000"/>
                </a:solidFill>
              </a:rPr>
              <a:t>Efficiency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C8F626-F088-43EB-8C98-2A78257A05F4}"/>
              </a:ext>
            </a:extLst>
          </p:cNvPr>
          <p:cNvCxnSpPr>
            <a:cxnSpLocks/>
          </p:cNvCxnSpPr>
          <p:nvPr/>
        </p:nvCxnSpPr>
        <p:spPr>
          <a:xfrm>
            <a:off x="3367670" y="4408780"/>
            <a:ext cx="813805" cy="6018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4E36E8-B954-4511-961D-79F6D8EC907A}"/>
              </a:ext>
            </a:extLst>
          </p:cNvPr>
          <p:cNvCxnSpPr>
            <a:cxnSpLocks/>
          </p:cNvCxnSpPr>
          <p:nvPr/>
        </p:nvCxnSpPr>
        <p:spPr>
          <a:xfrm>
            <a:off x="3268337" y="4549797"/>
            <a:ext cx="1008388" cy="36434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EB0D7F-2D7D-442A-9A04-172C6763E7F1}"/>
              </a:ext>
            </a:extLst>
          </p:cNvPr>
          <p:cNvSpPr txBox="1"/>
          <p:nvPr/>
        </p:nvSpPr>
        <p:spPr>
          <a:xfrm>
            <a:off x="4119158" y="4649821"/>
            <a:ext cx="2181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4" algn="ctr"/>
            <a:r>
              <a:rPr lang="en-US" sz="2800" dirty="0">
                <a:solidFill>
                  <a:srgbClr val="FF0000"/>
                </a:solidFill>
              </a:rPr>
              <a:t>Overheads</a:t>
            </a:r>
          </a:p>
        </p:txBody>
      </p:sp>
    </p:spTree>
    <p:extLst>
      <p:ext uri="{BB962C8B-B14F-4D97-AF65-F5344CB8AC3E}">
        <p14:creationId xmlns:p14="http://schemas.microsoft.com/office/powerpoint/2010/main" val="337469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8" grpId="0"/>
      <p:bldP spid="12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78116"/>
            <a:ext cx="8493972" cy="130147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DSDV (1994)</a:t>
            </a:r>
            <a:endParaRPr lang="en-SG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FC6D8-6BED-4D37-AF44-27BDCF13C5E7}"/>
              </a:ext>
            </a:extLst>
          </p:cNvPr>
          <p:cNvSpPr txBox="1"/>
          <p:nvPr/>
        </p:nvSpPr>
        <p:spPr>
          <a:xfrm>
            <a:off x="879636" y="1167379"/>
            <a:ext cx="738472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Destination-Sequenced Distance-Vector Routing (DSDV)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Each node progates a distance vector to neighbours </a:t>
            </a:r>
            <a:r>
              <a:rPr lang="en-US" sz="2800" dirty="0">
                <a:sym typeface="Symbol" panose="05050102010706020507" pitchFamily="18" charset="2"/>
              </a:rPr>
              <a:t> </a:t>
            </a:r>
            <a:r>
              <a:rPr lang="en-US" sz="2800" dirty="0"/>
              <a:t>Take path with fewer hops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Problem: count to infinity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Broadcast periodic updates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~ Bellman-Ford </a:t>
            </a:r>
          </a:p>
          <a:p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E36F02-B3D2-490C-832F-4A0AFAF1A63D}"/>
              </a:ext>
            </a:extLst>
          </p:cNvPr>
          <p:cNvSpPr txBox="1"/>
          <p:nvPr/>
        </p:nvSpPr>
        <p:spPr>
          <a:xfrm>
            <a:off x="1636431" y="3261267"/>
            <a:ext cx="7384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 </a:t>
            </a:r>
            <a:r>
              <a:rPr lang="en-US" sz="2800" dirty="0"/>
              <a:t>Add a sequence number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00774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2802</TotalTime>
  <Words>1147</Words>
  <Application>Microsoft Office PowerPoint</Application>
  <PresentationFormat>On-screen Show (16:9)</PresentationFormat>
  <Paragraphs>344</Paragraphs>
  <Slides>79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4" baseType="lpstr">
      <vt:lpstr>Arial Unicode MS</vt:lpstr>
      <vt:lpstr>URWBookmanL-Ligh</vt:lpstr>
      <vt:lpstr>Arial</vt:lpstr>
      <vt:lpstr>Times New Roman</vt:lpstr>
      <vt:lpstr>Simple Light</vt:lpstr>
      <vt:lpstr>Lecture 8: Wireless Ad  Hoc Networks</vt:lpstr>
      <vt:lpstr>Questions?</vt:lpstr>
      <vt:lpstr>Recap: Software Defined Networks</vt:lpstr>
      <vt:lpstr>What happens  the network is not wired and fixed?</vt:lpstr>
      <vt:lpstr>PowerPoint Presentation</vt:lpstr>
      <vt:lpstr>PowerPoint Presentation</vt:lpstr>
      <vt:lpstr>PowerPoint Presentation</vt:lpstr>
      <vt:lpstr>Wireless Ad Hoc Networks</vt:lpstr>
      <vt:lpstr>DSDV (1994)</vt:lpstr>
      <vt:lpstr>DSR (1996)</vt:lpstr>
      <vt:lpstr>AODV (1997)</vt:lpstr>
      <vt:lpstr>TORA (1997)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Performance</vt:lpstr>
      <vt:lpstr>Overheads</vt:lpstr>
      <vt:lpstr>Which is the best routing algorithm?</vt:lpstr>
      <vt:lpstr>The answer to all questions:</vt:lpstr>
      <vt:lpstr>Overview: Ad Hoc Routing</vt:lpstr>
      <vt:lpstr>Geographic Routing</vt:lpstr>
      <vt:lpstr>Geographic Routing</vt:lpstr>
      <vt:lpstr>Geographic Routing</vt:lpstr>
      <vt:lpstr>Greedy Forwarding</vt:lpstr>
      <vt:lpstr>Greedy Forwarding</vt:lpstr>
      <vt:lpstr>Greedy Forwarding</vt:lpstr>
      <vt:lpstr>Geographic Routing: Handling dead ends in greedy forwarding</vt:lpstr>
      <vt:lpstr>PowerPoint Presentation</vt:lpstr>
      <vt:lpstr>Key idea: Planarization</vt:lpstr>
      <vt:lpstr>PowerPoint Presentation</vt:lpstr>
      <vt:lpstr>PowerPoint Presentation</vt:lpstr>
      <vt:lpstr>Key idea: Planarization</vt:lpstr>
      <vt:lpstr>Face Routing</vt:lpstr>
      <vt:lpstr>Face Routing</vt:lpstr>
      <vt:lpstr>Face Routing</vt:lpstr>
      <vt:lpstr>Back to Greedy Forwarding</vt:lpstr>
      <vt:lpstr>Back to Greedy Forwarding</vt:lpstr>
      <vt:lpstr>Back to Greedy Forwarding</vt:lpstr>
      <vt:lpstr>PowerPoint Presentation</vt:lpstr>
      <vt:lpstr>PowerPoint Presentation</vt:lpstr>
      <vt:lpstr>Planarization is Costly!</vt:lpstr>
      <vt:lpstr>PowerPoint Presentation</vt:lpstr>
      <vt:lpstr>Greedy Distributed Spanning Tree Routing (GDSTR)</vt:lpstr>
      <vt:lpstr>Hull Tree</vt:lpstr>
      <vt:lpstr>GDSTR Example</vt:lpstr>
      <vt:lpstr>GDSTR Example</vt:lpstr>
      <vt:lpstr>GDSTR Example</vt:lpstr>
      <vt:lpstr>PowerPoint Presentation</vt:lpstr>
      <vt:lpstr>GDSTR Example</vt:lpstr>
      <vt:lpstr>GDSTR Example</vt:lpstr>
      <vt:lpstr>GDSTR Example</vt:lpstr>
      <vt:lpstr>GDSTR Example</vt:lpstr>
      <vt:lpstr>GDSTR Example</vt:lpstr>
      <vt:lpstr>Revert to Greedy Forwarding</vt:lpstr>
      <vt:lpstr>Revert to Greedy Forwarding</vt:lpstr>
      <vt:lpstr>Revert to Greedy Forwarding</vt:lpstr>
      <vt:lpstr>Issues</vt:lpstr>
      <vt:lpstr>Using Multiple Trees</vt:lpstr>
      <vt:lpstr>Using Multiple Trees</vt:lpstr>
      <vt:lpstr>Using Multiple Trees</vt:lpstr>
      <vt:lpstr>Using Multiple Trees</vt:lpstr>
      <vt:lpstr>Key insight: in a local minimal, there are 2 choices to get around the “void,” hull trees allow us to pick well.</vt:lpstr>
      <vt:lpstr>Summary: GDSTR Routing</vt:lpstr>
      <vt:lpstr>Is geographic routing proactive or reactive?</vt:lpstr>
      <vt:lpstr>What if we don’t have access to the real physical locations?</vt:lpstr>
      <vt:lpstr>PowerPoint Presentation</vt:lpstr>
      <vt:lpstr>Why are we learning about geographic routing? 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Intro to IT2900 &amp; Leadership</dc:title>
  <cp:lastModifiedBy>Ben Leong</cp:lastModifiedBy>
  <cp:revision>397</cp:revision>
  <dcterms:modified xsi:type="dcterms:W3CDTF">2021-10-08T10:08:15Z</dcterms:modified>
</cp:coreProperties>
</file>