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0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2F3C05-D3A5-45A8-A13A-A5EFE02F5C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302D01A-84D8-4A2E-80A9-3EECF882DD6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การชดเชยการสูญเสียทางการได้ยิน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951883"/>
              </p:ext>
            </p:extLst>
          </p:nvPr>
        </p:nvGraphicFramePr>
        <p:xfrm>
          <a:off x="1600199" y="2123436"/>
          <a:ext cx="6705600" cy="366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562100"/>
                <a:gridCol w="1676400"/>
                <a:gridCol w="2133600"/>
              </a:tblGrid>
              <a:tr h="1148491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ความถี่ </a:t>
                      </a:r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(Hz)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ทฤษฎี</a:t>
                      </a:r>
                      <a:endParaRPr lang="en-US" sz="3200" dirty="0" smtClean="0">
                        <a:latin typeface="TH Sarabun New" pitchFamily="34" charset="-34"/>
                        <a:cs typeface="TH Sarabun New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(dB)</a:t>
                      </a: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ชดเชย</a:t>
                      </a:r>
                      <a:endParaRPr lang="en-US" sz="3200" dirty="0" smtClean="0">
                        <a:latin typeface="TH Sarabun New" pitchFamily="34" charset="-34"/>
                        <a:cs typeface="TH Sarabun New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(dB)</a:t>
                      </a: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เปอร์เซนความผิดพลาด</a:t>
                      </a:r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(%)</a:t>
                      </a:r>
                    </a:p>
                  </a:txBody>
                  <a:tcPr marL="106526" marR="106526" marT="53263" marB="53263"/>
                </a:tc>
              </a:tr>
              <a:tr h="62981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500 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20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19.91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0.45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</a:tr>
              <a:tr h="62981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2000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20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19.69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1.55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</a:tr>
              <a:tr h="62981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4000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40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39.28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1.80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</a:tr>
              <a:tr h="62981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8000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20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26.44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 New" pitchFamily="34" charset="-34"/>
                          <a:cs typeface="TH Sarabun New" pitchFamily="34" charset="-34"/>
                        </a:rPr>
                        <a:t>32.2</a:t>
                      </a:r>
                      <a:endParaRPr lang="en-US" sz="32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06526" marR="106526" marT="53263" marB="53263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 dirty="0" smtClean="0"/>
              <a:t>เปรียบเทียบเปอร์เซนต์ความผิดพลาดการชดเชย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6" t="30718" r="34772" b="19692"/>
          <a:stretch/>
        </p:blipFill>
        <p:spPr bwMode="auto">
          <a:xfrm>
            <a:off x="5029200" y="1990270"/>
            <a:ext cx="3650674" cy="399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4" t="30398" r="36051" b="22254"/>
          <a:stretch/>
        </p:blipFill>
        <p:spPr bwMode="auto">
          <a:xfrm>
            <a:off x="623453" y="1981200"/>
            <a:ext cx="3886199" cy="399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6353" y="891197"/>
            <a:ext cx="3200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>
                <a:latin typeface="TH Sarabun New" pitchFamily="34" charset="-34"/>
                <a:cs typeface="TH Sarabun New" pitchFamily="34" charset="-34"/>
              </a:rPr>
              <a:t>Presbyacusis</a:t>
            </a:r>
            <a:endParaRPr lang="en-US" sz="3600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918581"/>
            <a:ext cx="4267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TH Sarabun New" pitchFamily="34" charset="-34"/>
                <a:cs typeface="TH Sarabun New" pitchFamily="34" charset="-34"/>
              </a:rPr>
              <a:t>Noise induced hearing loss</a:t>
            </a:r>
            <a:endParaRPr lang="en-US" sz="36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/>
              <a:t>Filter </a:t>
            </a:r>
            <a:r>
              <a:rPr lang="th-TH" sz="5400" u="sng" dirty="0" smtClean="0"/>
              <a:t>ที่ชดเชย</a:t>
            </a:r>
            <a:endParaRPr lang="en-US" sz="5400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3" t="2209" r="29864" b="30633"/>
          <a:stretch/>
        </p:blipFill>
        <p:spPr bwMode="auto">
          <a:xfrm>
            <a:off x="533400" y="1905000"/>
            <a:ext cx="4433455" cy="422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124200"/>
            <a:ext cx="23622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= 20000</a:t>
            </a:r>
          </a:p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N  =  100</a:t>
            </a:r>
          </a:p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Interval = 200K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4803" r="31448" b="33135"/>
          <a:stretch/>
        </p:blipFill>
        <p:spPr bwMode="auto">
          <a:xfrm>
            <a:off x="358249" y="2497582"/>
            <a:ext cx="3735769" cy="283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1" t="14351" r="28830" b="30543"/>
          <a:stretch/>
        </p:blipFill>
        <p:spPr bwMode="auto">
          <a:xfrm>
            <a:off x="4661456" y="2415825"/>
            <a:ext cx="3796744" cy="29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249" y="1720334"/>
            <a:ext cx="11430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5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00 Hz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1456" y="1720334"/>
            <a:ext cx="16764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2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71858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9.83 dB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1456" y="5810916"/>
            <a:ext cx="349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24.74 dB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5" t="13375" r="28830" b="30952"/>
          <a:stretch/>
        </p:blipFill>
        <p:spPr bwMode="auto">
          <a:xfrm>
            <a:off x="533400" y="2230581"/>
            <a:ext cx="4008534" cy="306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7" t="13053" r="30812" b="33688"/>
          <a:stretch/>
        </p:blipFill>
        <p:spPr bwMode="auto">
          <a:xfrm>
            <a:off x="4953000" y="2237508"/>
            <a:ext cx="3954954" cy="306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108" y="1427946"/>
            <a:ext cx="164869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4000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4171" y="1427946"/>
            <a:ext cx="151014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8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108" y="5506346"/>
            <a:ext cx="355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44.34 dB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340" y="5526292"/>
            <a:ext cx="349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48.46 dB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เปรียบเทียบเปอร์เซนต์ความผิดพลาดการชดเชย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87438"/>
              </p:ext>
            </p:extLst>
          </p:nvPr>
        </p:nvGraphicFramePr>
        <p:xfrm>
          <a:off x="1884220" y="1890841"/>
          <a:ext cx="6345381" cy="36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01"/>
                <a:gridCol w="1452801"/>
                <a:gridCol w="1452801"/>
                <a:gridCol w="1986978"/>
              </a:tblGrid>
              <a:tr h="1142128"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ความถี่ </a:t>
                      </a:r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(Hz)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ทฤษฎี</a:t>
                      </a:r>
                    </a:p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(dB)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ชดเชย</a:t>
                      </a:r>
                      <a:endParaRPr lang="en-US" sz="3400" dirty="0" smtClean="0">
                        <a:latin typeface="TH Sarabun New" pitchFamily="34" charset="-34"/>
                        <a:cs typeface="TH Sarabun New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(dB)</a:t>
                      </a: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เปอร์เซนความผิดพลาด</a:t>
                      </a:r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(%)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</a:tr>
              <a:tr h="626328"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500 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10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9.83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1.7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</a:tr>
              <a:tr h="6263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2000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25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27.74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10.96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</a:tr>
              <a:tr h="6263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4000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40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44.34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10.85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</a:tr>
              <a:tr h="6263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8000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50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48.46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400" dirty="0" smtClean="0">
                          <a:latin typeface="TH Sarabun New" pitchFamily="34" charset="-34"/>
                          <a:cs typeface="TH Sarabun New" pitchFamily="34" charset="-34"/>
                        </a:rPr>
                        <a:t>3.08</a:t>
                      </a:r>
                      <a:endParaRPr lang="en-US" sz="34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 marL="110529" marR="110529" marT="55264" marB="552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/>
              <a:t>Filter </a:t>
            </a:r>
            <a:r>
              <a:rPr lang="th-TH" sz="5400" u="sng" dirty="0"/>
              <a:t>ที่ชดเชย</a:t>
            </a:r>
            <a:endParaRPr lang="en-US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t="12091" r="7318" b="7095"/>
          <a:stretch/>
        </p:blipFill>
        <p:spPr bwMode="auto">
          <a:xfrm>
            <a:off x="609600" y="1699230"/>
            <a:ext cx="445245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819400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H Sarabun New" pitchFamily="34" charset="-34"/>
                <a:cs typeface="TH Sarabun New" pitchFamily="34" charset="-34"/>
              </a:rPr>
              <a:t>Fs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 = 20000</a:t>
            </a:r>
          </a:p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N  =  200</a:t>
            </a:r>
          </a:p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Interval = 100K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t="15929" r="31046" b="33427"/>
          <a:stretch/>
        </p:blipFill>
        <p:spPr bwMode="auto">
          <a:xfrm>
            <a:off x="427237" y="2514600"/>
            <a:ext cx="3869926" cy="28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14709" r="31904" b="32817"/>
          <a:stretch/>
        </p:blipFill>
        <p:spPr bwMode="auto">
          <a:xfrm>
            <a:off x="4839585" y="2438400"/>
            <a:ext cx="3732030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" y="570807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19.91 dB</a:t>
            </a:r>
            <a:endParaRPr lang="en-US" sz="3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700" y="5715000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19.</a:t>
            </a:r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69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 dB</a:t>
            </a:r>
            <a:endParaRPr lang="en-US" sz="3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598712"/>
            <a:ext cx="11430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5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00 Hz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8700" y="1598712"/>
            <a:ext cx="16764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2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3" t="14881" r="31759" b="32665"/>
          <a:stretch/>
        </p:blipFill>
        <p:spPr bwMode="auto">
          <a:xfrm>
            <a:off x="509154" y="2362200"/>
            <a:ext cx="3920189" cy="309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14285" r="31536" b="32062"/>
          <a:stretch/>
        </p:blipFill>
        <p:spPr bwMode="auto">
          <a:xfrm>
            <a:off x="4724400" y="2362200"/>
            <a:ext cx="3887776" cy="313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936" y="574428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 39.28 dB</a:t>
            </a:r>
            <a:endParaRPr lang="en-US" sz="3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0655" y="577892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เอาท์พุต เท่ากับ</a:t>
            </a:r>
            <a:r>
              <a:rPr lang="en-US" sz="36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26.44 dB</a:t>
            </a:r>
            <a:endParaRPr lang="en-US" sz="3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154" y="1424084"/>
            <a:ext cx="164869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4000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5182" y="1424084"/>
            <a:ext cx="151014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8</a:t>
            </a:r>
            <a:r>
              <a:rPr lang="en-US" sz="3200" dirty="0" smtClean="0">
                <a:latin typeface="TH Sarabun New" pitchFamily="34" charset="-34"/>
                <a:cs typeface="TH Sarabun New" pitchFamily="34" charset="-34"/>
              </a:rPr>
              <a:t>000 Hz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143</TotalTime>
  <Words>163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การชดเชยการสูญเสียทางการได้ยิน</vt:lpstr>
      <vt:lpstr>PowerPoint Presentation</vt:lpstr>
      <vt:lpstr>Filter ที่ชดเชย</vt:lpstr>
      <vt:lpstr>PowerPoint Presentation</vt:lpstr>
      <vt:lpstr>PowerPoint Presentation</vt:lpstr>
      <vt:lpstr>เปรียบเทียบเปอร์เซนต์ความผิดพลาดการชดเชย</vt:lpstr>
      <vt:lpstr>Filter ที่ชดเชย</vt:lpstr>
      <vt:lpstr>PowerPoint Presentation</vt:lpstr>
      <vt:lpstr>PowerPoint Presentation</vt:lpstr>
      <vt:lpstr>เปรียบเทียบเปอร์เซนต์ความผิดพลาดการชดเชย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Windows8</dc:creator>
  <cp:lastModifiedBy>Windows8</cp:lastModifiedBy>
  <cp:revision>9</cp:revision>
  <dcterms:created xsi:type="dcterms:W3CDTF">2014-07-21T12:30:39Z</dcterms:created>
  <dcterms:modified xsi:type="dcterms:W3CDTF">2014-07-21T14:53:49Z</dcterms:modified>
</cp:coreProperties>
</file>