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4" r:id="rId2"/>
    <p:sldId id="276" r:id="rId3"/>
    <p:sldId id="275" r:id="rId4"/>
    <p:sldId id="262" r:id="rId5"/>
    <p:sldId id="278" r:id="rId6"/>
    <p:sldId id="277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B3324-9271-47E1-969D-78434ACD227A}" type="datetimeFigureOut">
              <a:rPr lang="th-TH" smtClean="0"/>
              <a:t>21/07/57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2381-226A-4B45-AAC2-6B4CAA2E81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405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12381-226A-4B45-AAC2-6B4CAA2E814E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612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205F-F18D-4EA8-8B75-A7F3645D896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C847-3A08-486F-8B8B-31FDA3B83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7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205F-F18D-4EA8-8B75-A7F3645D896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C847-3A08-486F-8B8B-31FDA3B83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205F-F18D-4EA8-8B75-A7F3645D896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C847-3A08-486F-8B8B-31FDA3B83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205F-F18D-4EA8-8B75-A7F3645D896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C847-3A08-486F-8B8B-31FDA3B83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205F-F18D-4EA8-8B75-A7F3645D896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C847-3A08-486F-8B8B-31FDA3B83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5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205F-F18D-4EA8-8B75-A7F3645D896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C847-3A08-486F-8B8B-31FDA3B83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205F-F18D-4EA8-8B75-A7F3645D896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C847-3A08-486F-8B8B-31FDA3B83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6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205F-F18D-4EA8-8B75-A7F3645D896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C847-3A08-486F-8B8B-31FDA3B83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205F-F18D-4EA8-8B75-A7F3645D896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C847-3A08-486F-8B8B-31FDA3B83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6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205F-F18D-4EA8-8B75-A7F3645D896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C847-3A08-486F-8B8B-31FDA3B83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2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205F-F18D-4EA8-8B75-A7F3645D896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C847-3A08-486F-8B8B-31FDA3B83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5205F-F18D-4EA8-8B75-A7F3645D896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C847-3A08-486F-8B8B-31FDA3B83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Window Function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467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สร้าง </a:t>
            </a:r>
            <a:r>
              <a:rPr lang="en-US" dirty="0" smtClean="0"/>
              <a:t>FIR </a:t>
            </a:r>
            <a:r>
              <a:rPr lang="en-US" dirty="0" err="1"/>
              <a:t>lowpass</a:t>
            </a:r>
            <a:r>
              <a:rPr lang="en-US" dirty="0"/>
              <a:t> </a:t>
            </a:r>
            <a:r>
              <a:rPr lang="en-US" dirty="0" smtClean="0"/>
              <a:t>filter </a:t>
            </a:r>
            <a:r>
              <a:rPr lang="th-TH" dirty="0" smtClean="0"/>
              <a:t>เพื่อใช้เทียบผล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828800"/>
            <a:ext cx="4970119" cy="3962399"/>
          </a:xfrm>
        </p:spPr>
      </p:pic>
      <p:sp>
        <p:nvSpPr>
          <p:cNvPr id="5" name="Rectangle 4"/>
          <p:cNvSpPr/>
          <p:nvPr/>
        </p:nvSpPr>
        <p:spPr>
          <a:xfrm>
            <a:off x="228600" y="2667000"/>
            <a:ext cx="388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Passband</a:t>
            </a:r>
            <a:r>
              <a:rPr lang="en-US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edge frequency </a:t>
            </a:r>
            <a:r>
              <a:rPr lang="en-US" sz="2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1.5 kHz </a:t>
            </a:r>
          </a:p>
          <a:p>
            <a:r>
              <a:rPr lang="en-US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Transition width </a:t>
            </a:r>
            <a:r>
              <a:rPr lang="en-US" sz="2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0.5 kHz </a:t>
            </a:r>
          </a:p>
          <a:p>
            <a:r>
              <a:rPr lang="en-US" sz="24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Stopband</a:t>
            </a:r>
            <a:r>
              <a:rPr lang="en-US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attenuation </a:t>
            </a:r>
            <a:r>
              <a:rPr lang="en-US" sz="2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&gt; 50 dB </a:t>
            </a:r>
          </a:p>
          <a:p>
            <a:r>
              <a:rPr lang="en-US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Sampling frequency </a:t>
            </a:r>
            <a:r>
              <a:rPr lang="en-US" sz="2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 kHz </a:t>
            </a:r>
            <a:endParaRPr lang="th-TH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9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516563"/>
              </a:xfrm>
            </p:spPr>
            <p:txBody>
              <a:bodyPr/>
              <a:lstStyle/>
              <a:p>
                <a:r>
                  <a:rPr lang="th-TH" dirty="0" smtClean="0"/>
                  <a:t>ออกแบบ</a:t>
                </a:r>
                <a:r>
                  <a:rPr lang="en-US" dirty="0" smtClean="0"/>
                  <a:t> </a:t>
                </a:r>
                <a:r>
                  <a:rPr lang="en-US" dirty="0"/>
                  <a:t>window function </a:t>
                </a:r>
                <a:r>
                  <a:rPr lang="th-TH" dirty="0"/>
                  <a:t>สำหรับ </a:t>
                </a:r>
                <a:r>
                  <a:rPr lang="en-US" dirty="0"/>
                  <a:t>low-pass </a:t>
                </a:r>
                <a:r>
                  <a:rPr lang="en-US" dirty="0" smtClean="0"/>
                  <a:t>filter</a:t>
                </a:r>
                <a:r>
                  <a:rPr lang="th-TH" dirty="0" smtClean="0"/>
                  <a:t> ใช้จากสมการ </a:t>
                </a:r>
                <a:r>
                  <a:rPr lang="en-US" dirty="0" smtClean="0"/>
                  <a:t>cosine </a:t>
                </a:r>
                <a:r>
                  <a:rPr lang="th-TH" dirty="0" smtClean="0"/>
                  <a:t>ดังนี้ 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w(n</a:t>
                </a:r>
                <a:r>
                  <a: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) =  </a:t>
                </a:r>
                <a:r>
                  <a:rPr lang="en-US" b="1" dirty="0" err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cos</a:t>
                </a:r>
                <a:r>
                  <a: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rPr>
                          <m:t>𝑛</m:t>
                        </m:r>
                        <m:r>
                          <a:rPr lang="en-US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rPr>
                          <m:t>𝜋</m:t>
                        </m:r>
                      </m:num>
                      <m:den>
                        <m:r>
                          <a:rPr lang="en-US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)</a:t>
                </a:r>
              </a:p>
              <a:p>
                <a:r>
                  <a:rPr lang="th-TH" dirty="0" smtClean="0"/>
                  <a:t>ได้กำหนดพารามิเตอร์ดังนี้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N=53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Fs</a:t>
                </a:r>
                <a:r>
                  <a:rPr lang="en-US" dirty="0" smtClean="0"/>
                  <a:t>=8000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Fc=1500</a:t>
                </a:r>
                <a:endParaRPr lang="en-US" dirty="0"/>
              </a:p>
              <a:p>
                <a:endParaRPr lang="th-T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516563"/>
              </a:xfrm>
              <a:blipFill rotWithShape="0">
                <a:blip r:embed="rId2"/>
                <a:stretch>
                  <a:fillRect l="-1704" t="-221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47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392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Cosine window        </a:t>
            </a:r>
            <a:r>
              <a:rPr lang="en-US" sz="4000" dirty="0" smtClean="0"/>
              <a:t>Hamming window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211" t="15624" r="32065" b="34375"/>
          <a:stretch/>
        </p:blipFill>
        <p:spPr>
          <a:xfrm>
            <a:off x="356104" y="2142922"/>
            <a:ext cx="4069781" cy="320245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773304" y="274638"/>
            <a:ext cx="0" cy="635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104332" y="1295400"/>
                <a:ext cx="3321553" cy="666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w(n</a:t>
                </a:r>
                <a:r>
                  <a:rPr lang="en-US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) =  </a:t>
                </a:r>
                <a:r>
                  <a:rPr lang="en-US" sz="2800" b="1" dirty="0" err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cos</a:t>
                </a:r>
                <a:r>
                  <a:rPr lang="en-US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32" y="1295400"/>
                <a:ext cx="3321553" cy="666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85" y="2139287"/>
            <a:ext cx="3971805" cy="31947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91363" y="1367054"/>
            <a:ext cx="3809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</a:rPr>
              <a:t>0.54+0.46*</a:t>
            </a:r>
            <a:r>
              <a:rPr lang="en-US" sz="20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</a:rPr>
              <a:t>cos</a:t>
            </a: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</a:rPr>
              <a:t>(2*pi*n/N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720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Amplitude response</a:t>
            </a:r>
            <a:endParaRPr lang="th-TH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4377266" cy="3489750"/>
          </a:xfrm>
        </p:spPr>
      </p:pic>
      <p:sp>
        <p:nvSpPr>
          <p:cNvPr id="8" name="TextBox 7"/>
          <p:cNvSpPr txBox="1"/>
          <p:nvPr/>
        </p:nvSpPr>
        <p:spPr>
          <a:xfrm>
            <a:off x="454925" y="1408539"/>
            <a:ext cx="774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/>
              <a:t>เมื่อนำ </a:t>
            </a:r>
            <a:r>
              <a:rPr lang="en-US" sz="2400" dirty="0" smtClean="0"/>
              <a:t>Cosine </a:t>
            </a:r>
            <a:r>
              <a:rPr lang="th-TH" sz="2400" dirty="0" smtClean="0"/>
              <a:t>และ </a:t>
            </a:r>
            <a:r>
              <a:rPr lang="en-US" sz="2400" dirty="0" smtClean="0"/>
              <a:t>Hamming </a:t>
            </a:r>
            <a:r>
              <a:rPr lang="en-US" sz="2400" dirty="0"/>
              <a:t> window </a:t>
            </a:r>
            <a:r>
              <a:rPr lang="th-TH" sz="2400" dirty="0" smtClean="0"/>
              <a:t>ไป </a:t>
            </a:r>
            <a:r>
              <a:rPr lang="en-US" sz="2400" dirty="0" smtClean="0"/>
              <a:t>weight </a:t>
            </a:r>
            <a:r>
              <a:rPr lang="th-TH" sz="2400" dirty="0" smtClean="0"/>
              <a:t>กับ </a:t>
            </a:r>
            <a:r>
              <a:rPr lang="en-US" sz="2400" dirty="0" err="1" smtClean="0"/>
              <a:t>Lowpass</a:t>
            </a:r>
            <a:r>
              <a:rPr lang="en-US" sz="2400" dirty="0" smtClean="0"/>
              <a:t> filter</a:t>
            </a:r>
            <a:endParaRPr lang="th-TH" sz="2400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4601"/>
            <a:ext cx="4377266" cy="3489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9707" y="6139045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Cosine</a:t>
            </a:r>
            <a:endParaRPr lang="th-TH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6139045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Hamming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309560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Amplitude response </a:t>
            </a:r>
            <a:r>
              <a:rPr lang="en-US" sz="3200" dirty="0"/>
              <a:t>in dB</a:t>
            </a:r>
            <a:endParaRPr lang="th-TH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51" y="2514600"/>
            <a:ext cx="4428495" cy="35305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1447800"/>
            <a:ext cx="7745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/>
              <a:t>เมื่อนำ </a:t>
            </a:r>
            <a:r>
              <a:rPr lang="en-US" sz="2400" dirty="0"/>
              <a:t>Cosine </a:t>
            </a:r>
            <a:r>
              <a:rPr lang="th-TH" sz="2400" dirty="0"/>
              <a:t>และ </a:t>
            </a:r>
            <a:r>
              <a:rPr lang="en-US" sz="2400" dirty="0"/>
              <a:t>Hamming  window </a:t>
            </a:r>
            <a:r>
              <a:rPr lang="th-TH" sz="2400" dirty="0"/>
              <a:t>ไป </a:t>
            </a:r>
            <a:r>
              <a:rPr lang="en-US" sz="2400" dirty="0"/>
              <a:t>weight </a:t>
            </a:r>
            <a:r>
              <a:rPr lang="th-TH" sz="2400" dirty="0"/>
              <a:t>กับ </a:t>
            </a:r>
            <a:r>
              <a:rPr lang="en-US" sz="2400" dirty="0" err="1"/>
              <a:t>Lowpass</a:t>
            </a:r>
            <a:r>
              <a:rPr lang="en-US" sz="2400" dirty="0"/>
              <a:t> filter</a:t>
            </a:r>
            <a:endParaRPr lang="th-TH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8" y="2514600"/>
            <a:ext cx="4450102" cy="35478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69707" y="6139045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Cosine</a:t>
            </a:r>
            <a:endParaRPr lang="th-TH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6139045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Hamming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239002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4357816" cy="35052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85" y="1600200"/>
            <a:ext cx="4357815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0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395</TotalTime>
  <Words>94</Words>
  <Application>Microsoft Office PowerPoint</Application>
  <PresentationFormat>On-screen Show 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Angsana New</vt:lpstr>
      <vt:lpstr>Arial</vt:lpstr>
      <vt:lpstr>Calibri</vt:lpstr>
      <vt:lpstr>Cambria Math</vt:lpstr>
      <vt:lpstr>Cordia New</vt:lpstr>
      <vt:lpstr>Courier New</vt:lpstr>
      <vt:lpstr>TH Sarabun New</vt:lpstr>
      <vt:lpstr>Office Theme</vt:lpstr>
      <vt:lpstr>สร้าง Window Function</vt:lpstr>
      <vt:lpstr>สร้าง FIR lowpass filter เพื่อใช้เทียบผล</vt:lpstr>
      <vt:lpstr>PowerPoint Presentation</vt:lpstr>
      <vt:lpstr> Cosine window        Hamming window</vt:lpstr>
      <vt:lpstr>Amplitude response</vt:lpstr>
      <vt:lpstr>Amplitude response in dB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Windows8</dc:creator>
  <cp:lastModifiedBy>Pure</cp:lastModifiedBy>
  <cp:revision>36</cp:revision>
  <dcterms:created xsi:type="dcterms:W3CDTF">2014-06-24T09:36:05Z</dcterms:created>
  <dcterms:modified xsi:type="dcterms:W3CDTF">2014-07-21T11:46:01Z</dcterms:modified>
</cp:coreProperties>
</file>