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9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1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3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4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3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4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9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1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3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โปรแกรมช่วยแกะเสียงดนตรี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76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43189"/>
            <a:ext cx="10058400" cy="4825905"/>
          </a:xfrm>
        </p:spPr>
        <p:txBody>
          <a:bodyPr>
            <a:normAutofit/>
          </a:bodyPr>
          <a:lstStyle/>
          <a:p>
            <a:r>
              <a:rPr lang="th-TH" sz="2400" b="1" dirty="0"/>
              <a:t>เสปคตรัมของสัญญาณเพลงเมื่อหน่วงเพลงให้ช้าลง </a:t>
            </a:r>
            <a:r>
              <a:rPr lang="en-US" sz="2400" b="1" dirty="0"/>
              <a:t>(0.5xFs)</a:t>
            </a:r>
            <a:endParaRPr lang="th-TH" sz="2400" b="1" dirty="0"/>
          </a:p>
          <a:p>
            <a:endParaRPr lang="th-TH" sz="2400" dirty="0"/>
          </a:p>
        </p:txBody>
      </p:sp>
      <p:pic>
        <p:nvPicPr>
          <p:cNvPr id="4" name="Picture 3" descr="https://fbcdn-sphotos-h-a.akamaihd.net/hphotos-ak-xpf1/t1.0-9/1546237_10203527157352224_2915746438978302160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566" y="1893194"/>
            <a:ext cx="5111339" cy="397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2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แกะเสียงกีตาร์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991672" y="1737360"/>
            <a:ext cx="4146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/>
              <a:t>เลือกเสียงช่วงที่ต้องการ จากเสียงเพลงต้นฉับ</a:t>
            </a:r>
            <a:endParaRPr lang="th-TH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4" y="2169955"/>
            <a:ext cx="4692471" cy="3812047"/>
          </a:xfrm>
          <a:prstGeom prst="rect">
            <a:avLst/>
          </a:prstGeom>
        </p:spPr>
      </p:pic>
      <p:pic>
        <p:nvPicPr>
          <p:cNvPr id="12" name="Picture 11" descr="https://scontent-b-hkg.xx.fbcdn.net/hphotos-xpa1/t1.0-9/10514641_10203526854664657_8654391312523467355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01" y="2169955"/>
            <a:ext cx="4975703" cy="38411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6945629" y="1708290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ea typeface="Calibri" panose="020F0502020204030204" pitchFamily="34" charset="0"/>
              </a:rPr>
              <a:t>แสดงสปคตรัมของสัญญาณเพลง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3588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ช่วงความถี่ของเครื่องดนตรีแต่ละประเภท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7" y="1875535"/>
            <a:ext cx="6129788" cy="3276015"/>
          </a:xfrm>
        </p:spPr>
      </p:pic>
      <p:sp>
        <p:nvSpPr>
          <p:cNvPr id="5" name="TextBox 4"/>
          <p:cNvSpPr txBox="1"/>
          <p:nvPr/>
        </p:nvSpPr>
        <p:spPr>
          <a:xfrm>
            <a:off x="3137375" y="5769735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http://www.primacoustic.com/app-music-teaching.htm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38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ออกแบบ </a:t>
            </a:r>
            <a:r>
              <a:rPr lang="en-US" dirty="0" smtClean="0"/>
              <a:t>Filter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ความถี่ของกีตาร์อยู่ที่ประมาณ </a:t>
            </a:r>
            <a:endParaRPr lang="th-TH" sz="2400" dirty="0" smtClean="0"/>
          </a:p>
          <a:p>
            <a:r>
              <a:rPr lang="th-TH" sz="2400" dirty="0" smtClean="0"/>
              <a:t>125 </a:t>
            </a:r>
            <a:r>
              <a:rPr lang="en-US" sz="2400" dirty="0"/>
              <a:t>Hz </a:t>
            </a:r>
            <a:r>
              <a:rPr lang="en-US" sz="2400" dirty="0"/>
              <a:t>-</a:t>
            </a:r>
            <a:r>
              <a:rPr lang="th-TH" sz="2400" dirty="0" smtClean="0"/>
              <a:t> </a:t>
            </a:r>
            <a:r>
              <a:rPr lang="th-TH" sz="2400" dirty="0"/>
              <a:t>2000 </a:t>
            </a:r>
            <a:r>
              <a:rPr lang="en-US" sz="2400" dirty="0"/>
              <a:t>Hz</a:t>
            </a:r>
            <a:endParaRPr lang="th-TH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57" y="2332954"/>
            <a:ext cx="6864949" cy="27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scontent-b-hkg.xx.fbcdn.net/hphotos-xpa1/t1.0-9/10514641_10203526854664657_8654391312523467355_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74" y="131304"/>
            <a:ext cx="487680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4" y="4382976"/>
            <a:ext cx="4858631" cy="194927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l="8696" t="12374" r="43461" b="7709"/>
          <a:stretch/>
        </p:blipFill>
        <p:spPr bwMode="auto">
          <a:xfrm>
            <a:off x="7071804" y="1228290"/>
            <a:ext cx="4403273" cy="4129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6164" y="3816470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X</a:t>
            </a:r>
            <a:endParaRPr lang="th-TH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26617" y="3739525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=</a:t>
            </a:r>
            <a:endParaRPr lang="th-TH" sz="5400" b="1" dirty="0"/>
          </a:p>
        </p:txBody>
      </p:sp>
    </p:spTree>
    <p:extLst>
      <p:ext uri="{BB962C8B-B14F-4D97-AF65-F5344CB8AC3E}">
        <p14:creationId xmlns:p14="http://schemas.microsoft.com/office/powerpoint/2010/main" val="12380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04552"/>
            <a:ext cx="10058400" cy="4864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 smtClean="0"/>
              <a:t>เสปคตรัม</a:t>
            </a:r>
            <a:r>
              <a:rPr lang="th-TH" sz="2800" b="1" dirty="0"/>
              <a:t>ของสัญญาณเพลงเมื่อหน่วงเพลงให้ช้า</a:t>
            </a:r>
            <a:r>
              <a:rPr lang="th-TH" sz="2800" b="1" dirty="0" smtClean="0"/>
              <a:t>ลง </a:t>
            </a:r>
            <a:r>
              <a:rPr lang="en-US" sz="2800" b="1" dirty="0" smtClean="0"/>
              <a:t>(0.5xFs)</a:t>
            </a:r>
            <a:endParaRPr lang="th-TH" sz="2800" b="1" dirty="0"/>
          </a:p>
        </p:txBody>
      </p:sp>
      <p:pic>
        <p:nvPicPr>
          <p:cNvPr id="4" name="Picture 3" descr="https://fbcdn-sphotos-g-a.akamaihd.net/hphotos-ak-xpf1/t1.0-9/10526001_10203527161272322_406888510102760255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95" y="1900461"/>
            <a:ext cx="5334237" cy="4242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2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แกะเสียงเบส</a:t>
            </a:r>
            <a:endParaRPr lang="th-T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8861" t="11580" r="8318" b="9292"/>
          <a:stretch/>
        </p:blipFill>
        <p:spPr bwMode="auto">
          <a:xfrm>
            <a:off x="804479" y="2380050"/>
            <a:ext cx="4907747" cy="31507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https://fbcdn-sphotos-g-a.akamaihd.net/hphotos-ak-xfa1/t1.0-9/10513533_10203526853344624_8380925217795652177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12" y="2380050"/>
            <a:ext cx="4522957" cy="31507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91672" y="1737360"/>
            <a:ext cx="4146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/>
              <a:t>     เลือกเสียงช่วงที่ต้องการ จากเสียงเพลงต้นฉับ</a:t>
            </a:r>
            <a:endParaRPr lang="th-TH" sz="2400" dirty="0"/>
          </a:p>
        </p:txBody>
      </p:sp>
      <p:sp>
        <p:nvSpPr>
          <p:cNvPr id="7" name="Rectangle 6"/>
          <p:cNvSpPr/>
          <p:nvPr/>
        </p:nvSpPr>
        <p:spPr>
          <a:xfrm>
            <a:off x="6945629" y="1708290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ea typeface="Calibri" panose="020F0502020204030204" pitchFamily="34" charset="0"/>
              </a:rPr>
              <a:t>แสดงสปคตรัมของสัญญาณเพลง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0750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ออกแบบ </a:t>
            </a:r>
            <a:r>
              <a:rPr lang="en-US" dirty="0" smtClean="0"/>
              <a:t>Filter</a:t>
            </a:r>
            <a:endParaRPr lang="th-TH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32731" t="50823" r="14647" b="11864"/>
          <a:stretch/>
        </p:blipFill>
        <p:spPr bwMode="auto">
          <a:xfrm>
            <a:off x="4064254" y="2196650"/>
            <a:ext cx="6846727" cy="2729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7280" y="1961456"/>
            <a:ext cx="1717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/>
              <a:t>ความถี่เสียงเบส</a:t>
            </a:r>
          </a:p>
          <a:p>
            <a:r>
              <a:rPr lang="th-TH" sz="2400" dirty="0" smtClean="0"/>
              <a:t>อยู่ที่ </a:t>
            </a:r>
            <a:r>
              <a:rPr lang="en-US" sz="2400" dirty="0" smtClean="0"/>
              <a:t>0-200 Hz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6914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7978" t="13861" r="6118" b="9241"/>
          <a:stretch/>
        </p:blipFill>
        <p:spPr bwMode="auto">
          <a:xfrm>
            <a:off x="6675406" y="2493395"/>
            <a:ext cx="5100320" cy="2566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3"/>
          <a:srcRect l="32731" t="50823" r="14647" b="11864"/>
          <a:stretch/>
        </p:blipFill>
        <p:spPr bwMode="auto">
          <a:xfrm>
            <a:off x="483927" y="4319063"/>
            <a:ext cx="4522957" cy="17468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https://fbcdn-sphotos-g-a.akamaihd.net/hphotos-ak-xfa1/t1.0-9/10513533_10203526853344624_8380925217795652177_n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7" y="280793"/>
            <a:ext cx="4522957" cy="31507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60857" y="3508477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X</a:t>
            </a:r>
            <a:endParaRPr lang="th-TH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21310" y="343153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=</a:t>
            </a:r>
            <a:endParaRPr lang="th-TH" sz="5400" b="1" dirty="0"/>
          </a:p>
        </p:txBody>
      </p:sp>
    </p:spTree>
    <p:extLst>
      <p:ext uri="{BB962C8B-B14F-4D97-AF65-F5344CB8AC3E}">
        <p14:creationId xmlns:p14="http://schemas.microsoft.com/office/powerpoint/2010/main" val="34573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100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Angsana New</vt:lpstr>
      <vt:lpstr>Calibri</vt:lpstr>
      <vt:lpstr>Calibri Light</vt:lpstr>
      <vt:lpstr>Cordia New</vt:lpstr>
      <vt:lpstr>Retrospect</vt:lpstr>
      <vt:lpstr>โปรแกรมช่วยแกะเสียงดนตรี</vt:lpstr>
      <vt:lpstr>แกะเสียงกีตาร์</vt:lpstr>
      <vt:lpstr>ช่วงความถี่ของเครื่องดนตรีแต่ละประเภท</vt:lpstr>
      <vt:lpstr>ออกแบบ Filter </vt:lpstr>
      <vt:lpstr>PowerPoint Presentation</vt:lpstr>
      <vt:lpstr>PowerPoint Presentation</vt:lpstr>
      <vt:lpstr>แกะเสียงเบส</vt:lpstr>
      <vt:lpstr>ออกแบบ Filter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Pure</dc:creator>
  <cp:lastModifiedBy>Pure</cp:lastModifiedBy>
  <cp:revision>10</cp:revision>
  <dcterms:created xsi:type="dcterms:W3CDTF">2014-07-21T12:12:50Z</dcterms:created>
  <dcterms:modified xsi:type="dcterms:W3CDTF">2014-07-21T14:30:29Z</dcterms:modified>
</cp:coreProperties>
</file>