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F4DCD-55BA-4A3F-8C8F-CF6244B17752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DDEAE9D-DF5F-4BBB-92DE-57F7258FD7A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F4DCD-55BA-4A3F-8C8F-CF6244B17752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AE9D-DF5F-4BBB-92DE-57F7258FD7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F4DCD-55BA-4A3F-8C8F-CF6244B17752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AE9D-DF5F-4BBB-92DE-57F7258FD7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F4DCD-55BA-4A3F-8C8F-CF6244B17752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AE9D-DF5F-4BBB-92DE-57F7258FD7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F4DCD-55BA-4A3F-8C8F-CF6244B17752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AE9D-DF5F-4BBB-92DE-57F7258FD7A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F4DCD-55BA-4A3F-8C8F-CF6244B17752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AE9D-DF5F-4BBB-92DE-57F7258FD7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F4DCD-55BA-4A3F-8C8F-CF6244B17752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AE9D-DF5F-4BBB-92DE-57F7258FD7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F4DCD-55BA-4A3F-8C8F-CF6244B17752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AE9D-DF5F-4BBB-92DE-57F7258FD7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F4DCD-55BA-4A3F-8C8F-CF6244B17752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AE9D-DF5F-4BBB-92DE-57F7258FD7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F4DCD-55BA-4A3F-8C8F-CF6244B17752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AE9D-DF5F-4BBB-92DE-57F7258FD7A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F4DCD-55BA-4A3F-8C8F-CF6244B17752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AE9D-DF5F-4BBB-92DE-57F7258FD7A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70F4DCD-55BA-4A3F-8C8F-CF6244B17752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1DDEAE9D-DF5F-4BBB-92DE-57F7258FD7A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Discrete </a:t>
            </a:r>
            <a:r>
              <a:rPr lang="en-US" dirty="0" err="1" smtClean="0"/>
              <a:t>fourier</a:t>
            </a:r>
            <a:r>
              <a:rPr lang="en-US" dirty="0" smtClean="0"/>
              <a:t> transform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40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7407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4400" u="sng" dirty="0" smtClean="0">
                <a:latin typeface="TH Sarabun New" pitchFamily="34" charset="-34"/>
                <a:cs typeface="TH Sarabun New" pitchFamily="34" charset="-34"/>
              </a:rPr>
              <a:t>Source code : DET function</a:t>
            </a:r>
            <a:endParaRPr lang="en-US" sz="4400" u="sng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2133600"/>
            <a:ext cx="6858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 New" pitchFamily="34" charset="-34"/>
                <a:cs typeface="TH Sarabun New" pitchFamily="34" charset="-34"/>
              </a:rPr>
              <a:t>function X = </a:t>
            </a:r>
            <a:r>
              <a:rPr lang="en-US" sz="3200" dirty="0" err="1">
                <a:latin typeface="TH Sarabun New" pitchFamily="34" charset="-34"/>
                <a:cs typeface="TH Sarabun New" pitchFamily="34" charset="-34"/>
              </a:rPr>
              <a:t>dft</a:t>
            </a:r>
            <a:r>
              <a:rPr lang="en-US" sz="3200" dirty="0">
                <a:latin typeface="TH Sarabun New" pitchFamily="34" charset="-34"/>
                <a:cs typeface="TH Sarabun New" pitchFamily="34" charset="-34"/>
              </a:rPr>
              <a:t>(x)</a:t>
            </a:r>
          </a:p>
          <a:p>
            <a:r>
              <a:rPr lang="en-US" sz="3200" dirty="0">
                <a:latin typeface="TH Sarabun New" pitchFamily="34" charset="-34"/>
                <a:cs typeface="TH Sarabun New" pitchFamily="34" charset="-34"/>
              </a:rPr>
              <a:t>N = length(x);</a:t>
            </a:r>
          </a:p>
          <a:p>
            <a:r>
              <a:rPr lang="en-US" sz="3200" dirty="0">
                <a:latin typeface="TH Sarabun New" pitchFamily="34" charset="-34"/>
                <a:cs typeface="TH Sarabun New" pitchFamily="34" charset="-34"/>
              </a:rPr>
              <a:t>c = j*2*pi/N;</a:t>
            </a:r>
          </a:p>
          <a:p>
            <a:r>
              <a:rPr lang="en-US" sz="3200" dirty="0">
                <a:latin typeface="TH Sarabun New" pitchFamily="34" charset="-34"/>
                <a:cs typeface="TH Sarabun New" pitchFamily="34" charset="-34"/>
              </a:rPr>
              <a:t>for k=0:N-1</a:t>
            </a:r>
          </a:p>
          <a:p>
            <a:r>
              <a:rPr lang="pt-BR" sz="3200" dirty="0">
                <a:latin typeface="TH Sarabun New" pitchFamily="34" charset="-34"/>
                <a:cs typeface="TH Sarabun New" pitchFamily="34" charset="-34"/>
              </a:rPr>
              <a:t>X(k+1) = sum(x.*exp(-c*k*[0:N-1]));</a:t>
            </a:r>
          </a:p>
          <a:p>
            <a:r>
              <a:rPr lang="en-US" sz="3200" dirty="0">
                <a:latin typeface="TH Sarabun New" pitchFamily="34" charset="-34"/>
                <a:cs typeface="TH Sarabun New" pitchFamily="34" charset="-34"/>
              </a:rPr>
              <a:t>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72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800" u="sng" dirty="0" err="1" smtClean="0">
                <a:latin typeface="TH Sarabun New" pitchFamily="34" charset="-34"/>
                <a:cs typeface="TH Sarabun New" pitchFamily="34" charset="-34"/>
              </a:rPr>
              <a:t>FFT:Plot</a:t>
            </a:r>
            <a:r>
              <a:rPr lang="en-US" sz="4800" u="sng" dirty="0" smtClean="0">
                <a:latin typeface="TH Sarabun New" pitchFamily="34" charset="-34"/>
                <a:cs typeface="TH Sarabun New" pitchFamily="34" charset="-34"/>
              </a:rPr>
              <a:t> sin-wave</a:t>
            </a:r>
            <a:endParaRPr lang="en-US" sz="4800" u="sng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1600200"/>
            <a:ext cx="7620000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H Sarabun New" pitchFamily="34" charset="-34"/>
                <a:cs typeface="TH Sarabun New" pitchFamily="34" charset="-34"/>
              </a:rPr>
              <a:t>f1=13.0899;</a:t>
            </a:r>
          </a:p>
          <a:p>
            <a:r>
              <a:rPr lang="en-US" sz="2800" dirty="0">
                <a:latin typeface="TH Sarabun New" pitchFamily="34" charset="-34"/>
                <a:cs typeface="TH Sarabun New" pitchFamily="34" charset="-34"/>
              </a:rPr>
              <a:t>f2=11.2199;</a:t>
            </a:r>
          </a:p>
          <a:p>
            <a:r>
              <a:rPr lang="en-US" sz="2800" dirty="0" err="1">
                <a:latin typeface="TH Sarabun New" pitchFamily="34" charset="-34"/>
                <a:cs typeface="TH Sarabun New" pitchFamily="34" charset="-34"/>
              </a:rPr>
              <a:t>fs</a:t>
            </a:r>
            <a:r>
              <a:rPr lang="en-US" sz="2800" dirty="0">
                <a:latin typeface="TH Sarabun New" pitchFamily="34" charset="-34"/>
                <a:cs typeface="TH Sarabun New" pitchFamily="34" charset="-34"/>
              </a:rPr>
              <a:t>=50;</a:t>
            </a:r>
          </a:p>
          <a:p>
            <a:r>
              <a:rPr lang="en-US" sz="2800" dirty="0">
                <a:latin typeface="TH Sarabun New" pitchFamily="34" charset="-34"/>
                <a:cs typeface="TH Sarabun New" pitchFamily="34" charset="-34"/>
              </a:rPr>
              <a:t>N=0:1000;</a:t>
            </a:r>
          </a:p>
          <a:p>
            <a:r>
              <a:rPr lang="en-US" sz="2800" dirty="0">
                <a:latin typeface="TH Sarabun New" pitchFamily="34" charset="-34"/>
                <a:cs typeface="TH Sarabun New" pitchFamily="34" charset="-34"/>
              </a:rPr>
              <a:t>t=N/</a:t>
            </a:r>
            <a:r>
              <a:rPr lang="en-US" sz="2800" dirty="0" err="1">
                <a:latin typeface="TH Sarabun New" pitchFamily="34" charset="-34"/>
                <a:cs typeface="TH Sarabun New" pitchFamily="34" charset="-34"/>
              </a:rPr>
              <a:t>fs</a:t>
            </a:r>
            <a:r>
              <a:rPr lang="en-US" sz="2800" dirty="0">
                <a:latin typeface="TH Sarabun New" pitchFamily="34" charset="-34"/>
                <a:cs typeface="TH Sarabun New" pitchFamily="34" charset="-34"/>
              </a:rPr>
              <a:t>;</a:t>
            </a:r>
          </a:p>
          <a:p>
            <a:r>
              <a:rPr lang="en-US" sz="2800" dirty="0">
                <a:latin typeface="TH Sarabun New" pitchFamily="34" charset="-34"/>
                <a:cs typeface="TH Sarabun New" pitchFamily="34" charset="-34"/>
              </a:rPr>
              <a:t>x=sin(2*pi*f1*t)+sin(2*pi*f2*t);</a:t>
            </a:r>
          </a:p>
          <a:p>
            <a:r>
              <a:rPr lang="en-US" sz="2800" dirty="0">
                <a:latin typeface="TH Sarabun New" pitchFamily="34" charset="-34"/>
                <a:cs typeface="TH Sarabun New" pitchFamily="34" charset="-34"/>
              </a:rPr>
              <a:t>y=</a:t>
            </a:r>
            <a:r>
              <a:rPr lang="en-US" sz="2800" dirty="0" err="1">
                <a:latin typeface="TH Sarabun New" pitchFamily="34" charset="-34"/>
                <a:cs typeface="TH Sarabun New" pitchFamily="34" charset="-34"/>
              </a:rPr>
              <a:t>fft</a:t>
            </a:r>
            <a:r>
              <a:rPr lang="en-US" sz="2800" dirty="0">
                <a:latin typeface="TH Sarabun New" pitchFamily="34" charset="-34"/>
                <a:cs typeface="TH Sarabun New" pitchFamily="34" charset="-34"/>
              </a:rPr>
              <a:t>(x);</a:t>
            </a:r>
          </a:p>
          <a:p>
            <a:r>
              <a:rPr lang="en-US" sz="2800" dirty="0">
                <a:latin typeface="TH Sarabun New" pitchFamily="34" charset="-34"/>
                <a:cs typeface="TH Sarabun New" pitchFamily="34" charset="-34"/>
              </a:rPr>
              <a:t>L=length(N);</a:t>
            </a:r>
          </a:p>
          <a:p>
            <a:r>
              <a:rPr lang="en-US" sz="2800" dirty="0">
                <a:latin typeface="TH Sarabun New" pitchFamily="34" charset="-34"/>
                <a:cs typeface="TH Sarabun New" pitchFamily="34" charset="-34"/>
              </a:rPr>
              <a:t>mag=abs(y(1:L/2))./(L/2);</a:t>
            </a:r>
          </a:p>
          <a:p>
            <a:r>
              <a:rPr lang="en-US" sz="2800" dirty="0">
                <a:latin typeface="TH Sarabun New" pitchFamily="34" charset="-34"/>
                <a:cs typeface="TH Sarabun New" pitchFamily="34" charset="-34"/>
              </a:rPr>
              <a:t>f=(0:(L/2)-1).*(</a:t>
            </a:r>
            <a:r>
              <a:rPr lang="en-US" sz="2800" dirty="0" err="1">
                <a:latin typeface="TH Sarabun New" pitchFamily="34" charset="-34"/>
                <a:cs typeface="TH Sarabun New" pitchFamily="34" charset="-34"/>
              </a:rPr>
              <a:t>fs</a:t>
            </a:r>
            <a:r>
              <a:rPr lang="en-US" sz="2800" dirty="0">
                <a:latin typeface="TH Sarabun New" pitchFamily="34" charset="-34"/>
                <a:cs typeface="TH Sarabun New" pitchFamily="34" charset="-34"/>
              </a:rPr>
              <a:t>/L);</a:t>
            </a:r>
          </a:p>
          <a:p>
            <a:r>
              <a:rPr lang="en-US" sz="2800" dirty="0">
                <a:latin typeface="TH Sarabun New" pitchFamily="34" charset="-34"/>
                <a:cs typeface="TH Sarabun New" pitchFamily="34" charset="-34"/>
              </a:rPr>
              <a:t>figure(3);stem(</a:t>
            </a:r>
            <a:r>
              <a:rPr lang="en-US" sz="2800" dirty="0" err="1">
                <a:latin typeface="TH Sarabun New" pitchFamily="34" charset="-34"/>
                <a:cs typeface="TH Sarabun New" pitchFamily="34" charset="-34"/>
              </a:rPr>
              <a:t>f,mag</a:t>
            </a:r>
            <a:r>
              <a:rPr lang="en-US" sz="2800" dirty="0">
                <a:latin typeface="TH Sarabun New" pitchFamily="34" charset="-34"/>
                <a:cs typeface="TH Sarabun New" pitchFamily="34" charset="-34"/>
              </a:rPr>
              <a:t>);</a:t>
            </a:r>
            <a:r>
              <a:rPr lang="en-US" sz="2800" dirty="0" err="1">
                <a:latin typeface="TH Sarabun New" pitchFamily="34" charset="-34"/>
                <a:cs typeface="TH Sarabun New" pitchFamily="34" charset="-34"/>
              </a:rPr>
              <a:t>xlabel</a:t>
            </a:r>
            <a:r>
              <a:rPr lang="en-US" sz="2800" dirty="0">
                <a:latin typeface="TH Sarabun New" pitchFamily="34" charset="-34"/>
                <a:cs typeface="TH Sarabun New" pitchFamily="34" charset="-34"/>
              </a:rPr>
              <a:t>('Angular frequency ')</a:t>
            </a:r>
          </a:p>
          <a:p>
            <a:r>
              <a:rPr lang="en-US" sz="2800" dirty="0" err="1">
                <a:latin typeface="TH Sarabun New" pitchFamily="34" charset="-34"/>
                <a:cs typeface="TH Sarabun New" pitchFamily="34" charset="-34"/>
              </a:rPr>
              <a:t>ylabel</a:t>
            </a:r>
            <a:r>
              <a:rPr lang="en-US" sz="2800" dirty="0">
                <a:latin typeface="TH Sarabun New" pitchFamily="34" charset="-34"/>
                <a:cs typeface="TH Sarabun New" pitchFamily="34" charset="-34"/>
              </a:rPr>
              <a:t>('amplitude');</a:t>
            </a:r>
          </a:p>
          <a:p>
            <a:endParaRPr lang="en-US" sz="2800" dirty="0">
              <a:latin typeface="TH Sarabun New" pitchFamily="34" charset="-34"/>
              <a:cs typeface="TH Sarabun New" pitchFamily="34" charset="-34"/>
            </a:endParaRPr>
          </a:p>
          <a:p>
            <a:endParaRPr lang="en-US" sz="3200" dirty="0">
              <a:latin typeface="TH Sarabun New" pitchFamily="34" charset="-34"/>
              <a:cs typeface="TH Sarabun New" pitchFamily="34" charset="-34"/>
            </a:endParaRPr>
          </a:p>
          <a:p>
            <a:endParaRPr lang="en-US" sz="3200" b="0" i="0" u="none" strike="noStrike" baseline="0" dirty="0" smtClean="0">
              <a:latin typeface="TH Sarabun New" pitchFamily="34" charset="-34"/>
              <a:cs typeface="TH Sarabun New" pitchFamily="34" charset="-34"/>
            </a:endParaRPr>
          </a:p>
          <a:p>
            <a:endParaRPr lang="en-US" sz="3200" dirty="0">
              <a:latin typeface="TH Sarabun New" pitchFamily="34" charset="-34"/>
              <a:cs typeface="TH Sarabun New" pitchFamily="34" charset="-34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27" t="14678" r="31792" b="33428"/>
          <a:stretch/>
        </p:blipFill>
        <p:spPr bwMode="auto">
          <a:xfrm>
            <a:off x="3886200" y="1627909"/>
            <a:ext cx="4876800" cy="3796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301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800" u="sng" dirty="0" err="1" smtClean="0">
                <a:latin typeface="TH Sarabun New" pitchFamily="34" charset="-34"/>
                <a:cs typeface="TH Sarabun New" pitchFamily="34" charset="-34"/>
              </a:rPr>
              <a:t>DFT:Plot</a:t>
            </a:r>
            <a:r>
              <a:rPr lang="en-US" sz="4800" u="sng" dirty="0" smtClean="0">
                <a:latin typeface="TH Sarabun New" pitchFamily="34" charset="-34"/>
                <a:cs typeface="TH Sarabun New" pitchFamily="34" charset="-34"/>
              </a:rPr>
              <a:t> </a:t>
            </a:r>
            <a:r>
              <a:rPr lang="en-US" sz="4800" u="sng" dirty="0">
                <a:latin typeface="TH Sarabun New" pitchFamily="34" charset="-34"/>
                <a:cs typeface="TH Sarabun New" pitchFamily="34" charset="-34"/>
              </a:rPr>
              <a:t>sin-wave</a:t>
            </a:r>
            <a:endParaRPr 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453736" y="1600200"/>
            <a:ext cx="8084127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H Sarabun New" pitchFamily="34" charset="-34"/>
                <a:cs typeface="TH Sarabun New" pitchFamily="34" charset="-34"/>
              </a:rPr>
              <a:t>f1=13.0899;</a:t>
            </a:r>
          </a:p>
          <a:p>
            <a:r>
              <a:rPr lang="en-US" sz="2800" dirty="0">
                <a:latin typeface="TH Sarabun New" pitchFamily="34" charset="-34"/>
                <a:cs typeface="TH Sarabun New" pitchFamily="34" charset="-34"/>
              </a:rPr>
              <a:t>f2=11.2199;</a:t>
            </a:r>
          </a:p>
          <a:p>
            <a:r>
              <a:rPr lang="en-US" sz="2800" dirty="0" err="1">
                <a:latin typeface="TH Sarabun New" pitchFamily="34" charset="-34"/>
                <a:cs typeface="TH Sarabun New" pitchFamily="34" charset="-34"/>
              </a:rPr>
              <a:t>fs</a:t>
            </a:r>
            <a:r>
              <a:rPr lang="en-US" sz="2800" dirty="0">
                <a:latin typeface="TH Sarabun New" pitchFamily="34" charset="-34"/>
                <a:cs typeface="TH Sarabun New" pitchFamily="34" charset="-34"/>
              </a:rPr>
              <a:t>=50;</a:t>
            </a:r>
          </a:p>
          <a:p>
            <a:r>
              <a:rPr lang="en-US" sz="2800" dirty="0">
                <a:latin typeface="TH Sarabun New" pitchFamily="34" charset="-34"/>
                <a:cs typeface="TH Sarabun New" pitchFamily="34" charset="-34"/>
              </a:rPr>
              <a:t>N=0:1000;</a:t>
            </a:r>
          </a:p>
          <a:p>
            <a:r>
              <a:rPr lang="en-US" sz="2800" dirty="0">
                <a:latin typeface="TH Sarabun New" pitchFamily="34" charset="-34"/>
                <a:cs typeface="TH Sarabun New" pitchFamily="34" charset="-34"/>
              </a:rPr>
              <a:t>t=N/</a:t>
            </a:r>
            <a:r>
              <a:rPr lang="en-US" sz="2800" dirty="0" err="1">
                <a:latin typeface="TH Sarabun New" pitchFamily="34" charset="-34"/>
                <a:cs typeface="TH Sarabun New" pitchFamily="34" charset="-34"/>
              </a:rPr>
              <a:t>fs</a:t>
            </a:r>
            <a:r>
              <a:rPr lang="en-US" sz="2800" dirty="0">
                <a:latin typeface="TH Sarabun New" pitchFamily="34" charset="-34"/>
                <a:cs typeface="TH Sarabun New" pitchFamily="34" charset="-34"/>
              </a:rPr>
              <a:t>;</a:t>
            </a:r>
          </a:p>
          <a:p>
            <a:r>
              <a:rPr lang="en-US" sz="2800" dirty="0">
                <a:latin typeface="TH Sarabun New" pitchFamily="34" charset="-34"/>
                <a:cs typeface="TH Sarabun New" pitchFamily="34" charset="-34"/>
              </a:rPr>
              <a:t>x=sin(2*pi*f1*t)+sin(2*pi*f2*t);</a:t>
            </a:r>
          </a:p>
          <a:p>
            <a:r>
              <a:rPr lang="en-US" sz="2800" dirty="0">
                <a:latin typeface="TH Sarabun New" pitchFamily="34" charset="-34"/>
                <a:cs typeface="TH Sarabun New" pitchFamily="34" charset="-34"/>
              </a:rPr>
              <a:t>y=</a:t>
            </a:r>
            <a:r>
              <a:rPr lang="en-US" sz="2800" dirty="0" err="1">
                <a:latin typeface="TH Sarabun New" pitchFamily="34" charset="-34"/>
                <a:cs typeface="TH Sarabun New" pitchFamily="34" charset="-34"/>
              </a:rPr>
              <a:t>dft</a:t>
            </a:r>
            <a:r>
              <a:rPr lang="en-US" sz="2800" dirty="0">
                <a:latin typeface="TH Sarabun New" pitchFamily="34" charset="-34"/>
                <a:cs typeface="TH Sarabun New" pitchFamily="34" charset="-34"/>
              </a:rPr>
              <a:t>(x);</a:t>
            </a:r>
          </a:p>
          <a:p>
            <a:r>
              <a:rPr lang="en-US" sz="2800" dirty="0">
                <a:latin typeface="TH Sarabun New" pitchFamily="34" charset="-34"/>
                <a:cs typeface="TH Sarabun New" pitchFamily="34" charset="-34"/>
              </a:rPr>
              <a:t>L=length(N);</a:t>
            </a:r>
          </a:p>
          <a:p>
            <a:r>
              <a:rPr lang="en-US" sz="2800" dirty="0">
                <a:latin typeface="TH Sarabun New" pitchFamily="34" charset="-34"/>
                <a:cs typeface="TH Sarabun New" pitchFamily="34" charset="-34"/>
              </a:rPr>
              <a:t>mag=abs(y(1:L/2))./(L/2);</a:t>
            </a:r>
          </a:p>
          <a:p>
            <a:r>
              <a:rPr lang="en-US" sz="2800" dirty="0">
                <a:latin typeface="TH Sarabun New" pitchFamily="34" charset="-34"/>
                <a:cs typeface="TH Sarabun New" pitchFamily="34" charset="-34"/>
              </a:rPr>
              <a:t>f=(0:(L/2)-1).*(</a:t>
            </a:r>
            <a:r>
              <a:rPr lang="en-US" sz="2800" dirty="0" err="1">
                <a:latin typeface="TH Sarabun New" pitchFamily="34" charset="-34"/>
                <a:cs typeface="TH Sarabun New" pitchFamily="34" charset="-34"/>
              </a:rPr>
              <a:t>fs</a:t>
            </a:r>
            <a:r>
              <a:rPr lang="en-US" sz="2800" dirty="0">
                <a:latin typeface="TH Sarabun New" pitchFamily="34" charset="-34"/>
                <a:cs typeface="TH Sarabun New" pitchFamily="34" charset="-34"/>
              </a:rPr>
              <a:t>/L);</a:t>
            </a:r>
          </a:p>
          <a:p>
            <a:r>
              <a:rPr lang="en-US" sz="2800" dirty="0">
                <a:latin typeface="TH Sarabun New" pitchFamily="34" charset="-34"/>
                <a:cs typeface="TH Sarabun New" pitchFamily="34" charset="-34"/>
              </a:rPr>
              <a:t>figure(3);stem(</a:t>
            </a:r>
            <a:r>
              <a:rPr lang="en-US" sz="2800" dirty="0" err="1">
                <a:latin typeface="TH Sarabun New" pitchFamily="34" charset="-34"/>
                <a:cs typeface="TH Sarabun New" pitchFamily="34" charset="-34"/>
              </a:rPr>
              <a:t>f,mag</a:t>
            </a:r>
            <a:r>
              <a:rPr lang="en-US" sz="2800" dirty="0">
                <a:latin typeface="TH Sarabun New" pitchFamily="34" charset="-34"/>
                <a:cs typeface="TH Sarabun New" pitchFamily="34" charset="-34"/>
              </a:rPr>
              <a:t>);</a:t>
            </a:r>
            <a:r>
              <a:rPr lang="en-US" sz="2800" dirty="0" err="1">
                <a:latin typeface="TH Sarabun New" pitchFamily="34" charset="-34"/>
                <a:cs typeface="TH Sarabun New" pitchFamily="34" charset="-34"/>
              </a:rPr>
              <a:t>xlabel</a:t>
            </a:r>
            <a:r>
              <a:rPr lang="en-US" sz="2800" dirty="0">
                <a:latin typeface="TH Sarabun New" pitchFamily="34" charset="-34"/>
                <a:cs typeface="TH Sarabun New" pitchFamily="34" charset="-34"/>
              </a:rPr>
              <a:t>('frequency ')</a:t>
            </a:r>
          </a:p>
          <a:p>
            <a:r>
              <a:rPr lang="en-US" sz="2800" dirty="0" err="1">
                <a:latin typeface="TH Sarabun New" pitchFamily="34" charset="-34"/>
                <a:cs typeface="TH Sarabun New" pitchFamily="34" charset="-34"/>
              </a:rPr>
              <a:t>ylabel</a:t>
            </a:r>
            <a:r>
              <a:rPr lang="en-US" sz="2800" dirty="0">
                <a:latin typeface="TH Sarabun New" pitchFamily="34" charset="-34"/>
                <a:cs typeface="TH Sarabun New" pitchFamily="34" charset="-34"/>
              </a:rPr>
              <a:t>('amplitude</a:t>
            </a:r>
            <a:r>
              <a:rPr lang="en-US" sz="2800" dirty="0" smtClean="0">
                <a:latin typeface="TH Sarabun New" pitchFamily="34" charset="-34"/>
                <a:cs typeface="TH Sarabun New" pitchFamily="34" charset="-34"/>
              </a:rPr>
              <a:t>');</a:t>
            </a:r>
            <a:endParaRPr lang="en-US" b="0" i="0" u="none" strike="noStrike" baseline="0" dirty="0" smtClean="0">
              <a:latin typeface="TH Sarabun New" pitchFamily="34" charset="-34"/>
              <a:cs typeface="TH Sarabun New" pitchFamily="34" charset="-34"/>
            </a:endParaRP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23" t="14683" r="32064" b="32738"/>
          <a:stretch/>
        </p:blipFill>
        <p:spPr bwMode="auto">
          <a:xfrm>
            <a:off x="4049486" y="1620982"/>
            <a:ext cx="4789714" cy="3846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061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444</TotalTime>
  <Words>128</Words>
  <Application>Microsoft Office PowerPoint</Application>
  <PresentationFormat>On-screen Show (4:3)</PresentationFormat>
  <Paragraphs>36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Apothecary</vt:lpstr>
      <vt:lpstr>Discrete fourier transform</vt:lpstr>
      <vt:lpstr>Source code : DET function</vt:lpstr>
      <vt:lpstr>FFT:Plot sin-wave</vt:lpstr>
      <vt:lpstr>DFT:Plot sin-wave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Windows8</dc:creator>
  <cp:lastModifiedBy>Windows8</cp:lastModifiedBy>
  <cp:revision>8</cp:revision>
  <dcterms:created xsi:type="dcterms:W3CDTF">2014-07-19T06:49:36Z</dcterms:created>
  <dcterms:modified xsi:type="dcterms:W3CDTF">2014-07-21T16:31:47Z</dcterms:modified>
</cp:coreProperties>
</file>