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99" r:id="rId2"/>
    <p:sldId id="1080" r:id="rId3"/>
    <p:sldId id="1156" r:id="rId4"/>
    <p:sldId id="1157" r:id="rId5"/>
    <p:sldId id="1151" r:id="rId6"/>
    <p:sldId id="1154" r:id="rId7"/>
    <p:sldId id="1152" r:id="rId8"/>
    <p:sldId id="1158" r:id="rId9"/>
    <p:sldId id="1133" r:id="rId10"/>
    <p:sldId id="1116" r:id="rId11"/>
    <p:sldId id="1159" r:id="rId12"/>
    <p:sldId id="1160" r:id="rId13"/>
    <p:sldId id="1153" r:id="rId14"/>
    <p:sldId id="1148" r:id="rId15"/>
    <p:sldId id="1065" r:id="rId16"/>
    <p:sldId id="731" r:id="rId17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FFFFF"/>
    <a:srgbClr val="C62E30"/>
    <a:srgbClr val="0F2D69"/>
    <a:srgbClr val="B997A1"/>
    <a:srgbClr val="60A574"/>
    <a:srgbClr val="A07E86"/>
    <a:srgbClr val="977379"/>
    <a:srgbClr val="00206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6F49-6552-4C3A-B465-50CDAC5B62DA}" v="46" dt="2022-12-01T07:16:04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9988" autoAdjust="0"/>
  </p:normalViewPr>
  <p:slideViewPr>
    <p:cSldViewPr snapToGrid="0">
      <p:cViewPr varScale="1">
        <p:scale>
          <a:sx n="77" d="100"/>
          <a:sy n="77" d="100"/>
        </p:scale>
        <p:origin x="138" y="78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12E86F49-6552-4C3A-B465-50CDAC5B62DA}"/>
    <pc:docChg chg="undo custSel addSld delSld modSld sldOrd">
      <pc:chgData name="강 영은" userId="28cfce59f7216015" providerId="LiveId" clId="{12E86F49-6552-4C3A-B465-50CDAC5B62DA}" dt="2022-12-01T07:16:04.047" v="1302"/>
      <pc:docMkLst>
        <pc:docMk/>
      </pc:docMkLst>
      <pc:sldChg chg="modSp mod">
        <pc:chgData name="강 영은" userId="28cfce59f7216015" providerId="LiveId" clId="{12E86F49-6552-4C3A-B465-50CDAC5B62DA}" dt="2022-11-30T10:22:10.808" v="9" actId="20577"/>
        <pc:sldMkLst>
          <pc:docMk/>
          <pc:sldMk cId="2886263250" sldId="699"/>
        </pc:sldMkLst>
        <pc:spChg chg="mod">
          <ac:chgData name="강 영은" userId="28cfce59f7216015" providerId="LiveId" clId="{12E86F49-6552-4C3A-B465-50CDAC5B62DA}" dt="2022-11-30T10:22:10.808" v="9" actId="20577"/>
          <ac:spMkLst>
            <pc:docMk/>
            <pc:sldMk cId="2886263250" sldId="699"/>
            <ac:spMk id="14" creationId="{C21A635C-1642-419F-9A80-B71C2DC7C4C4}"/>
          </ac:spMkLst>
        </pc:spChg>
      </pc:sldChg>
      <pc:sldChg chg="modSp mod">
        <pc:chgData name="강 영은" userId="28cfce59f7216015" providerId="LiveId" clId="{12E86F49-6552-4C3A-B465-50CDAC5B62DA}" dt="2022-12-01T07:14:43.223" v="1299" actId="12"/>
        <pc:sldMkLst>
          <pc:docMk/>
          <pc:sldMk cId="1330028589" sldId="1065"/>
        </pc:sldMkLst>
        <pc:spChg chg="mod">
          <ac:chgData name="강 영은" userId="28cfce59f7216015" providerId="LiveId" clId="{12E86F49-6552-4C3A-B465-50CDAC5B62DA}" dt="2022-12-01T07:14:43.223" v="1299" actId="12"/>
          <ac:spMkLst>
            <pc:docMk/>
            <pc:sldMk cId="1330028589" sldId="1065"/>
            <ac:spMk id="3" creationId="{5EDFB9B3-5C9C-85D3-D675-C66908283DE6}"/>
          </ac:spMkLst>
        </pc:spChg>
      </pc:sldChg>
      <pc:sldChg chg="delSp modSp mod">
        <pc:chgData name="강 영은" userId="28cfce59f7216015" providerId="LiveId" clId="{12E86F49-6552-4C3A-B465-50CDAC5B62DA}" dt="2022-12-01T06:22:58.078" v="1183" actId="478"/>
        <pc:sldMkLst>
          <pc:docMk/>
          <pc:sldMk cId="3479527913" sldId="1080"/>
        </pc:sldMkLst>
        <pc:spChg chg="mod">
          <ac:chgData name="강 영은" userId="28cfce59f7216015" providerId="LiveId" clId="{12E86F49-6552-4C3A-B465-50CDAC5B62DA}" dt="2022-12-01T05:52:33.219" v="1182" actId="20577"/>
          <ac:spMkLst>
            <pc:docMk/>
            <pc:sldMk cId="3479527913" sldId="1080"/>
            <ac:spMk id="10" creationId="{BCA917F8-7C06-9566-F89B-BB9D4A2223F7}"/>
          </ac:spMkLst>
        </pc:spChg>
        <pc:graphicFrameChg chg="del mod">
          <ac:chgData name="강 영은" userId="28cfce59f7216015" providerId="LiveId" clId="{12E86F49-6552-4C3A-B465-50CDAC5B62DA}" dt="2022-12-01T06:22:58.078" v="1183" actId="478"/>
          <ac:graphicFrameMkLst>
            <pc:docMk/>
            <pc:sldMk cId="3479527913" sldId="1080"/>
            <ac:graphicFrameMk id="2" creationId="{D0A661CC-D99A-F9ED-85D2-A2F1054BBE24}"/>
          </ac:graphicFrameMkLst>
        </pc:graphicFrameChg>
      </pc:sldChg>
      <pc:sldChg chg="addSp delSp modSp add mod modNotesTx">
        <pc:chgData name="강 영은" userId="28cfce59f7216015" providerId="LiveId" clId="{12E86F49-6552-4C3A-B465-50CDAC5B62DA}" dt="2022-12-01T06:58:09.817" v="1242" actId="20577"/>
        <pc:sldMkLst>
          <pc:docMk/>
          <pc:sldMk cId="3013156147" sldId="1116"/>
        </pc:sldMkLst>
        <pc:spChg chg="del mod">
          <ac:chgData name="강 영은" userId="28cfce59f7216015" providerId="LiveId" clId="{12E86F49-6552-4C3A-B465-50CDAC5B62DA}" dt="2022-11-30T12:00:38.431" v="1035" actId="478"/>
          <ac:spMkLst>
            <pc:docMk/>
            <pc:sldMk cId="3013156147" sldId="1116"/>
            <ac:spMk id="3" creationId="{961E20B2-6FF9-49BB-C090-EFFD5D08E7F0}"/>
          </ac:spMkLst>
        </pc:spChg>
        <pc:spChg chg="add del mod">
          <ac:chgData name="강 영은" userId="28cfce59f7216015" providerId="LiveId" clId="{12E86F49-6552-4C3A-B465-50CDAC5B62DA}" dt="2022-11-30T12:01:55.550" v="1050" actId="478"/>
          <ac:spMkLst>
            <pc:docMk/>
            <pc:sldMk cId="3013156147" sldId="1116"/>
            <ac:spMk id="6" creationId="{1C1AEFF9-DC37-BCFB-9520-3242FF853359}"/>
          </ac:spMkLst>
        </pc:spChg>
        <pc:graphicFrameChg chg="add mod">
          <ac:chgData name="강 영은" userId="28cfce59f7216015" providerId="LiveId" clId="{12E86F49-6552-4C3A-B465-50CDAC5B62DA}" dt="2022-11-30T12:01:59.666" v="1052" actId="1076"/>
          <ac:graphicFrameMkLst>
            <pc:docMk/>
            <pc:sldMk cId="3013156147" sldId="1116"/>
            <ac:graphicFrameMk id="2" creationId="{CE8565D9-749D-0F6E-21B3-5ECE45EB65D7}"/>
          </ac:graphicFrameMkLst>
        </pc:graphicFrameChg>
        <pc:graphicFrameChg chg="del mod">
          <ac:chgData name="강 영은" userId="28cfce59f7216015" providerId="LiveId" clId="{12E86F49-6552-4C3A-B465-50CDAC5B62DA}" dt="2022-11-30T12:00:16.966" v="1029" actId="478"/>
          <ac:graphicFrameMkLst>
            <pc:docMk/>
            <pc:sldMk cId="3013156147" sldId="1116"/>
            <ac:graphicFrameMk id="4" creationId="{771FA26C-4F77-0D80-924A-23F0D278DBB7}"/>
          </ac:graphicFrameMkLst>
        </pc:graphicFrameChg>
        <pc:graphicFrameChg chg="add del mod">
          <ac:chgData name="강 영은" userId="28cfce59f7216015" providerId="LiveId" clId="{12E86F49-6552-4C3A-B465-50CDAC5B62DA}" dt="2022-11-30T12:01:53.323" v="1049" actId="478"/>
          <ac:graphicFrameMkLst>
            <pc:docMk/>
            <pc:sldMk cId="3013156147" sldId="1116"/>
            <ac:graphicFrameMk id="8" creationId="{18E6FF19-900E-8DB2-ADF4-3D484B02F546}"/>
          </ac:graphicFrameMkLst>
        </pc:graphicFrameChg>
        <pc:picChg chg="add del mod">
          <ac:chgData name="강 영은" userId="28cfce59f7216015" providerId="LiveId" clId="{12E86F49-6552-4C3A-B465-50CDAC5B62DA}" dt="2022-11-30T12:01:55.550" v="1050" actId="478"/>
          <ac:picMkLst>
            <pc:docMk/>
            <pc:sldMk cId="3013156147" sldId="1116"/>
            <ac:picMk id="5" creationId="{E4C3CA6A-98BF-7A1B-A24C-309FFE827CF2}"/>
          </ac:picMkLst>
        </pc:picChg>
      </pc:sldChg>
      <pc:sldChg chg="modSp add mod modNotesTx">
        <pc:chgData name="강 영은" userId="28cfce59f7216015" providerId="LiveId" clId="{12E86F49-6552-4C3A-B465-50CDAC5B62DA}" dt="2022-12-01T06:57:52.143" v="1239" actId="20577"/>
        <pc:sldMkLst>
          <pc:docMk/>
          <pc:sldMk cId="2165175465" sldId="1133"/>
        </pc:sldMkLst>
        <pc:spChg chg="mod">
          <ac:chgData name="강 영은" userId="28cfce59f7216015" providerId="LiveId" clId="{12E86F49-6552-4C3A-B465-50CDAC5B62DA}" dt="2022-12-01T06:57:48.783" v="1238" actId="20577"/>
          <ac:spMkLst>
            <pc:docMk/>
            <pc:sldMk cId="2165175465" sldId="1133"/>
            <ac:spMk id="2" creationId="{86C99619-6F27-1603-BCC6-7CA49E5FFBA4}"/>
          </ac:spMkLst>
        </pc:spChg>
        <pc:picChg chg="mod">
          <ac:chgData name="강 영은" userId="28cfce59f7216015" providerId="LiveId" clId="{12E86F49-6552-4C3A-B465-50CDAC5B62DA}" dt="2022-12-01T06:55:57.323" v="1218" actId="1076"/>
          <ac:picMkLst>
            <pc:docMk/>
            <pc:sldMk cId="2165175465" sldId="1133"/>
            <ac:picMk id="8" creationId="{5FB85441-2970-2EED-A41B-36ED6D8169C8}"/>
          </ac:picMkLst>
        </pc:picChg>
      </pc:sldChg>
      <pc:sldChg chg="del">
        <pc:chgData name="강 영은" userId="28cfce59f7216015" providerId="LiveId" clId="{12E86F49-6552-4C3A-B465-50CDAC5B62DA}" dt="2022-11-30T12:04:04.296" v="1064" actId="47"/>
        <pc:sldMkLst>
          <pc:docMk/>
          <pc:sldMk cId="2353417231" sldId="1144"/>
        </pc:sldMkLst>
      </pc:sldChg>
      <pc:sldChg chg="del ord">
        <pc:chgData name="강 영은" userId="28cfce59f7216015" providerId="LiveId" clId="{12E86F49-6552-4C3A-B465-50CDAC5B62DA}" dt="2022-11-30T11:22:52.105" v="298" actId="47"/>
        <pc:sldMkLst>
          <pc:docMk/>
          <pc:sldMk cId="1120472030" sldId="1145"/>
        </pc:sldMkLst>
      </pc:sldChg>
      <pc:sldChg chg="modAnim">
        <pc:chgData name="강 영은" userId="28cfce59f7216015" providerId="LiveId" clId="{12E86F49-6552-4C3A-B465-50CDAC5B62DA}" dt="2022-12-01T07:16:04.047" v="1302"/>
        <pc:sldMkLst>
          <pc:docMk/>
          <pc:sldMk cId="1779979516" sldId="1148"/>
        </pc:sldMkLst>
      </pc:sldChg>
      <pc:sldChg chg="modSp del mod ord">
        <pc:chgData name="강 영은" userId="28cfce59f7216015" providerId="LiveId" clId="{12E86F49-6552-4C3A-B465-50CDAC5B62DA}" dt="2022-11-30T11:22:53.855" v="299" actId="47"/>
        <pc:sldMkLst>
          <pc:docMk/>
          <pc:sldMk cId="1618437607" sldId="1150"/>
        </pc:sldMkLst>
        <pc:spChg chg="mod">
          <ac:chgData name="강 영은" userId="28cfce59f7216015" providerId="LiveId" clId="{12E86F49-6552-4C3A-B465-50CDAC5B62DA}" dt="2022-11-30T11:19:16.006" v="263" actId="1076"/>
          <ac:spMkLst>
            <pc:docMk/>
            <pc:sldMk cId="1618437607" sldId="1150"/>
            <ac:spMk id="9" creationId="{124B6C38-53F6-4AF2-AD65-76429027ED16}"/>
          </ac:spMkLst>
        </pc:spChg>
        <pc:spChg chg="mod">
          <ac:chgData name="강 영은" userId="28cfce59f7216015" providerId="LiveId" clId="{12E86F49-6552-4C3A-B465-50CDAC5B62DA}" dt="2022-11-30T11:19:13.817" v="262" actId="1076"/>
          <ac:spMkLst>
            <pc:docMk/>
            <pc:sldMk cId="1618437607" sldId="1150"/>
            <ac:spMk id="61" creationId="{E89CC4F1-235D-95ED-5577-D59D21147C2B}"/>
          </ac:spMkLst>
        </pc:spChg>
      </pc:sldChg>
      <pc:sldChg chg="addSp modSp mod ord modNotesTx">
        <pc:chgData name="강 영은" userId="28cfce59f7216015" providerId="LiveId" clId="{12E86F49-6552-4C3A-B465-50CDAC5B62DA}" dt="2022-12-01T06:27:32.243" v="1196" actId="20577"/>
        <pc:sldMkLst>
          <pc:docMk/>
          <pc:sldMk cId="247152324" sldId="1151"/>
        </pc:sldMkLst>
        <pc:spChg chg="add mod">
          <ac:chgData name="강 영은" userId="28cfce59f7216015" providerId="LiveId" clId="{12E86F49-6552-4C3A-B465-50CDAC5B62DA}" dt="2022-11-30T11:55:08.112" v="1005" actId="20577"/>
          <ac:spMkLst>
            <pc:docMk/>
            <pc:sldMk cId="247152324" sldId="1151"/>
            <ac:spMk id="3" creationId="{14AF2F7A-1515-8075-4672-BF786DE1A7A2}"/>
          </ac:spMkLst>
        </pc:spChg>
        <pc:spChg chg="add mod">
          <ac:chgData name="강 영은" userId="28cfce59f7216015" providerId="LiveId" clId="{12E86F49-6552-4C3A-B465-50CDAC5B62DA}" dt="2022-12-01T06:27:32.243" v="1196" actId="20577"/>
          <ac:spMkLst>
            <pc:docMk/>
            <pc:sldMk cId="247152324" sldId="1151"/>
            <ac:spMk id="4" creationId="{7B897C1D-72BA-0CC8-1B14-91E7D3E196C2}"/>
          </ac:spMkLst>
        </pc:spChg>
        <pc:spChg chg="mod">
          <ac:chgData name="강 영은" userId="28cfce59f7216015" providerId="LiveId" clId="{12E86F49-6552-4C3A-B465-50CDAC5B62DA}" dt="2022-11-30T10:56:34.772" v="117" actId="20577"/>
          <ac:spMkLst>
            <pc:docMk/>
            <pc:sldMk cId="247152324" sldId="1151"/>
            <ac:spMk id="7" creationId="{E59A305C-D70C-4242-8907-4F4A9CF91510}"/>
          </ac:spMkLst>
        </pc:spChg>
        <pc:spChg chg="mod">
          <ac:chgData name="강 영은" userId="28cfce59f7216015" providerId="LiveId" clId="{12E86F49-6552-4C3A-B465-50CDAC5B62DA}" dt="2022-11-30T11:49:07.614" v="811" actId="1076"/>
          <ac:spMkLst>
            <pc:docMk/>
            <pc:sldMk cId="247152324" sldId="1151"/>
            <ac:spMk id="11" creationId="{8C05CE4D-DF12-D966-D2CE-F043C0F8484E}"/>
          </ac:spMkLst>
        </pc:spChg>
        <pc:picChg chg="add mod">
          <ac:chgData name="강 영은" userId="28cfce59f7216015" providerId="LiveId" clId="{12E86F49-6552-4C3A-B465-50CDAC5B62DA}" dt="2022-11-30T11:34:53.591" v="303" actId="1076"/>
          <ac:picMkLst>
            <pc:docMk/>
            <pc:sldMk cId="247152324" sldId="1151"/>
            <ac:picMk id="2" creationId="{560CE4FE-C67D-B048-987C-EE650FD75367}"/>
          </ac:picMkLst>
        </pc:picChg>
      </pc:sldChg>
      <pc:sldChg chg="addSp delSp modSp mod modAnim">
        <pc:chgData name="강 영은" userId="28cfce59f7216015" providerId="LiveId" clId="{12E86F49-6552-4C3A-B465-50CDAC5B62DA}" dt="2022-12-01T06:52:06.522" v="1204" actId="1076"/>
        <pc:sldMkLst>
          <pc:docMk/>
          <pc:sldMk cId="3529670902" sldId="1152"/>
        </pc:sldMkLst>
        <pc:spChg chg="add del mod">
          <ac:chgData name="강 영은" userId="28cfce59f7216015" providerId="LiveId" clId="{12E86F49-6552-4C3A-B465-50CDAC5B62DA}" dt="2022-11-30T12:00:47.435" v="1037" actId="478"/>
          <ac:spMkLst>
            <pc:docMk/>
            <pc:sldMk cId="3529670902" sldId="1152"/>
            <ac:spMk id="4" creationId="{9506D6AB-5D71-CF12-A56F-0C55AA668440}"/>
          </ac:spMkLst>
        </pc:spChg>
        <pc:spChg chg="add mod">
          <ac:chgData name="강 영은" userId="28cfce59f7216015" providerId="LiveId" clId="{12E86F49-6552-4C3A-B465-50CDAC5B62DA}" dt="2022-11-30T11:56:11.714" v="1020" actId="1582"/>
          <ac:spMkLst>
            <pc:docMk/>
            <pc:sldMk cId="3529670902" sldId="1152"/>
            <ac:spMk id="5" creationId="{5838DC5A-7FE3-4633-786C-91C0255795A8}"/>
          </ac:spMkLst>
        </pc:spChg>
        <pc:spChg chg="mod">
          <ac:chgData name="강 영은" userId="28cfce59f7216015" providerId="LiveId" clId="{12E86F49-6552-4C3A-B465-50CDAC5B62DA}" dt="2022-11-30T10:55:33.801" v="95" actId="20577"/>
          <ac:spMkLst>
            <pc:docMk/>
            <pc:sldMk cId="3529670902" sldId="1152"/>
            <ac:spMk id="7" creationId="{E59A305C-D70C-4242-8907-4F4A9CF91510}"/>
          </ac:spMkLst>
        </pc:spChg>
        <pc:spChg chg="mod">
          <ac:chgData name="강 영은" userId="28cfce59f7216015" providerId="LiveId" clId="{12E86F49-6552-4C3A-B465-50CDAC5B62DA}" dt="2022-11-30T10:56:25.542" v="103" actId="1076"/>
          <ac:spMkLst>
            <pc:docMk/>
            <pc:sldMk cId="3529670902" sldId="1152"/>
            <ac:spMk id="9" creationId="{124B6C38-53F6-4AF2-AD65-76429027ED16}"/>
          </ac:spMkLst>
        </pc:spChg>
        <pc:spChg chg="mod">
          <ac:chgData name="강 영은" userId="28cfce59f7216015" providerId="LiveId" clId="{12E86F49-6552-4C3A-B465-50CDAC5B62DA}" dt="2022-11-30T11:54:22.524" v="995" actId="113"/>
          <ac:spMkLst>
            <pc:docMk/>
            <pc:sldMk cId="3529670902" sldId="1152"/>
            <ac:spMk id="11" creationId="{8C05CE4D-DF12-D966-D2CE-F043C0F8484E}"/>
          </ac:spMkLst>
        </pc:spChg>
        <pc:picChg chg="mod">
          <ac:chgData name="강 영은" userId="28cfce59f7216015" providerId="LiveId" clId="{12E86F49-6552-4C3A-B465-50CDAC5B62DA}" dt="2022-12-01T06:52:06.522" v="1204" actId="1076"/>
          <ac:picMkLst>
            <pc:docMk/>
            <pc:sldMk cId="3529670902" sldId="1152"/>
            <ac:picMk id="2" creationId="{C012F796-754E-A2D4-2FE5-EFF992120BDE}"/>
          </ac:picMkLst>
        </pc:picChg>
        <pc:picChg chg="add del mod">
          <ac:chgData name="강 영은" userId="28cfce59f7216015" providerId="LiveId" clId="{12E86F49-6552-4C3A-B465-50CDAC5B62DA}" dt="2022-11-30T12:00:47.435" v="1037" actId="478"/>
          <ac:picMkLst>
            <pc:docMk/>
            <pc:sldMk cId="3529670902" sldId="1152"/>
            <ac:picMk id="3" creationId="{910DCCB6-C860-F49B-3C41-75EA90E48100}"/>
          </ac:picMkLst>
        </pc:picChg>
      </pc:sldChg>
      <pc:sldChg chg="modSp mod modAnim modNotesTx">
        <pc:chgData name="강 영은" userId="28cfce59f7216015" providerId="LiveId" clId="{12E86F49-6552-4C3A-B465-50CDAC5B62DA}" dt="2022-12-01T07:15:58.691" v="1301"/>
        <pc:sldMkLst>
          <pc:docMk/>
          <pc:sldMk cId="3799234173" sldId="1153"/>
        </pc:sldMkLst>
        <pc:spChg chg="mod">
          <ac:chgData name="강 영은" userId="28cfce59f7216015" providerId="LiveId" clId="{12E86F49-6552-4C3A-B465-50CDAC5B62DA}" dt="2022-12-01T07:15:42.418" v="1300" actId="1076"/>
          <ac:spMkLst>
            <pc:docMk/>
            <pc:sldMk cId="3799234173" sldId="1153"/>
            <ac:spMk id="119" creationId="{627C3178-788C-9420-9135-2DB99B5321BB}"/>
          </ac:spMkLst>
        </pc:spChg>
      </pc:sldChg>
      <pc:sldChg chg="addSp delSp modSp add mod ord delAnim modAnim modNotesTx">
        <pc:chgData name="강 영은" userId="28cfce59f7216015" providerId="LiveId" clId="{12E86F49-6552-4C3A-B465-50CDAC5B62DA}" dt="2022-12-01T06:50:56.058" v="1203"/>
        <pc:sldMkLst>
          <pc:docMk/>
          <pc:sldMk cId="916604989" sldId="1154"/>
        </pc:sldMkLst>
        <pc:spChg chg="add del mod">
          <ac:chgData name="강 영은" userId="28cfce59f7216015" providerId="LiveId" clId="{12E86F49-6552-4C3A-B465-50CDAC5B62DA}" dt="2022-11-30T11:51:44.444" v="981" actId="478"/>
          <ac:spMkLst>
            <pc:docMk/>
            <pc:sldMk cId="916604989" sldId="1154"/>
            <ac:spMk id="4" creationId="{EFFAF400-A410-BA2E-00AB-A3883B0A2D74}"/>
          </ac:spMkLst>
        </pc:spChg>
        <pc:spChg chg="add del mod">
          <ac:chgData name="강 영은" userId="28cfce59f7216015" providerId="LiveId" clId="{12E86F49-6552-4C3A-B465-50CDAC5B62DA}" dt="2022-11-30T11:51:44.932" v="982" actId="478"/>
          <ac:spMkLst>
            <pc:docMk/>
            <pc:sldMk cId="916604989" sldId="1154"/>
            <ac:spMk id="5" creationId="{4456F3DB-1EA9-E40D-652D-9F4F8B7D94AA}"/>
          </ac:spMkLst>
        </pc:spChg>
        <pc:spChg chg="mod">
          <ac:chgData name="강 영은" userId="28cfce59f7216015" providerId="LiveId" clId="{12E86F49-6552-4C3A-B465-50CDAC5B62DA}" dt="2022-11-30T11:13:21.297" v="170" actId="20577"/>
          <ac:spMkLst>
            <pc:docMk/>
            <pc:sldMk cId="916604989" sldId="1154"/>
            <ac:spMk id="7" creationId="{E59A305C-D70C-4242-8907-4F4A9CF91510}"/>
          </ac:spMkLst>
        </pc:spChg>
        <pc:spChg chg="add del mod">
          <ac:chgData name="강 영은" userId="28cfce59f7216015" providerId="LiveId" clId="{12E86F49-6552-4C3A-B465-50CDAC5B62DA}" dt="2022-11-30T11:19:00.714" v="261" actId="478"/>
          <ac:spMkLst>
            <pc:docMk/>
            <pc:sldMk cId="916604989" sldId="1154"/>
            <ac:spMk id="8" creationId="{C82CAADD-3E30-BA78-D24F-36EC6593F5EE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10" creationId="{371BB417-5949-1BA1-C86C-4535B025C7FC}"/>
          </ac:spMkLst>
        </pc:spChg>
        <pc:spChg chg="mod">
          <ac:chgData name="강 영은" userId="28cfce59f7216015" providerId="LiveId" clId="{12E86F49-6552-4C3A-B465-50CDAC5B62DA}" dt="2022-11-30T11:51:42.137" v="980" actId="20577"/>
          <ac:spMkLst>
            <pc:docMk/>
            <pc:sldMk cId="916604989" sldId="1154"/>
            <ac:spMk id="11" creationId="{8C05CE4D-DF12-D966-D2CE-F043C0F8484E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13" creationId="{42BE58BE-62AA-B92B-9A29-3D38C64C4D09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15" creationId="{8BC89FE8-D759-08A8-DA89-7CE43CC6B58F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17" creationId="{37AF9BDE-8DA7-7A3A-3153-CC40C7EEE18E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18" creationId="{7FF7DBB1-25B0-EF48-F469-E4E616F885BE}"/>
          </ac:spMkLst>
        </pc:spChg>
        <pc:spChg chg="add mod">
          <ac:chgData name="강 영은" userId="28cfce59f7216015" providerId="LiveId" clId="{12E86F49-6552-4C3A-B465-50CDAC5B62DA}" dt="2022-11-30T11:51:52.906" v="984" actId="1076"/>
          <ac:spMkLst>
            <pc:docMk/>
            <pc:sldMk cId="916604989" sldId="1154"/>
            <ac:spMk id="25" creationId="{F4879402-C832-38E7-6EBA-18F6D8687DDD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31" creationId="{F2F7494C-339F-9DD7-8A8B-F25C446EB643}"/>
          </ac:spMkLst>
        </pc:spChg>
        <pc:spChg chg="mod">
          <ac:chgData name="강 영은" userId="28cfce59f7216015" providerId="LiveId" clId="{12E86F49-6552-4C3A-B465-50CDAC5B62DA}" dt="2022-11-30T11:16:18.531" v="216" actId="1076"/>
          <ac:spMkLst>
            <pc:docMk/>
            <pc:sldMk cId="916604989" sldId="1154"/>
            <ac:spMk id="34" creationId="{8D8FFF8E-E266-41CD-B685-6FDF28B12A58}"/>
          </ac:spMkLst>
        </pc:spChg>
        <pc:spChg chg="add mod">
          <ac:chgData name="강 영은" userId="28cfce59f7216015" providerId="LiveId" clId="{12E86F49-6552-4C3A-B465-50CDAC5B62DA}" dt="2022-11-30T11:51:50.049" v="983" actId="1076"/>
          <ac:spMkLst>
            <pc:docMk/>
            <pc:sldMk cId="916604989" sldId="1154"/>
            <ac:spMk id="36" creationId="{AC449889-3304-582A-B515-B159AEF431C8}"/>
          </ac:spMkLst>
        </pc:spChg>
        <pc:spChg chg="add mod">
          <ac:chgData name="강 영은" userId="28cfce59f7216015" providerId="LiveId" clId="{12E86F49-6552-4C3A-B465-50CDAC5B62DA}" dt="2022-11-30T11:52:04.181" v="988" actId="1076"/>
          <ac:spMkLst>
            <pc:docMk/>
            <pc:sldMk cId="916604989" sldId="1154"/>
            <ac:spMk id="37" creationId="{94CB83E2-D82D-E817-C6D9-F690F9B0A1BD}"/>
          </ac:spMkLst>
        </pc:spChg>
        <pc:picChg chg="del">
          <ac:chgData name="강 영은" userId="28cfce59f7216015" providerId="LiveId" clId="{12E86F49-6552-4C3A-B465-50CDAC5B62DA}" dt="2022-11-30T11:13:23.228" v="171" actId="478"/>
          <ac:picMkLst>
            <pc:docMk/>
            <pc:sldMk cId="916604989" sldId="1154"/>
            <ac:picMk id="2" creationId="{560CE4FE-C67D-B048-987C-EE650FD75367}"/>
          </ac:picMkLst>
        </pc:picChg>
        <pc:picChg chg="add mod">
          <ac:chgData name="강 영은" userId="28cfce59f7216015" providerId="LiveId" clId="{12E86F49-6552-4C3A-B465-50CDAC5B62DA}" dt="2022-11-30T11:51:50.049" v="983" actId="1076"/>
          <ac:picMkLst>
            <pc:docMk/>
            <pc:sldMk cId="916604989" sldId="1154"/>
            <ac:picMk id="12" creationId="{860EA7BB-92D9-68EB-7C6E-29BEC0BDC94E}"/>
          </ac:picMkLst>
        </pc:picChg>
        <pc:picChg chg="add mod">
          <ac:chgData name="강 영은" userId="28cfce59f7216015" providerId="LiveId" clId="{12E86F49-6552-4C3A-B465-50CDAC5B62DA}" dt="2022-11-30T11:51:50.049" v="983" actId="1076"/>
          <ac:picMkLst>
            <pc:docMk/>
            <pc:sldMk cId="916604989" sldId="1154"/>
            <ac:picMk id="24" creationId="{8D19102B-6F32-0400-4A3B-56B243B48328}"/>
          </ac:picMkLst>
        </pc:picChg>
        <pc:picChg chg="add mod">
          <ac:chgData name="강 영은" userId="28cfce59f7216015" providerId="LiveId" clId="{12E86F49-6552-4C3A-B465-50CDAC5B62DA}" dt="2022-11-30T11:51:50.049" v="983" actId="1076"/>
          <ac:picMkLst>
            <pc:docMk/>
            <pc:sldMk cId="916604989" sldId="1154"/>
            <ac:picMk id="32" creationId="{6D2EAC41-9993-7B40-730F-B5159F722A95}"/>
          </ac:picMkLst>
        </pc:pic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14" creationId="{12397403-8020-1D49-5BFB-C2B293E94E46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19" creationId="{545277B4-5029-D95D-3493-901758640B24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0" creationId="{6F89264C-D5F8-3B0F-F58C-96E126553B4D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1" creationId="{601BFCFE-05AA-8F65-31EF-66F7CB593B1B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2" creationId="{C4B5429C-C112-8CFE-8D04-3BF1870C588A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3" creationId="{BE3938D1-F6BC-3BEF-0CEB-2629229F24C1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6" creationId="{8AF04CA7-5AB3-357C-9960-FA6643B794ED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7" creationId="{CC77612D-FAB3-0B6A-CEFC-880932DA97F5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8" creationId="{2C92A2CA-7614-EAA5-C61D-F13582733E08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29" creationId="{AAC85B9B-A81E-40BA-3E61-8545580E1C90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30" creationId="{5DBACC15-25CF-E322-5FC2-9A4A8A974112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33" creationId="{37EBC69D-CE79-FF4A-25DD-4926EA5C5B28}"/>
          </ac:cxnSpMkLst>
        </pc:cxnChg>
        <pc:cxnChg chg="add mod">
          <ac:chgData name="강 영은" userId="28cfce59f7216015" providerId="LiveId" clId="{12E86F49-6552-4C3A-B465-50CDAC5B62DA}" dt="2022-11-30T11:51:50.049" v="983" actId="1076"/>
          <ac:cxnSpMkLst>
            <pc:docMk/>
            <pc:sldMk cId="916604989" sldId="1154"/>
            <ac:cxnSpMk id="35" creationId="{BBD2AEF1-75DF-4C0F-04A9-12B42721A80B}"/>
          </ac:cxnSpMkLst>
        </pc:cxnChg>
      </pc:sldChg>
      <pc:sldChg chg="modSp add del mod">
        <pc:chgData name="강 영은" userId="28cfce59f7216015" providerId="LiveId" clId="{12E86F49-6552-4C3A-B465-50CDAC5B62DA}" dt="2022-11-30T12:15:33.475" v="1153" actId="47"/>
        <pc:sldMkLst>
          <pc:docMk/>
          <pc:sldMk cId="1706492603" sldId="1155"/>
        </pc:sldMkLst>
        <pc:spChg chg="mod">
          <ac:chgData name="강 영은" userId="28cfce59f7216015" providerId="LiveId" clId="{12E86F49-6552-4C3A-B465-50CDAC5B62DA}" dt="2022-11-30T11:15:59.485" v="213" actId="20577"/>
          <ac:spMkLst>
            <pc:docMk/>
            <pc:sldMk cId="1706492603" sldId="1155"/>
            <ac:spMk id="3" creationId="{5EDFB9B3-5C9C-85D3-D675-C66908283DE6}"/>
          </ac:spMkLst>
        </pc:spChg>
        <pc:spChg chg="mod">
          <ac:chgData name="강 영은" userId="28cfce59f7216015" providerId="LiveId" clId="{12E86F49-6552-4C3A-B465-50CDAC5B62DA}" dt="2022-11-30T11:15:57.228" v="212" actId="20577"/>
          <ac:spMkLst>
            <pc:docMk/>
            <pc:sldMk cId="1706492603" sldId="1155"/>
            <ac:spMk id="7" creationId="{E59A305C-D70C-4242-8907-4F4A9CF91510}"/>
          </ac:spMkLst>
        </pc:spChg>
      </pc:sldChg>
      <pc:sldChg chg="addSp delSp modSp add mod delAnim">
        <pc:chgData name="강 영은" userId="28cfce59f7216015" providerId="LiveId" clId="{12E86F49-6552-4C3A-B465-50CDAC5B62DA}" dt="2022-11-30T12:40:16.146" v="1180" actId="403"/>
        <pc:sldMkLst>
          <pc:docMk/>
          <pc:sldMk cId="3139933057" sldId="1156"/>
        </pc:sldMkLst>
        <pc:spChg chg="add mod">
          <ac:chgData name="강 영은" userId="28cfce59f7216015" providerId="LiveId" clId="{12E86F49-6552-4C3A-B465-50CDAC5B62DA}" dt="2022-11-30T12:40:16.146" v="1180" actId="403"/>
          <ac:spMkLst>
            <pc:docMk/>
            <pc:sldMk cId="3139933057" sldId="1156"/>
            <ac:spMk id="2" creationId="{EF6099D2-A734-0422-68A9-9F9222785E49}"/>
          </ac:spMkLst>
        </pc:spChg>
        <pc:spChg chg="add del mod">
          <ac:chgData name="강 영은" userId="28cfce59f7216015" providerId="LiveId" clId="{12E86F49-6552-4C3A-B465-50CDAC5B62DA}" dt="2022-11-30T12:40:13.596" v="1179" actId="478"/>
          <ac:spMkLst>
            <pc:docMk/>
            <pc:sldMk cId="3139933057" sldId="1156"/>
            <ac:spMk id="3" creationId="{93F59235-FBE0-F8AC-A0F3-8EA5E34F44E0}"/>
          </ac:spMkLst>
        </pc:spChg>
        <pc:spChg chg="del mod">
          <ac:chgData name="강 영은" userId="28cfce59f7216015" providerId="LiveId" clId="{12E86F49-6552-4C3A-B465-50CDAC5B62DA}" dt="2022-11-30T11:39:44.547" v="700" actId="478"/>
          <ac:spMkLst>
            <pc:docMk/>
            <pc:sldMk cId="3139933057" sldId="1156"/>
            <ac:spMk id="4" creationId="{EFFAF400-A410-BA2E-00AB-A3883B0A2D74}"/>
          </ac:spMkLst>
        </pc:spChg>
        <pc:spChg chg="del mod">
          <ac:chgData name="강 영은" userId="28cfce59f7216015" providerId="LiveId" clId="{12E86F49-6552-4C3A-B465-50CDAC5B62DA}" dt="2022-11-30T11:39:44.547" v="700" actId="478"/>
          <ac:spMkLst>
            <pc:docMk/>
            <pc:sldMk cId="3139933057" sldId="1156"/>
            <ac:spMk id="5" creationId="{4456F3DB-1EA9-E40D-652D-9F4F8B7D94AA}"/>
          </ac:spMkLst>
        </pc:spChg>
        <pc:spChg chg="add del mod">
          <ac:chgData name="강 영은" userId="28cfce59f7216015" providerId="LiveId" clId="{12E86F49-6552-4C3A-B465-50CDAC5B62DA}" dt="2022-11-30T11:41:24.917" v="800"/>
          <ac:spMkLst>
            <pc:docMk/>
            <pc:sldMk cId="3139933057" sldId="1156"/>
            <ac:spMk id="6" creationId="{A4A5A35B-83BC-5400-7379-C42AC1809696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10" creationId="{371BB417-5949-1BA1-C86C-4535B025C7FC}"/>
          </ac:spMkLst>
        </pc:spChg>
        <pc:spChg chg="del mod">
          <ac:chgData name="강 영은" userId="28cfce59f7216015" providerId="LiveId" clId="{12E86F49-6552-4C3A-B465-50CDAC5B62DA}" dt="2022-11-30T11:39:46.895" v="701" actId="478"/>
          <ac:spMkLst>
            <pc:docMk/>
            <pc:sldMk cId="3139933057" sldId="1156"/>
            <ac:spMk id="11" creationId="{8C05CE4D-DF12-D966-D2CE-F043C0F8484E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13" creationId="{42BE58BE-62AA-B92B-9A29-3D38C64C4D09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15" creationId="{8BC89FE8-D759-08A8-DA89-7CE43CC6B58F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17" creationId="{37AF9BDE-8DA7-7A3A-3153-CC40C7EEE18E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18" creationId="{7FF7DBB1-25B0-EF48-F469-E4E616F885BE}"/>
          </ac:spMkLst>
        </pc:spChg>
        <pc:spChg chg="del">
          <ac:chgData name="강 영은" userId="28cfce59f7216015" providerId="LiveId" clId="{12E86F49-6552-4C3A-B465-50CDAC5B62DA}" dt="2022-11-30T11:35:18.494" v="306" actId="478"/>
          <ac:spMkLst>
            <pc:docMk/>
            <pc:sldMk cId="3139933057" sldId="1156"/>
            <ac:spMk id="25" creationId="{F4879402-C832-38E7-6EBA-18F6D8687DDD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31" creationId="{F2F7494C-339F-9DD7-8A8B-F25C446EB643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36" creationId="{AC449889-3304-582A-B515-B159AEF431C8}"/>
          </ac:spMkLst>
        </pc:spChg>
        <pc:spChg chg="del">
          <ac:chgData name="강 영은" userId="28cfce59f7216015" providerId="LiveId" clId="{12E86F49-6552-4C3A-B465-50CDAC5B62DA}" dt="2022-11-30T11:35:15.658" v="305" actId="478"/>
          <ac:spMkLst>
            <pc:docMk/>
            <pc:sldMk cId="3139933057" sldId="1156"/>
            <ac:spMk id="37" creationId="{94CB83E2-D82D-E817-C6D9-F690F9B0A1BD}"/>
          </ac:spMkLst>
        </pc:spChg>
        <pc:picChg chg="del">
          <ac:chgData name="강 영은" userId="28cfce59f7216015" providerId="LiveId" clId="{12E86F49-6552-4C3A-B465-50CDAC5B62DA}" dt="2022-11-30T11:35:15.658" v="305" actId="478"/>
          <ac:picMkLst>
            <pc:docMk/>
            <pc:sldMk cId="3139933057" sldId="1156"/>
            <ac:picMk id="12" creationId="{860EA7BB-92D9-68EB-7C6E-29BEC0BDC94E}"/>
          </ac:picMkLst>
        </pc:picChg>
        <pc:picChg chg="del">
          <ac:chgData name="강 영은" userId="28cfce59f7216015" providerId="LiveId" clId="{12E86F49-6552-4C3A-B465-50CDAC5B62DA}" dt="2022-11-30T11:35:15.658" v="305" actId="478"/>
          <ac:picMkLst>
            <pc:docMk/>
            <pc:sldMk cId="3139933057" sldId="1156"/>
            <ac:picMk id="24" creationId="{8D19102B-6F32-0400-4A3B-56B243B48328}"/>
          </ac:picMkLst>
        </pc:picChg>
        <pc:picChg chg="del">
          <ac:chgData name="강 영은" userId="28cfce59f7216015" providerId="LiveId" clId="{12E86F49-6552-4C3A-B465-50CDAC5B62DA}" dt="2022-11-30T11:35:15.658" v="305" actId="478"/>
          <ac:picMkLst>
            <pc:docMk/>
            <pc:sldMk cId="3139933057" sldId="1156"/>
            <ac:picMk id="32" creationId="{6D2EAC41-9993-7B40-730F-B5159F722A95}"/>
          </ac:picMkLst>
        </pc:pic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14" creationId="{12397403-8020-1D49-5BFB-C2B293E94E46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19" creationId="{545277B4-5029-D95D-3493-901758640B24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0" creationId="{6F89264C-D5F8-3B0F-F58C-96E126553B4D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1" creationId="{601BFCFE-05AA-8F65-31EF-66F7CB593B1B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2" creationId="{C4B5429C-C112-8CFE-8D04-3BF1870C588A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3" creationId="{BE3938D1-F6BC-3BEF-0CEB-2629229F24C1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6" creationId="{8AF04CA7-5AB3-357C-9960-FA6643B794ED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7" creationId="{CC77612D-FAB3-0B6A-CEFC-880932DA97F5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8" creationId="{2C92A2CA-7614-EAA5-C61D-F13582733E08}"/>
          </ac:cxnSpMkLst>
        </pc:cxnChg>
        <pc:cxnChg chg="del mod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29" creationId="{AAC85B9B-A81E-40BA-3E61-8545580E1C90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30" creationId="{5DBACC15-25CF-E322-5FC2-9A4A8A974112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33" creationId="{37EBC69D-CE79-FF4A-25DD-4926EA5C5B28}"/>
          </ac:cxnSpMkLst>
        </pc:cxnChg>
        <pc:cxnChg chg="del">
          <ac:chgData name="강 영은" userId="28cfce59f7216015" providerId="LiveId" clId="{12E86F49-6552-4C3A-B465-50CDAC5B62DA}" dt="2022-11-30T11:35:15.658" v="305" actId="478"/>
          <ac:cxnSpMkLst>
            <pc:docMk/>
            <pc:sldMk cId="3139933057" sldId="1156"/>
            <ac:cxnSpMk id="35" creationId="{BBD2AEF1-75DF-4C0F-04A9-12B42721A80B}"/>
          </ac:cxnSpMkLst>
        </pc:cxnChg>
      </pc:sldChg>
      <pc:sldChg chg="addSp delSp modSp add mod">
        <pc:chgData name="강 영은" userId="28cfce59f7216015" providerId="LiveId" clId="{12E86F49-6552-4C3A-B465-50CDAC5B62DA}" dt="2022-12-01T06:46:07.212" v="1199" actId="113"/>
        <pc:sldMkLst>
          <pc:docMk/>
          <pc:sldMk cId="1417235192" sldId="1157"/>
        </pc:sldMkLst>
        <pc:spChg chg="del">
          <ac:chgData name="강 영은" userId="28cfce59f7216015" providerId="LiveId" clId="{12E86F49-6552-4C3A-B465-50CDAC5B62DA}" dt="2022-11-30T11:40:21.730" v="702" actId="478"/>
          <ac:spMkLst>
            <pc:docMk/>
            <pc:sldMk cId="1417235192" sldId="1157"/>
            <ac:spMk id="2" creationId="{EF6099D2-A734-0422-68A9-9F9222785E49}"/>
          </ac:spMkLst>
        </pc:spChg>
        <pc:spChg chg="add del mod">
          <ac:chgData name="강 영은" userId="28cfce59f7216015" providerId="LiveId" clId="{12E86F49-6552-4C3A-B465-50CDAC5B62DA}" dt="2022-11-30T11:49:01.559" v="809"/>
          <ac:spMkLst>
            <pc:docMk/>
            <pc:sldMk cId="1417235192" sldId="1157"/>
            <ac:spMk id="3" creationId="{FA68E0FD-23B9-9F05-403F-77607CD77961}"/>
          </ac:spMkLst>
        </pc:spChg>
        <pc:spChg chg="mod">
          <ac:chgData name="강 영은" userId="28cfce59f7216015" providerId="LiveId" clId="{12E86F49-6552-4C3A-B465-50CDAC5B62DA}" dt="2022-12-01T06:45:49.036" v="1197" actId="122"/>
          <ac:spMkLst>
            <pc:docMk/>
            <pc:sldMk cId="1417235192" sldId="1157"/>
            <ac:spMk id="4" creationId="{EFFAF400-A410-BA2E-00AB-A3883B0A2D74}"/>
          </ac:spMkLst>
        </pc:spChg>
        <pc:spChg chg="mod">
          <ac:chgData name="강 영은" userId="28cfce59f7216015" providerId="LiveId" clId="{12E86F49-6552-4C3A-B465-50CDAC5B62DA}" dt="2022-12-01T06:27:01.645" v="1190" actId="14100"/>
          <ac:spMkLst>
            <pc:docMk/>
            <pc:sldMk cId="1417235192" sldId="1157"/>
            <ac:spMk id="5" creationId="{4456F3DB-1EA9-E40D-652D-9F4F8B7D94AA}"/>
          </ac:spMkLst>
        </pc:spChg>
        <pc:spChg chg="add mod">
          <ac:chgData name="강 영은" userId="28cfce59f7216015" providerId="LiveId" clId="{12E86F49-6552-4C3A-B465-50CDAC5B62DA}" dt="2022-12-01T06:46:07.212" v="1199" actId="113"/>
          <ac:spMkLst>
            <pc:docMk/>
            <pc:sldMk cId="1417235192" sldId="1157"/>
            <ac:spMk id="6" creationId="{2371A349-93CD-2AD1-1535-62757F546E31}"/>
          </ac:spMkLst>
        </pc:spChg>
        <pc:spChg chg="add mod">
          <ac:chgData name="강 영은" userId="28cfce59f7216015" providerId="LiveId" clId="{12E86F49-6552-4C3A-B465-50CDAC5B62DA}" dt="2022-11-30T12:21:32.901" v="1168" actId="1076"/>
          <ac:spMkLst>
            <pc:docMk/>
            <pc:sldMk cId="1417235192" sldId="1157"/>
            <ac:spMk id="10" creationId="{C6E61357-B472-6CF4-5753-36ACC6F929DF}"/>
          </ac:spMkLst>
        </pc:spChg>
        <pc:spChg chg="mod">
          <ac:chgData name="강 영은" userId="28cfce59f7216015" providerId="LiveId" clId="{12E86F49-6552-4C3A-B465-50CDAC5B62DA}" dt="2022-11-30T11:48:59.128" v="808" actId="1076"/>
          <ac:spMkLst>
            <pc:docMk/>
            <pc:sldMk cId="1417235192" sldId="1157"/>
            <ac:spMk id="11" creationId="{8C05CE4D-DF12-D966-D2CE-F043C0F8484E}"/>
          </ac:spMkLst>
        </pc:spChg>
        <pc:spChg chg="add mod">
          <ac:chgData name="강 영은" userId="28cfce59f7216015" providerId="LiveId" clId="{12E86F49-6552-4C3A-B465-50CDAC5B62DA}" dt="2022-11-30T11:50:59.775" v="942" actId="1076"/>
          <ac:spMkLst>
            <pc:docMk/>
            <pc:sldMk cId="1417235192" sldId="1157"/>
            <ac:spMk id="12" creationId="{59BF1BCE-CF91-8153-51B5-86995F2A00D8}"/>
          </ac:spMkLst>
        </pc:spChg>
        <pc:spChg chg="add mod">
          <ac:chgData name="강 영은" userId="28cfce59f7216015" providerId="LiveId" clId="{12E86F49-6552-4C3A-B465-50CDAC5B62DA}" dt="2022-11-30T11:51:07.938" v="947" actId="1076"/>
          <ac:spMkLst>
            <pc:docMk/>
            <pc:sldMk cId="1417235192" sldId="1157"/>
            <ac:spMk id="13" creationId="{F6F681D0-9AEC-1A56-ACF2-ED5C1BAECE7B}"/>
          </ac:spMkLst>
        </pc:spChg>
        <pc:spChg chg="add mod">
          <ac:chgData name="강 영은" userId="28cfce59f7216015" providerId="LiveId" clId="{12E86F49-6552-4C3A-B465-50CDAC5B62DA}" dt="2022-11-30T11:51:18.716" v="965" actId="20577"/>
          <ac:spMkLst>
            <pc:docMk/>
            <pc:sldMk cId="1417235192" sldId="1157"/>
            <ac:spMk id="14" creationId="{54E52886-85CD-8687-2033-84E71D0109A4}"/>
          </ac:spMkLst>
        </pc:spChg>
        <pc:picChg chg="add mod modCrop">
          <ac:chgData name="강 영은" userId="28cfce59f7216015" providerId="LiveId" clId="{12E86F49-6552-4C3A-B465-50CDAC5B62DA}" dt="2022-11-30T11:50:38.153" v="912" actId="1076"/>
          <ac:picMkLst>
            <pc:docMk/>
            <pc:sldMk cId="1417235192" sldId="1157"/>
            <ac:picMk id="8" creationId="{8342D59F-454F-8AD5-E81B-67B577A80657}"/>
          </ac:picMkLst>
        </pc:picChg>
      </pc:sldChg>
      <pc:sldChg chg="addSp delSp modSp add mod delAnim modAnim">
        <pc:chgData name="강 영은" userId="28cfce59f7216015" providerId="LiveId" clId="{12E86F49-6552-4C3A-B465-50CDAC5B62DA}" dt="2022-11-30T11:57:47.352" v="1024" actId="1076"/>
        <pc:sldMkLst>
          <pc:docMk/>
          <pc:sldMk cId="3977772363" sldId="1158"/>
        </pc:sldMkLst>
        <pc:spChg chg="del mod">
          <ac:chgData name="강 영은" userId="28cfce59f7216015" providerId="LiveId" clId="{12E86F49-6552-4C3A-B465-50CDAC5B62DA}" dt="2022-11-30T11:55:47.090" v="1012" actId="478"/>
          <ac:spMkLst>
            <pc:docMk/>
            <pc:sldMk cId="3977772363" sldId="1158"/>
            <ac:spMk id="4" creationId="{9506D6AB-5D71-CF12-A56F-0C55AA668440}"/>
          </ac:spMkLst>
        </pc:spChg>
        <pc:spChg chg="del">
          <ac:chgData name="강 영은" userId="28cfce59f7216015" providerId="LiveId" clId="{12E86F49-6552-4C3A-B465-50CDAC5B62DA}" dt="2022-11-30T11:55:50.523" v="1013" actId="478"/>
          <ac:spMkLst>
            <pc:docMk/>
            <pc:sldMk cId="3977772363" sldId="1158"/>
            <ac:spMk id="5" creationId="{5838DC5A-7FE3-4633-786C-91C0255795A8}"/>
          </ac:spMkLst>
        </pc:spChg>
        <pc:spChg chg="mod">
          <ac:chgData name="강 영은" userId="28cfce59f7216015" providerId="LiveId" clId="{12E86F49-6552-4C3A-B465-50CDAC5B62DA}" dt="2022-11-30T11:55:43.761" v="1009" actId="20577"/>
          <ac:spMkLst>
            <pc:docMk/>
            <pc:sldMk cId="3977772363" sldId="1158"/>
            <ac:spMk id="11" creationId="{8C05CE4D-DF12-D966-D2CE-F043C0F8484E}"/>
          </ac:spMkLst>
        </pc:spChg>
        <pc:spChg chg="add mod">
          <ac:chgData name="강 영은" userId="28cfce59f7216015" providerId="LiveId" clId="{12E86F49-6552-4C3A-B465-50CDAC5B62DA}" dt="2022-11-30T11:56:52.652" v="1022" actId="1076"/>
          <ac:spMkLst>
            <pc:docMk/>
            <pc:sldMk cId="3977772363" sldId="1158"/>
            <ac:spMk id="12" creationId="{4CBD62BA-0F1E-A1C0-72CC-47C32C0B72AA}"/>
          </ac:spMkLst>
        </pc:spChg>
        <pc:spChg chg="add mod">
          <ac:chgData name="강 영은" userId="28cfce59f7216015" providerId="LiveId" clId="{12E86F49-6552-4C3A-B465-50CDAC5B62DA}" dt="2022-11-30T11:56:52.652" v="1022" actId="1076"/>
          <ac:spMkLst>
            <pc:docMk/>
            <pc:sldMk cId="3977772363" sldId="1158"/>
            <ac:spMk id="13" creationId="{C14F25EA-E885-BF27-2161-2B13F13184DA}"/>
          </ac:spMkLst>
        </pc:spChg>
        <pc:spChg chg="add mod">
          <ac:chgData name="강 영은" userId="28cfce59f7216015" providerId="LiveId" clId="{12E86F49-6552-4C3A-B465-50CDAC5B62DA}" dt="2022-11-30T11:56:52.652" v="1022" actId="1076"/>
          <ac:spMkLst>
            <pc:docMk/>
            <pc:sldMk cId="3977772363" sldId="1158"/>
            <ac:spMk id="14" creationId="{9A1F0430-5D6F-3F90-37FD-8BCEADF00A36}"/>
          </ac:spMkLst>
        </pc:spChg>
        <pc:spChg chg="add mod">
          <ac:chgData name="강 영은" userId="28cfce59f7216015" providerId="LiveId" clId="{12E86F49-6552-4C3A-B465-50CDAC5B62DA}" dt="2022-11-30T11:57:47.352" v="1024" actId="1076"/>
          <ac:spMkLst>
            <pc:docMk/>
            <pc:sldMk cId="3977772363" sldId="1158"/>
            <ac:spMk id="18" creationId="{1FEAF2DE-DF21-89B3-E4BC-17ECE84FF6F4}"/>
          </ac:spMkLst>
        </pc:spChg>
        <pc:spChg chg="add mod">
          <ac:chgData name="강 영은" userId="28cfce59f7216015" providerId="LiveId" clId="{12E86F49-6552-4C3A-B465-50CDAC5B62DA}" dt="2022-11-30T11:56:52.652" v="1022" actId="1076"/>
          <ac:spMkLst>
            <pc:docMk/>
            <pc:sldMk cId="3977772363" sldId="1158"/>
            <ac:spMk id="20" creationId="{ECF6C02E-C0BC-6CB3-A27F-B4AA2FBD6EE2}"/>
          </ac:spMkLst>
        </pc:spChg>
        <pc:picChg chg="del">
          <ac:chgData name="강 영은" userId="28cfce59f7216015" providerId="LiveId" clId="{12E86F49-6552-4C3A-B465-50CDAC5B62DA}" dt="2022-11-30T11:55:50.523" v="1013" actId="478"/>
          <ac:picMkLst>
            <pc:docMk/>
            <pc:sldMk cId="3977772363" sldId="1158"/>
            <ac:picMk id="2" creationId="{C012F796-754E-A2D4-2FE5-EFF992120BDE}"/>
          </ac:picMkLst>
        </pc:picChg>
        <pc:picChg chg="del">
          <ac:chgData name="강 영은" userId="28cfce59f7216015" providerId="LiveId" clId="{12E86F49-6552-4C3A-B465-50CDAC5B62DA}" dt="2022-11-30T11:55:44.388" v="1010" actId="478"/>
          <ac:picMkLst>
            <pc:docMk/>
            <pc:sldMk cId="3977772363" sldId="1158"/>
            <ac:picMk id="3" creationId="{910DCCB6-C860-F49B-3C41-75EA90E48100}"/>
          </ac:picMkLst>
        </pc:picChg>
        <pc:picChg chg="add mod">
          <ac:chgData name="강 영은" userId="28cfce59f7216015" providerId="LiveId" clId="{12E86F49-6552-4C3A-B465-50CDAC5B62DA}" dt="2022-11-30T11:56:52.652" v="1022" actId="1076"/>
          <ac:picMkLst>
            <pc:docMk/>
            <pc:sldMk cId="3977772363" sldId="1158"/>
            <ac:picMk id="6" creationId="{B3345E82-1066-F6F4-8A07-F704D34E628C}"/>
          </ac:picMkLst>
        </pc:picChg>
        <pc:picChg chg="add mod">
          <ac:chgData name="강 영은" userId="28cfce59f7216015" providerId="LiveId" clId="{12E86F49-6552-4C3A-B465-50CDAC5B62DA}" dt="2022-11-30T11:56:52.652" v="1022" actId="1076"/>
          <ac:picMkLst>
            <pc:docMk/>
            <pc:sldMk cId="3977772363" sldId="1158"/>
            <ac:picMk id="8" creationId="{C075B22A-F9A6-331D-9FA5-F8112A08DAAE}"/>
          </ac:picMkLst>
        </pc:picChg>
        <pc:picChg chg="add mod">
          <ac:chgData name="강 영은" userId="28cfce59f7216015" providerId="LiveId" clId="{12E86F49-6552-4C3A-B465-50CDAC5B62DA}" dt="2022-11-30T11:56:52.652" v="1022" actId="1076"/>
          <ac:picMkLst>
            <pc:docMk/>
            <pc:sldMk cId="3977772363" sldId="1158"/>
            <ac:picMk id="10" creationId="{118E7BDF-2A50-454E-2BE6-C46D9337DF1A}"/>
          </ac:picMkLst>
        </pc:picChg>
        <pc:cxnChg chg="add mod">
          <ac:chgData name="강 영은" userId="28cfce59f7216015" providerId="LiveId" clId="{12E86F49-6552-4C3A-B465-50CDAC5B62DA}" dt="2022-11-30T11:56:52.652" v="1022" actId="1076"/>
          <ac:cxnSpMkLst>
            <pc:docMk/>
            <pc:sldMk cId="3977772363" sldId="1158"/>
            <ac:cxnSpMk id="15" creationId="{52E8D053-62CC-EBB4-29BD-A9C8419B6B6D}"/>
          </ac:cxnSpMkLst>
        </pc:cxnChg>
        <pc:cxnChg chg="add mod">
          <ac:chgData name="강 영은" userId="28cfce59f7216015" providerId="LiveId" clId="{12E86F49-6552-4C3A-B465-50CDAC5B62DA}" dt="2022-11-30T11:56:52.652" v="1022" actId="1076"/>
          <ac:cxnSpMkLst>
            <pc:docMk/>
            <pc:sldMk cId="3977772363" sldId="1158"/>
            <ac:cxnSpMk id="17" creationId="{BF0D33EC-4E45-1427-6112-8E9C7F989337}"/>
          </ac:cxnSpMkLst>
        </pc:cxnChg>
        <pc:cxnChg chg="add mod">
          <ac:chgData name="강 영은" userId="28cfce59f7216015" providerId="LiveId" clId="{12E86F49-6552-4C3A-B465-50CDAC5B62DA}" dt="2022-11-30T11:56:52.652" v="1022" actId="1076"/>
          <ac:cxnSpMkLst>
            <pc:docMk/>
            <pc:sldMk cId="3977772363" sldId="1158"/>
            <ac:cxnSpMk id="19" creationId="{D62132C2-F6CC-6624-6CCF-2B60B51486F8}"/>
          </ac:cxnSpMkLst>
        </pc:cxnChg>
      </pc:sldChg>
      <pc:sldChg chg="delSp modSp add mod">
        <pc:chgData name="강 영은" userId="28cfce59f7216015" providerId="LiveId" clId="{12E86F49-6552-4C3A-B465-50CDAC5B62DA}" dt="2022-11-30T12:13:10.789" v="1069" actId="1076"/>
        <pc:sldMkLst>
          <pc:docMk/>
          <pc:sldMk cId="1256401223" sldId="1159"/>
        </pc:sldMkLst>
        <pc:spChg chg="mod">
          <ac:chgData name="강 영은" userId="28cfce59f7216015" providerId="LiveId" clId="{12E86F49-6552-4C3A-B465-50CDAC5B62DA}" dt="2022-11-30T12:02:21.867" v="1058" actId="1076"/>
          <ac:spMkLst>
            <pc:docMk/>
            <pc:sldMk cId="1256401223" sldId="1159"/>
            <ac:spMk id="6" creationId="{1C1AEFF9-DC37-BCFB-9520-3242FF853359}"/>
          </ac:spMkLst>
        </pc:spChg>
        <pc:graphicFrameChg chg="del mod">
          <ac:chgData name="강 영은" userId="28cfce59f7216015" providerId="LiveId" clId="{12E86F49-6552-4C3A-B465-50CDAC5B62DA}" dt="2022-11-30T12:01:43.608" v="1046" actId="478"/>
          <ac:graphicFrameMkLst>
            <pc:docMk/>
            <pc:sldMk cId="1256401223" sldId="1159"/>
            <ac:graphicFrameMk id="2" creationId="{CE8565D9-749D-0F6E-21B3-5ECE45EB65D7}"/>
          </ac:graphicFrameMkLst>
        </pc:graphicFrameChg>
        <pc:graphicFrameChg chg="mod">
          <ac:chgData name="강 영은" userId="28cfce59f7216015" providerId="LiveId" clId="{12E86F49-6552-4C3A-B465-50CDAC5B62DA}" dt="2022-11-30T12:02:14.768" v="1055" actId="1076"/>
          <ac:graphicFrameMkLst>
            <pc:docMk/>
            <pc:sldMk cId="1256401223" sldId="1159"/>
            <ac:graphicFrameMk id="8" creationId="{18E6FF19-900E-8DB2-ADF4-3D484B02F546}"/>
          </ac:graphicFrameMkLst>
        </pc:graphicFrameChg>
        <pc:picChg chg="mod">
          <ac:chgData name="강 영은" userId="28cfce59f7216015" providerId="LiveId" clId="{12E86F49-6552-4C3A-B465-50CDAC5B62DA}" dt="2022-11-30T12:13:10.789" v="1069" actId="1076"/>
          <ac:picMkLst>
            <pc:docMk/>
            <pc:sldMk cId="1256401223" sldId="1159"/>
            <ac:picMk id="5" creationId="{E4C3CA6A-98BF-7A1B-A24C-309FFE827CF2}"/>
          </ac:picMkLst>
        </pc:picChg>
      </pc:sldChg>
      <pc:sldChg chg="modSp add mod">
        <pc:chgData name="강 영은" userId="28cfce59f7216015" providerId="LiveId" clId="{12E86F49-6552-4C3A-B465-50CDAC5B62DA}" dt="2022-11-30T12:23:58.230" v="1178" actId="113"/>
        <pc:sldMkLst>
          <pc:docMk/>
          <pc:sldMk cId="327179710" sldId="1160"/>
        </pc:sldMkLst>
        <pc:spChg chg="mod">
          <ac:chgData name="강 영은" userId="28cfce59f7216015" providerId="LiveId" clId="{12E86F49-6552-4C3A-B465-50CDAC5B62DA}" dt="2022-11-30T12:23:58.230" v="1178" actId="113"/>
          <ac:spMkLst>
            <pc:docMk/>
            <pc:sldMk cId="327179710" sldId="1160"/>
            <ac:spMk id="11" creationId="{8C05CE4D-DF12-D966-D2CE-F043C0F8484E}"/>
          </ac:spMkLst>
        </pc:spChg>
      </pc:sldChg>
      <pc:sldChg chg="modSp add del mod">
        <pc:chgData name="강 영은" userId="28cfce59f7216015" providerId="LiveId" clId="{12E86F49-6552-4C3A-B465-50CDAC5B62DA}" dt="2022-11-30T12:09:14.394" v="1067" actId="47"/>
        <pc:sldMkLst>
          <pc:docMk/>
          <pc:sldMk cId="1321007048" sldId="1160"/>
        </pc:sldMkLst>
        <pc:spChg chg="mod">
          <ac:chgData name="강 영은" userId="28cfce59f7216015" providerId="LiveId" clId="{12E86F49-6552-4C3A-B465-50CDAC5B62DA}" dt="2022-11-30T12:02:44.137" v="1063" actId="1076"/>
          <ac:spMkLst>
            <pc:docMk/>
            <pc:sldMk cId="1321007048" sldId="1160"/>
            <ac:spMk id="5" creationId="{5838DC5A-7FE3-4633-786C-91C0255795A8}"/>
          </ac:spMkLst>
        </pc:spChg>
        <pc:spChg chg="mod">
          <ac:chgData name="강 영은" userId="28cfce59f7216015" providerId="LiveId" clId="{12E86F49-6552-4C3A-B465-50CDAC5B62DA}" dt="2022-11-30T12:02:39.914" v="1062" actId="113"/>
          <ac:spMkLst>
            <pc:docMk/>
            <pc:sldMk cId="1321007048" sldId="1160"/>
            <ac:spMk id="11" creationId="{8C05CE4D-DF12-D966-D2CE-F043C0F8484E}"/>
          </ac:spMkLst>
        </pc:spChg>
        <pc:picChg chg="mod">
          <ac:chgData name="강 영은" userId="28cfce59f7216015" providerId="LiveId" clId="{12E86F49-6552-4C3A-B465-50CDAC5B62DA}" dt="2022-11-30T12:09:08.568" v="1066" actId="1076"/>
          <ac:picMkLst>
            <pc:docMk/>
            <pc:sldMk cId="1321007048" sldId="1160"/>
            <ac:picMk id="2" creationId="{C012F796-754E-A2D4-2FE5-EFF992120BD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361917256667"/>
          <c:y val="6.1986754126295521E-2"/>
          <c:w val="0.87551514253138985"/>
          <c:h val="0.66009027058566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k=10</c:v>
                </c:pt>
                <c:pt idx="1">
                  <c:v>k=15</c:v>
                </c:pt>
                <c:pt idx="2">
                  <c:v>k=20</c:v>
                </c:pt>
                <c:pt idx="3">
                  <c:v>k=25</c:v>
                </c:pt>
                <c:pt idx="4">
                  <c:v>Yolov5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57.4</c:v>
                </c:pt>
                <c:pt idx="2">
                  <c:v>57.56</c:v>
                </c:pt>
                <c:pt idx="3">
                  <c:v>55.85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C-463D-80C7-D52175F0D6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Yolov5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k=10</c:v>
                </c:pt>
                <c:pt idx="1">
                  <c:v>k=15</c:v>
                </c:pt>
                <c:pt idx="2">
                  <c:v>k=20</c:v>
                </c:pt>
                <c:pt idx="3">
                  <c:v>k=25</c:v>
                </c:pt>
                <c:pt idx="4">
                  <c:v>Yolov5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9C-463D-80C7-D52175F0D6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755359"/>
        <c:axId val="103755775"/>
      </c:barChart>
      <c:catAx>
        <c:axId val="10375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55775"/>
        <c:crosses val="autoZero"/>
        <c:auto val="1"/>
        <c:lblAlgn val="ctr"/>
        <c:lblOffset val="100"/>
        <c:noMultiLvlLbl val="0"/>
      </c:catAx>
      <c:valAx>
        <c:axId val="10375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5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Time breakdown of Patching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282.40600000000001</c:v>
                </c:pt>
                <c:pt idx="1">
                  <c:v>23.936</c:v>
                </c:pt>
                <c:pt idx="2">
                  <c:v>24.7</c:v>
                </c:pt>
                <c:pt idx="3">
                  <c:v>0.82399999999999995</c:v>
                </c:pt>
                <c:pt idx="4">
                  <c:v>331.86599999999999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1-4294-89F8-EAF7D44981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Vanilla Yolov5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88.2</c:v>
                </c:pt>
                <c:pt idx="3">
                  <c:v>0</c:v>
                </c:pt>
                <c:pt idx="4">
                  <c:v>88.2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B1-4294-89F8-EAF7D44981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Time breakdown of Patching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Yolov5</c:v>
                </c:pt>
                <c:pt idx="1">
                  <c:v>ResNet18</c:v>
                </c:pt>
                <c:pt idx="2">
                  <c:v>ResNet32</c:v>
                </c:pt>
                <c:pt idx="3">
                  <c:v>ResNet50</c:v>
                </c:pt>
                <c:pt idx="4">
                  <c:v>RPN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88.2</c:v>
                </c:pt>
                <c:pt idx="1">
                  <c:v>180</c:v>
                </c:pt>
                <c:pt idx="2">
                  <c:v>250</c:v>
                </c:pt>
                <c:pt idx="3">
                  <c:v>391</c:v>
                </c:pt>
                <c:pt idx="4">
                  <c:v>282.40600000000001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D-40CA-B6C9-C640756A3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다음은 </a:t>
            </a:r>
            <a:r>
              <a:rPr kumimoji="1" lang="en-US" altLang="ko-KR" sz="1200" b="0" dirty="0">
                <a:latin typeface="+mn-lt"/>
              </a:rPr>
              <a:t>Execution time </a:t>
            </a:r>
            <a:r>
              <a:rPr kumimoji="1" lang="ko-KR" altLang="en-US" sz="1200" b="0" dirty="0">
                <a:latin typeface="+mn-lt"/>
              </a:rPr>
              <a:t>측정 결과입니다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Rpn</a:t>
            </a:r>
            <a:r>
              <a:rPr kumimoji="1" lang="ko-KR" altLang="en-US" sz="1200" b="0" dirty="0">
                <a:latin typeface="+mn-lt"/>
              </a:rPr>
              <a:t>이 같은 크기의 </a:t>
            </a:r>
            <a:r>
              <a:rPr kumimoji="1" lang="en-US" altLang="ko-KR" sz="1200" b="0" dirty="0">
                <a:latin typeface="+mn-lt"/>
              </a:rPr>
              <a:t>yolo detection </a:t>
            </a:r>
            <a:r>
              <a:rPr kumimoji="1" lang="ko-KR" altLang="en-US" sz="1200" b="0" dirty="0" err="1">
                <a:latin typeface="+mn-lt"/>
              </a:rPr>
              <a:t>결과랑만</a:t>
            </a:r>
            <a:r>
              <a:rPr kumimoji="1" lang="ko-KR" altLang="en-US" sz="1200" b="0" dirty="0">
                <a:latin typeface="+mn-lt"/>
              </a:rPr>
              <a:t> 비교 했을 때 절반 가량 </a:t>
            </a: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시간을 줄일 수 있는 것으로 확인되었습니다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 </a:t>
            </a:r>
            <a:r>
              <a:rPr kumimoji="1" lang="en-US" altLang="ko-KR" sz="1200" b="0" dirty="0">
                <a:latin typeface="+mn-lt"/>
              </a:rPr>
              <a:t>detection latency </a:t>
            </a:r>
            <a:r>
              <a:rPr kumimoji="1" lang="ko-KR" altLang="en-US" sz="1200" b="0" dirty="0">
                <a:latin typeface="+mn-lt"/>
              </a:rPr>
              <a:t>부분이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에 따라서 </a:t>
            </a:r>
            <a:r>
              <a:rPr kumimoji="1" lang="en-US" altLang="ko-KR" sz="1200" b="0" dirty="0">
                <a:latin typeface="+mn-lt"/>
              </a:rPr>
              <a:t>dynamic</a:t>
            </a:r>
            <a:r>
              <a:rPr kumimoji="1" lang="ko-KR" altLang="en-US" sz="1200" b="0" dirty="0">
                <a:latin typeface="+mn-lt"/>
              </a:rPr>
              <a:t>하게 조절할 수 있는 부분이고 지금 비교적 큰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의 이미지로 </a:t>
            </a: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진행했기 때문에 이보다 작게 줄이면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Total </a:t>
            </a:r>
            <a:r>
              <a:rPr kumimoji="1" lang="ko-KR" altLang="en-US" sz="1200" b="0" dirty="0">
                <a:latin typeface="+mn-lt"/>
              </a:rPr>
              <a:t>실행시간을 크게 줄일 수 있을 것으로 보입니다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13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다음은 </a:t>
            </a:r>
            <a:r>
              <a:rPr kumimoji="1" lang="en-US" altLang="ko-KR" sz="1200" b="0" dirty="0">
                <a:latin typeface="+mn-lt"/>
              </a:rPr>
              <a:t>Execution time </a:t>
            </a:r>
            <a:r>
              <a:rPr kumimoji="1" lang="ko-KR" altLang="en-US" sz="1200" b="0" dirty="0">
                <a:latin typeface="+mn-lt"/>
              </a:rPr>
              <a:t>측정 결과입니다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지난번 </a:t>
            </a:r>
            <a:r>
              <a:rPr kumimoji="1" lang="en-US" altLang="ko-KR" sz="1200" b="0" dirty="0" err="1">
                <a:latin typeface="+mn-lt"/>
              </a:rPr>
              <a:t>rpn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측정 값이 누락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Rpn</a:t>
            </a:r>
            <a:r>
              <a:rPr kumimoji="1" lang="ko-KR" altLang="en-US" sz="1200" b="0" dirty="0">
                <a:latin typeface="+mn-lt"/>
              </a:rPr>
              <a:t>이 같은 크기의 </a:t>
            </a:r>
            <a:r>
              <a:rPr kumimoji="1" lang="en-US" altLang="ko-KR" sz="1200" b="0" dirty="0">
                <a:latin typeface="+mn-lt"/>
              </a:rPr>
              <a:t>yolo detection </a:t>
            </a:r>
            <a:r>
              <a:rPr kumimoji="1" lang="ko-KR" altLang="en-US" sz="1200" b="0" dirty="0" err="1">
                <a:latin typeface="+mn-lt"/>
              </a:rPr>
              <a:t>결과랑만</a:t>
            </a:r>
            <a:r>
              <a:rPr kumimoji="1" lang="ko-KR" altLang="en-US" sz="1200" b="0" dirty="0">
                <a:latin typeface="+mn-lt"/>
              </a:rPr>
              <a:t> 비교 했을 때 절반 가량 </a:t>
            </a: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시간을 줄일 수 있는 것으로 확인되었습니다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 </a:t>
            </a:r>
            <a:r>
              <a:rPr kumimoji="1" lang="en-US" altLang="ko-KR" sz="1200" b="0" dirty="0">
                <a:latin typeface="+mn-lt"/>
              </a:rPr>
              <a:t>detection latency </a:t>
            </a:r>
            <a:r>
              <a:rPr kumimoji="1" lang="ko-KR" altLang="en-US" sz="1200" b="0" dirty="0">
                <a:latin typeface="+mn-lt"/>
              </a:rPr>
              <a:t>부분이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에 따라서 </a:t>
            </a:r>
            <a:r>
              <a:rPr kumimoji="1" lang="en-US" altLang="ko-KR" sz="1200" b="0" dirty="0">
                <a:latin typeface="+mn-lt"/>
              </a:rPr>
              <a:t>dynamic</a:t>
            </a:r>
            <a:r>
              <a:rPr kumimoji="1" lang="ko-KR" altLang="en-US" sz="1200" b="0" dirty="0">
                <a:latin typeface="+mn-lt"/>
              </a:rPr>
              <a:t>하게 조절할 수 있는 부분이고 지금 비교적 큰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의 이미지로 </a:t>
            </a: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진행했기 때문에 이보다 작게 줄이면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Total </a:t>
            </a:r>
            <a:r>
              <a:rPr kumimoji="1" lang="ko-KR" altLang="en-US" sz="1200" b="0" dirty="0">
                <a:latin typeface="+mn-lt"/>
              </a:rPr>
              <a:t>실행시간을 크게 줄일 수 있을 것으로 보입니다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53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12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Key frame </a:t>
            </a:r>
          </a:p>
        </p:txBody>
      </p:sp>
    </p:spTree>
    <p:extLst>
      <p:ext uri="{BB962C8B-B14F-4D97-AF65-F5344CB8AC3E}">
        <p14:creationId xmlns:p14="http://schemas.microsoft.com/office/powerpoint/2010/main" val="129163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Full frame inspection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당 얼마나 자주 누구 </a:t>
            </a:r>
            <a:r>
              <a:rPr kumimoji="1" lang="en-US" altLang="ko-KR" sz="1200" b="0" dirty="0">
                <a:latin typeface="+mn-lt"/>
              </a:rPr>
              <a:t>frame </a:t>
            </a:r>
            <a:r>
              <a:rPr kumimoji="1" lang="ko-KR" altLang="en-US" sz="1200" b="0" dirty="0">
                <a:latin typeface="+mn-lt"/>
              </a:rPr>
              <a:t>부터 하는 것이 적당한지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35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2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6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52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12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73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212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7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4.png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2022.12.02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4" y="574305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Execution Time breakdown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87341" y="976370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Patching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1290x1290 image to 960x960 image with no object scale change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E8565D9-749D-0F6E-21B3-5ECE45EB6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091346"/>
              </p:ext>
            </p:extLst>
          </p:nvPr>
        </p:nvGraphicFramePr>
        <p:xfrm>
          <a:off x="1301210" y="2345995"/>
          <a:ext cx="6541579" cy="3808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315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Execution Time breakdown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87341" y="976370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Patching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1290x1290 image to 960x960 image with no object scale change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3CA6A-98BF-7A1B-A24C-309FFE827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60" r="49331" b="8888"/>
          <a:stretch/>
        </p:blipFill>
        <p:spPr>
          <a:xfrm>
            <a:off x="6204802" y="3429000"/>
            <a:ext cx="2902656" cy="187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AEFF9-DC37-BCFB-9520-3242FF853359}"/>
              </a:ext>
            </a:extLst>
          </p:cNvPr>
          <p:cNvSpPr txBox="1"/>
          <p:nvPr/>
        </p:nvSpPr>
        <p:spPr>
          <a:xfrm>
            <a:off x="7059274" y="2916216"/>
            <a:ext cx="166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8E6FF19-900E-8DB2-ADF4-3D484B02F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032848"/>
              </p:ext>
            </p:extLst>
          </p:nvPr>
        </p:nvGraphicFramePr>
        <p:xfrm>
          <a:off x="156893" y="2762060"/>
          <a:ext cx="6226850" cy="304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640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25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Region Proposal Method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mmDetection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RPN backbone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detectron2 ResNet50-FPN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ResNet18 , ResNet32, ResNet50 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consecutive frames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12F796-754E-A2D4-2FE5-EFF992120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64" y="3730932"/>
            <a:ext cx="5030951" cy="30012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38DC5A-7FE3-4633-786C-91C0255795A8}"/>
              </a:ext>
            </a:extLst>
          </p:cNvPr>
          <p:cNvSpPr/>
          <p:nvPr/>
        </p:nvSpPr>
        <p:spPr>
          <a:xfrm>
            <a:off x="1410593" y="3487625"/>
            <a:ext cx="6322812" cy="317923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C3F846-D834-509A-B862-FFD442E312D7}"/>
              </a:ext>
            </a:extLst>
          </p:cNvPr>
          <p:cNvSpPr/>
          <p:nvPr/>
        </p:nvSpPr>
        <p:spPr>
          <a:xfrm>
            <a:off x="2656487" y="5716871"/>
            <a:ext cx="4500540" cy="1094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9619-6F27-1603-BCC6-7CA49E5FFBA4}"/>
              </a:ext>
            </a:extLst>
          </p:cNvPr>
          <p:cNvSpPr txBox="1"/>
          <p:nvPr/>
        </p:nvSpPr>
        <p:spPr>
          <a:xfrm>
            <a:off x="158272" y="999558"/>
            <a:ext cx="898572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exploiting consecutive frames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9FBAA-FBA7-4D85-5B3C-2BF3A7277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242952" y="2409213"/>
            <a:ext cx="1669880" cy="872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E0F014-0968-C904-7240-E83506CDD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128580" y="2689110"/>
            <a:ext cx="1669881" cy="872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187D6B-DD03-4A64-DA1A-C78793C0B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24831" y="3124671"/>
            <a:ext cx="1687024" cy="88178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68F395-B6BB-4D2F-D845-0B288FFC313E}"/>
              </a:ext>
            </a:extLst>
          </p:cNvPr>
          <p:cNvSpPr/>
          <p:nvPr/>
        </p:nvSpPr>
        <p:spPr>
          <a:xfrm>
            <a:off x="2656486" y="2726806"/>
            <a:ext cx="1915514" cy="753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Frame Ordering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C69909-0F4E-50FA-B3D8-25C67747DAC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07956" y="3103587"/>
            <a:ext cx="448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73F2F2-A2BF-780F-907D-971F62449197}"/>
              </a:ext>
            </a:extLst>
          </p:cNvPr>
          <p:cNvSpPr/>
          <p:nvPr/>
        </p:nvSpPr>
        <p:spPr>
          <a:xfrm>
            <a:off x="404180" y="5929732"/>
            <a:ext cx="1669880" cy="693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Patching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7724D10-7276-00CC-48CB-453ED1D7CBF9}"/>
              </a:ext>
            </a:extLst>
          </p:cNvPr>
          <p:cNvSpPr/>
          <p:nvPr/>
        </p:nvSpPr>
        <p:spPr>
          <a:xfrm>
            <a:off x="7780956" y="2279318"/>
            <a:ext cx="1282448" cy="259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(Yolo)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9027F9-5F26-4C0F-932D-6215006A9BF7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7214157" y="2566177"/>
            <a:ext cx="566799" cy="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EA9ED6D-AF8D-DDB9-9BF7-D4808A0B390A}"/>
              </a:ext>
            </a:extLst>
          </p:cNvPr>
          <p:cNvSpPr/>
          <p:nvPr/>
        </p:nvSpPr>
        <p:spPr>
          <a:xfrm>
            <a:off x="2916393" y="5919331"/>
            <a:ext cx="1755588" cy="714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Object Detection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9D3145-8FB7-C7F8-8C75-4D55CBE91EE3}"/>
              </a:ext>
            </a:extLst>
          </p:cNvPr>
          <p:cNvSpPr/>
          <p:nvPr/>
        </p:nvSpPr>
        <p:spPr>
          <a:xfrm>
            <a:off x="5087551" y="6072015"/>
            <a:ext cx="1755588" cy="5242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C3CCEC2-760E-CB26-5C7E-8CFC5CB3C7E7}"/>
              </a:ext>
            </a:extLst>
          </p:cNvPr>
          <p:cNvCxnSpPr>
            <a:cxnSpLocks/>
          </p:cNvCxnSpPr>
          <p:nvPr/>
        </p:nvCxnSpPr>
        <p:spPr>
          <a:xfrm flipV="1">
            <a:off x="8210466" y="4883960"/>
            <a:ext cx="0" cy="41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15968-969B-6EA2-4EBD-82718780C2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157027" y="6264293"/>
            <a:ext cx="129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05B6C2A-D7A8-3F67-8211-01AF0C2DC0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22180" y="4874406"/>
            <a:ext cx="28209" cy="138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6D79C90-66DD-FEC8-18D7-7D40DAF8090E}"/>
                  </a:ext>
                </a:extLst>
              </p:cNvPr>
              <p:cNvSpPr txBox="1"/>
              <p:nvPr/>
            </p:nvSpPr>
            <p:spPr>
              <a:xfrm>
                <a:off x="1836337" y="2391918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6D79C90-66DD-FEC8-18D7-7D40DAF8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37" y="2391918"/>
                <a:ext cx="489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B3EB4C8-4B6F-076E-7049-86DEB955C326}"/>
                  </a:ext>
                </a:extLst>
              </p:cNvPr>
              <p:cNvSpPr txBox="1"/>
              <p:nvPr/>
            </p:nvSpPr>
            <p:spPr>
              <a:xfrm>
                <a:off x="1857392" y="2753063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B3EB4C8-4B6F-076E-7049-86DEB955C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92" y="2753063"/>
                <a:ext cx="489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3DDAA5-21D5-3652-149C-E71B78E1FF79}"/>
                  </a:ext>
                </a:extLst>
              </p:cNvPr>
              <p:cNvSpPr txBox="1"/>
              <p:nvPr/>
            </p:nvSpPr>
            <p:spPr>
              <a:xfrm>
                <a:off x="1847802" y="3856184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3DDAA5-21D5-3652-149C-E71B78E1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02" y="3856184"/>
                <a:ext cx="4896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627C3178-788C-9420-9135-2DB99B5321BB}"/>
              </a:ext>
            </a:extLst>
          </p:cNvPr>
          <p:cNvSpPr txBox="1"/>
          <p:nvPr/>
        </p:nvSpPr>
        <p:spPr>
          <a:xfrm>
            <a:off x="382877" y="4113018"/>
            <a:ext cx="1447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Images </a:t>
            </a:r>
            <a:endParaRPr lang="ko-KR" altLang="en-US" sz="1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253A05-0086-685D-A3E6-3C61F0FB50B8}"/>
              </a:ext>
            </a:extLst>
          </p:cNvPr>
          <p:cNvSpPr txBox="1"/>
          <p:nvPr/>
        </p:nvSpPr>
        <p:spPr>
          <a:xfrm>
            <a:off x="1695721" y="2989266"/>
            <a:ext cx="701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D04A44A6-F0C6-F701-7325-E4DB19AA4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386352" y="2231852"/>
            <a:ext cx="1388495" cy="725747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5DD650B3-7F11-6147-9A9A-8C6129D66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123969" y="2458873"/>
            <a:ext cx="1388494" cy="725746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6A74CE96-E152-FF30-3DC1-A3F7883DD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4602026" y="3644405"/>
            <a:ext cx="1516954" cy="79289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CA8A1A91-94D5-4B1D-255E-DFC6D29D4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4375754" y="3846864"/>
            <a:ext cx="1516954" cy="79289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F1B1039-76B2-336B-159A-AE2BEEC1C0FD}"/>
              </a:ext>
            </a:extLst>
          </p:cNvPr>
          <p:cNvSpPr txBox="1"/>
          <p:nvPr/>
        </p:nvSpPr>
        <p:spPr>
          <a:xfrm>
            <a:off x="5367192" y="3029244"/>
            <a:ext cx="701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6770DC5-116A-D52B-C2BA-868CCB371F19}"/>
                  </a:ext>
                </a:extLst>
              </p:cNvPr>
              <p:cNvSpPr txBox="1"/>
              <p:nvPr/>
            </p:nvSpPr>
            <p:spPr>
              <a:xfrm>
                <a:off x="6724542" y="2381511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6770DC5-116A-D52B-C2BA-868CCB37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2" y="2381511"/>
                <a:ext cx="4896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FBD3AED-9A31-CD55-71C5-22BF5ABEBD46}"/>
                  </a:ext>
                </a:extLst>
              </p:cNvPr>
              <p:cNvSpPr txBox="1"/>
              <p:nvPr/>
            </p:nvSpPr>
            <p:spPr>
              <a:xfrm>
                <a:off x="6416918" y="2983837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FBD3AED-9A31-CD55-71C5-22BF5ABE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18" y="2983837"/>
                <a:ext cx="4896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0A12F31-85D4-9F63-BBA7-5A3852B994FD}"/>
              </a:ext>
            </a:extLst>
          </p:cNvPr>
          <p:cNvCxnSpPr>
            <a:cxnSpLocks/>
          </p:cNvCxnSpPr>
          <p:nvPr/>
        </p:nvCxnSpPr>
        <p:spPr>
          <a:xfrm>
            <a:off x="4572000" y="3125216"/>
            <a:ext cx="36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E697DB-99B7-9549-1BF3-8799DED066CA}"/>
                  </a:ext>
                </a:extLst>
              </p:cNvPr>
              <p:cNvSpPr txBox="1"/>
              <p:nvPr/>
            </p:nvSpPr>
            <p:spPr>
              <a:xfrm>
                <a:off x="5927303" y="4451246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E697DB-99B7-9549-1BF3-8799DED0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03" y="4451246"/>
                <a:ext cx="4896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AD0B25F-803E-E23F-B0AC-F645616ABB26}"/>
              </a:ext>
            </a:extLst>
          </p:cNvPr>
          <p:cNvCxnSpPr>
            <a:cxnSpLocks/>
          </p:cNvCxnSpPr>
          <p:nvPr/>
        </p:nvCxnSpPr>
        <p:spPr>
          <a:xfrm flipV="1">
            <a:off x="6821695" y="3125216"/>
            <a:ext cx="959261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84FF802-223B-FC9C-978B-9C9E5FC01693}"/>
              </a:ext>
            </a:extLst>
          </p:cNvPr>
          <p:cNvCxnSpPr>
            <a:cxnSpLocks/>
          </p:cNvCxnSpPr>
          <p:nvPr/>
        </p:nvCxnSpPr>
        <p:spPr>
          <a:xfrm>
            <a:off x="6421042" y="4545727"/>
            <a:ext cx="135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4D6B265-D010-536A-E34D-7D81E7374878}"/>
              </a:ext>
            </a:extLst>
          </p:cNvPr>
          <p:cNvSpPr txBox="1"/>
          <p:nvPr/>
        </p:nvSpPr>
        <p:spPr>
          <a:xfrm>
            <a:off x="6794397" y="3391939"/>
            <a:ext cx="755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E421C8F-03BB-BA3D-54E6-A892EECB0C7B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>
            <a:off x="2074060" y="6264294"/>
            <a:ext cx="582427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8582DBB-03D7-2B1C-FCBE-23F452A3F57F}"/>
              </a:ext>
            </a:extLst>
          </p:cNvPr>
          <p:cNvCxnSpPr>
            <a:cxnSpLocks/>
          </p:cNvCxnSpPr>
          <p:nvPr/>
        </p:nvCxnSpPr>
        <p:spPr>
          <a:xfrm>
            <a:off x="1201143" y="5294424"/>
            <a:ext cx="0" cy="643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6421DC85-9C95-DFBC-7D4D-8C33D31BFD85}"/>
              </a:ext>
            </a:extLst>
          </p:cNvPr>
          <p:cNvCxnSpPr>
            <a:cxnSpLocks/>
          </p:cNvCxnSpPr>
          <p:nvPr/>
        </p:nvCxnSpPr>
        <p:spPr>
          <a:xfrm flipH="1">
            <a:off x="1199689" y="5294424"/>
            <a:ext cx="701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FD40689-80D0-7585-DCC3-83C30FA6968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14243" y="3480368"/>
            <a:ext cx="0" cy="22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C1C3B4E-86C5-8F52-D8A8-803680665DC5}"/>
              </a:ext>
            </a:extLst>
          </p:cNvPr>
          <p:cNvSpPr txBox="1"/>
          <p:nvPr/>
        </p:nvSpPr>
        <p:spPr>
          <a:xfrm>
            <a:off x="2752245" y="4289095"/>
            <a:ext cx="1010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endParaRPr lang="ko-KR" altLang="en-US" sz="1600" dirty="0"/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89ACE884-F50B-73CD-A315-4599B55CE9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139" y="5073419"/>
            <a:ext cx="921031" cy="7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Frame Selection Module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466758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9619-6F27-1603-BCC6-7CA49E5FFBA4}"/>
              </a:ext>
            </a:extLst>
          </p:cNvPr>
          <p:cNvSpPr txBox="1"/>
          <p:nvPr/>
        </p:nvSpPr>
        <p:spPr>
          <a:xfrm>
            <a:off x="158272" y="999558"/>
            <a:ext cx="882607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Selection Mechanism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 order of frames or window size per frame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number of  possible </a:t>
            </a:r>
            <a:r>
              <a:rPr lang="en-US" altLang="ko-KR" sz="2000" dirty="0">
                <a:highlight>
                  <a:srgbClr val="BDD7E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 for full frame inspection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deadline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frame info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4FD17D-F258-E5F3-0D85-F255355EA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305462" y="3607411"/>
            <a:ext cx="1669880" cy="8728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34D1A4-2EE4-3381-3837-53AF23D9A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191090" y="3887308"/>
            <a:ext cx="1669881" cy="8728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5A91F3-94A3-A0A0-C42A-520FBABEDF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87341" y="4322869"/>
            <a:ext cx="1687024" cy="881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70F65A-7C48-6B1A-8080-BB24531572C4}"/>
                  </a:ext>
                </a:extLst>
              </p:cNvPr>
              <p:cNvSpPr txBox="1"/>
              <p:nvPr/>
            </p:nvSpPr>
            <p:spPr>
              <a:xfrm>
                <a:off x="1898847" y="3590116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70F65A-7C48-6B1A-8080-BB245315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7" y="3590116"/>
                <a:ext cx="489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CBB35C-21DA-D6C2-57B0-E223C9C14995}"/>
                  </a:ext>
                </a:extLst>
              </p:cNvPr>
              <p:cNvSpPr txBox="1"/>
              <p:nvPr/>
            </p:nvSpPr>
            <p:spPr>
              <a:xfrm>
                <a:off x="1919902" y="3951261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CBB35C-21DA-D6C2-57B0-E223C9C1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02" y="3951261"/>
                <a:ext cx="489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6819AC-EF8C-5B26-961A-66C0B6E2C139}"/>
                  </a:ext>
                </a:extLst>
              </p:cNvPr>
              <p:cNvSpPr txBox="1"/>
              <p:nvPr/>
            </p:nvSpPr>
            <p:spPr>
              <a:xfrm>
                <a:off x="1910312" y="5054382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6819AC-EF8C-5B26-961A-66C0B6E2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12" y="5054382"/>
                <a:ext cx="4896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EFB1C22-79DB-690A-395B-DFBFE4504576}"/>
              </a:ext>
            </a:extLst>
          </p:cNvPr>
          <p:cNvSpPr txBox="1"/>
          <p:nvPr/>
        </p:nvSpPr>
        <p:spPr>
          <a:xfrm>
            <a:off x="443036" y="5273667"/>
            <a:ext cx="1447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Images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853BB-0A4A-361E-9301-841A7392BC9E}"/>
              </a:ext>
            </a:extLst>
          </p:cNvPr>
          <p:cNvSpPr txBox="1"/>
          <p:nvPr/>
        </p:nvSpPr>
        <p:spPr>
          <a:xfrm>
            <a:off x="1758231" y="4187464"/>
            <a:ext cx="701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57BD734-ACA8-B1A8-B44A-F690A6C64104}"/>
              </a:ext>
            </a:extLst>
          </p:cNvPr>
          <p:cNvSpPr/>
          <p:nvPr/>
        </p:nvSpPr>
        <p:spPr>
          <a:xfrm>
            <a:off x="2874988" y="4061973"/>
            <a:ext cx="1915514" cy="7868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Frame Priority Ordering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34D2B7-3F7A-1A3C-8DF8-0A6FC81C936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442870" y="4455388"/>
            <a:ext cx="4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40990BC-3D19-1560-1EAA-03351AA84F27}"/>
              </a:ext>
            </a:extLst>
          </p:cNvPr>
          <p:cNvCxnSpPr>
            <a:cxnSpLocks/>
          </p:cNvCxnSpPr>
          <p:nvPr/>
        </p:nvCxnSpPr>
        <p:spPr>
          <a:xfrm>
            <a:off x="4790502" y="4460384"/>
            <a:ext cx="36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1AC2E3-5366-C6F1-C7CE-1E79A9F1B221}"/>
              </a:ext>
            </a:extLst>
          </p:cNvPr>
          <p:cNvSpPr/>
          <p:nvPr/>
        </p:nvSpPr>
        <p:spPr>
          <a:xfrm>
            <a:off x="7578762" y="3142145"/>
            <a:ext cx="1282448" cy="25950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(Yolo)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3AAD2-7DE5-4CDC-F0D4-9368E19F3A31}"/>
              </a:ext>
            </a:extLst>
          </p:cNvPr>
          <p:cNvSpPr txBox="1"/>
          <p:nvPr/>
        </p:nvSpPr>
        <p:spPr>
          <a:xfrm>
            <a:off x="4852645" y="2838508"/>
            <a:ext cx="2608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Available full frame inspection until deadline: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D109F-7740-BCF2-E40C-C468C4A6EF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671160" y="4270861"/>
            <a:ext cx="1110877" cy="580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2628FB-1D95-9571-A503-94CBD7000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663248" y="3551152"/>
            <a:ext cx="1118789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44C9B-F682-D784-0CFF-7FABD44EEC6E}"/>
              </a:ext>
            </a:extLst>
          </p:cNvPr>
          <p:cNvSpPr txBox="1"/>
          <p:nvPr/>
        </p:nvSpPr>
        <p:spPr>
          <a:xfrm>
            <a:off x="5562516" y="4939954"/>
            <a:ext cx="1447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Frames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1FCBE1-AE6E-458F-8A82-38E6F2E40142}"/>
              </a:ext>
            </a:extLst>
          </p:cNvPr>
          <p:cNvCxnSpPr>
            <a:cxnSpLocks/>
          </p:cNvCxnSpPr>
          <p:nvPr/>
        </p:nvCxnSpPr>
        <p:spPr>
          <a:xfrm>
            <a:off x="6914205" y="3932668"/>
            <a:ext cx="58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5EF4D5-FB49-EEF8-4F6B-E4941483E22C}"/>
              </a:ext>
            </a:extLst>
          </p:cNvPr>
          <p:cNvCxnSpPr>
            <a:cxnSpLocks/>
          </p:cNvCxnSpPr>
          <p:nvPr/>
        </p:nvCxnSpPr>
        <p:spPr>
          <a:xfrm>
            <a:off x="6914205" y="4591043"/>
            <a:ext cx="58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127E9-15D3-61BB-546F-9CB9D24FD32E}"/>
                  </a:ext>
                </a:extLst>
              </p:cNvPr>
              <p:cNvSpPr txBox="1"/>
              <p:nvPr/>
            </p:nvSpPr>
            <p:spPr>
              <a:xfrm>
                <a:off x="5225686" y="3672636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127E9-15D3-61BB-546F-9CB9D24F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86" y="3672636"/>
                <a:ext cx="4896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41F15C-C150-AA8A-E716-AFC2C9BD65B6}"/>
                  </a:ext>
                </a:extLst>
              </p:cNvPr>
              <p:cNvSpPr txBox="1"/>
              <p:nvPr/>
            </p:nvSpPr>
            <p:spPr>
              <a:xfrm>
                <a:off x="5220607" y="4376514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41F15C-C150-AA8A-E716-AFC2C9BD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07" y="4376514"/>
                <a:ext cx="4896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7C9AD-CFAB-21DD-9A00-E5EB07C60016}"/>
                  </a:ext>
                </a:extLst>
              </p:cNvPr>
              <p:cNvSpPr txBox="1"/>
              <p:nvPr/>
            </p:nvSpPr>
            <p:spPr>
              <a:xfrm>
                <a:off x="2814275" y="5052852"/>
                <a:ext cx="233389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gets lower priority until other frames are processed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7C9AD-CFAB-21DD-9A00-E5EB07C6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75" y="5052852"/>
                <a:ext cx="2333892" cy="830997"/>
              </a:xfrm>
              <a:prstGeom prst="rect">
                <a:avLst/>
              </a:prstGeom>
              <a:blipFill>
                <a:blip r:embed="rId10"/>
                <a:stretch>
                  <a:fillRect t="-2206" r="-783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C1829-F622-21AF-4FC6-2551A6D09AB6}"/>
                  </a:ext>
                </a:extLst>
              </p:cNvPr>
              <p:cNvSpPr txBox="1"/>
              <p:nvPr/>
            </p:nvSpPr>
            <p:spPr>
              <a:xfrm>
                <a:off x="2459282" y="6059155"/>
                <a:ext cx="32509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1600" dirty="0"/>
                  <a:t>ew object arrival rate : needs full frame inspection  for accuracy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C1829-F622-21AF-4FC6-2551A6D0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282" y="6059155"/>
                <a:ext cx="3250940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FB9B3-5C9C-85D3-D675-C66908283DE6}"/>
              </a:ext>
            </a:extLst>
          </p:cNvPr>
          <p:cNvSpPr txBox="1"/>
          <p:nvPr/>
        </p:nvSpPr>
        <p:spPr>
          <a:xfrm>
            <a:off x="87341" y="989891"/>
            <a:ext cx="8900541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for consecutive frames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Mechanism for multiple cameras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Verification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increases </a:t>
            </a:r>
            <a:r>
              <a:rPr lang="en-US" altLang="ko-K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lowers </a:t>
            </a:r>
            <a:r>
              <a:rPr lang="en-US" altLang="ko-K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ko-KR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133002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262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detector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frame</a:t>
            </a:r>
          </a:p>
        </p:txBody>
      </p:sp>
    </p:spTree>
    <p:extLst>
      <p:ext uri="{BB962C8B-B14F-4D97-AF65-F5344CB8AC3E}">
        <p14:creationId xmlns:p14="http://schemas.microsoft.com/office/powerpoint/2010/main" val="34795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099D2-A734-0422-68A9-9F9222785E49}"/>
              </a:ext>
            </a:extLst>
          </p:cNvPr>
          <p:cNvSpPr txBox="1"/>
          <p:nvPr/>
        </p:nvSpPr>
        <p:spPr>
          <a:xfrm>
            <a:off x="14360" y="1052303"/>
            <a:ext cx="89005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 real-time object detection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tradeoff of execution time and detection accuracy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 detection networks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real-time object detection networks are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 for multi camera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detection. </a:t>
            </a:r>
          </a:p>
        </p:txBody>
      </p:sp>
    </p:spTree>
    <p:extLst>
      <p:ext uri="{BB962C8B-B14F-4D97-AF65-F5344CB8AC3E}">
        <p14:creationId xmlns:p14="http://schemas.microsoft.com/office/powerpoint/2010/main" val="31399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AF400-A410-BA2E-00AB-A3883B0A2D74}"/>
              </a:ext>
            </a:extLst>
          </p:cNvPr>
          <p:cNvSpPr txBox="1"/>
          <p:nvPr/>
        </p:nvSpPr>
        <p:spPr>
          <a:xfrm>
            <a:off x="407442" y="1976751"/>
            <a:ext cx="8329116" cy="1215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detection accuracy and execution time in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56F3DB-1EA9-E40D-652D-9F4F8B7D94AA}"/>
              </a:ext>
            </a:extLst>
          </p:cNvPr>
          <p:cNvSpPr/>
          <p:nvPr/>
        </p:nvSpPr>
        <p:spPr>
          <a:xfrm>
            <a:off x="544131" y="1777631"/>
            <a:ext cx="8453389" cy="1651369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A349-93CD-2AD1-1535-62757F546E31}"/>
              </a:ext>
            </a:extLst>
          </p:cNvPr>
          <p:cNvSpPr txBox="1"/>
          <p:nvPr/>
        </p:nvSpPr>
        <p:spPr>
          <a:xfrm>
            <a:off x="14360" y="3580681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: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42D59F-454F-8AD5-E81B-67B577A80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77" r="16988" b="25721"/>
          <a:stretch/>
        </p:blipFill>
        <p:spPr>
          <a:xfrm>
            <a:off x="985048" y="5251847"/>
            <a:ext cx="7258491" cy="148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61357-B472-6CF4-5753-36ACC6F929DF}"/>
              </a:ext>
            </a:extLst>
          </p:cNvPr>
          <p:cNvSpPr txBox="1"/>
          <p:nvPr/>
        </p:nvSpPr>
        <p:spPr>
          <a:xfrm>
            <a:off x="2368334" y="4352527"/>
            <a:ext cx="4491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Image Patching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F1BCE-CF91-8153-51B5-86995F2A00D8}"/>
              </a:ext>
            </a:extLst>
          </p:cNvPr>
          <p:cNvSpPr txBox="1"/>
          <p:nvPr/>
        </p:nvSpPr>
        <p:spPr>
          <a:xfrm>
            <a:off x="1185422" y="5096198"/>
            <a:ext cx="200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Frame t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681D0-9AEC-1A56-ACF2-ED5C1BAECE7B}"/>
              </a:ext>
            </a:extLst>
          </p:cNvPr>
          <p:cNvSpPr txBox="1"/>
          <p:nvPr/>
        </p:nvSpPr>
        <p:spPr>
          <a:xfrm>
            <a:off x="6151230" y="5162893"/>
            <a:ext cx="200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Frame t+1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2886-85CD-8687-2033-84E71D0109A4}"/>
              </a:ext>
            </a:extLst>
          </p:cNvPr>
          <p:cNvSpPr txBox="1"/>
          <p:nvPr/>
        </p:nvSpPr>
        <p:spPr>
          <a:xfrm>
            <a:off x="3610431" y="4979134"/>
            <a:ext cx="200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Patched image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72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 Idea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96981" y="999558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0CE4FE-C67D-B048-987C-EE650FD75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88"/>
          <a:stretch/>
        </p:blipFill>
        <p:spPr>
          <a:xfrm>
            <a:off x="372752" y="1803850"/>
            <a:ext cx="4475019" cy="435199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AF2F7A-1515-8075-4672-BF786DE1A7A2}"/>
              </a:ext>
            </a:extLst>
          </p:cNvPr>
          <p:cNvSpPr/>
          <p:nvPr/>
        </p:nvSpPr>
        <p:spPr>
          <a:xfrm>
            <a:off x="36542" y="6380169"/>
            <a:ext cx="89005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[1]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Athindran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Ramesh,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Balaraman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Ravindran, and Anand Raghunathan. "Pack and detect: Fast object detection in videos using region-of-interest packing."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ACM India Joint International Conference on Data Science and Management of Data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2019.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97C1D-72BA-0CC8-1B14-91E7D3E196C2}"/>
              </a:ext>
            </a:extLst>
          </p:cNvPr>
          <p:cNvSpPr txBox="1"/>
          <p:nvPr/>
        </p:nvSpPr>
        <p:spPr>
          <a:xfrm>
            <a:off x="4944752" y="1068356"/>
            <a:ext cx="405277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increases </a:t>
            </a:r>
            <a:r>
              <a:rPr lang="en-US" altLang="ko-K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lowers </a:t>
            </a:r>
            <a:r>
              <a:rPr lang="en-US" altLang="ko-K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ko-KR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2471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96981" y="999558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BB417-5949-1BA1-C86C-4535B025C7FC}"/>
              </a:ext>
            </a:extLst>
          </p:cNvPr>
          <p:cNvSpPr txBox="1"/>
          <p:nvPr/>
        </p:nvSpPr>
        <p:spPr>
          <a:xfrm>
            <a:off x="2881342" y="1602833"/>
            <a:ext cx="3328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canvas 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0EA7BB-92D9-68EB-7C6E-29BEC0BDC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295107" y="2381698"/>
            <a:ext cx="1883449" cy="98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BE58BE-62AA-B92B-9A29-3D38C64C4D09}"/>
              </a:ext>
            </a:extLst>
          </p:cNvPr>
          <p:cNvSpPr txBox="1"/>
          <p:nvPr/>
        </p:nvSpPr>
        <p:spPr>
          <a:xfrm>
            <a:off x="513017" y="1910451"/>
            <a:ext cx="144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Frame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397403-8020-1D49-5BFB-C2B293E94E46}"/>
              </a:ext>
            </a:extLst>
          </p:cNvPr>
          <p:cNvCxnSpPr>
            <a:cxnSpLocks/>
          </p:cNvCxnSpPr>
          <p:nvPr/>
        </p:nvCxnSpPr>
        <p:spPr>
          <a:xfrm>
            <a:off x="2178556" y="2885789"/>
            <a:ext cx="4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C89FE8-D759-08A8-DA89-7CE43CC6B58F}"/>
              </a:ext>
            </a:extLst>
          </p:cNvPr>
          <p:cNvSpPr/>
          <p:nvPr/>
        </p:nvSpPr>
        <p:spPr>
          <a:xfrm>
            <a:off x="2624488" y="2527225"/>
            <a:ext cx="1669880" cy="6933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AF9BDE-8DA7-7A3A-3153-CC40C7EEE18E}"/>
              </a:ext>
            </a:extLst>
          </p:cNvPr>
          <p:cNvSpPr/>
          <p:nvPr/>
        </p:nvSpPr>
        <p:spPr>
          <a:xfrm>
            <a:off x="5061815" y="2095117"/>
            <a:ext cx="1669880" cy="693398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F7DBB1-25B0-EF48-F469-E4E616F885BE}"/>
              </a:ext>
            </a:extLst>
          </p:cNvPr>
          <p:cNvSpPr/>
          <p:nvPr/>
        </p:nvSpPr>
        <p:spPr>
          <a:xfrm>
            <a:off x="5061815" y="2993408"/>
            <a:ext cx="1669880" cy="693398"/>
          </a:xfrm>
          <a:prstGeom prst="round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Object Detection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5277B4-5029-D95D-3493-901758640B24}"/>
              </a:ext>
            </a:extLst>
          </p:cNvPr>
          <p:cNvCxnSpPr>
            <a:cxnSpLocks/>
          </p:cNvCxnSpPr>
          <p:nvPr/>
        </p:nvCxnSpPr>
        <p:spPr>
          <a:xfrm>
            <a:off x="4796623" y="2474896"/>
            <a:ext cx="24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89264C-D5F8-3B0F-F58C-96E126553B4D}"/>
              </a:ext>
            </a:extLst>
          </p:cNvPr>
          <p:cNvCxnSpPr>
            <a:cxnSpLocks/>
          </p:cNvCxnSpPr>
          <p:nvPr/>
        </p:nvCxnSpPr>
        <p:spPr>
          <a:xfrm>
            <a:off x="4817163" y="3373348"/>
            <a:ext cx="24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1BFCFE-05AA-8F65-31EF-66F7CB593B1B}"/>
              </a:ext>
            </a:extLst>
          </p:cNvPr>
          <p:cNvCxnSpPr>
            <a:cxnSpLocks/>
          </p:cNvCxnSpPr>
          <p:nvPr/>
        </p:nvCxnSpPr>
        <p:spPr>
          <a:xfrm>
            <a:off x="4796623" y="2474896"/>
            <a:ext cx="0" cy="89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4B5429C-C112-8CFE-8D04-3BF1870C588A}"/>
              </a:ext>
            </a:extLst>
          </p:cNvPr>
          <p:cNvCxnSpPr>
            <a:cxnSpLocks/>
          </p:cNvCxnSpPr>
          <p:nvPr/>
        </p:nvCxnSpPr>
        <p:spPr>
          <a:xfrm flipH="1">
            <a:off x="4294368" y="2899249"/>
            <a:ext cx="502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3938D1-F6BC-3BEF-0CEB-2629229F24C1}"/>
              </a:ext>
            </a:extLst>
          </p:cNvPr>
          <p:cNvCxnSpPr>
            <a:cxnSpLocks/>
          </p:cNvCxnSpPr>
          <p:nvPr/>
        </p:nvCxnSpPr>
        <p:spPr>
          <a:xfrm>
            <a:off x="7186960" y="2928352"/>
            <a:ext cx="4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D19102B-6F32-0400-4A3B-56B243B4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724" y="2474896"/>
            <a:ext cx="721700" cy="6933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879402-C832-38E7-6EBA-18F6D8687DDD}"/>
              </a:ext>
            </a:extLst>
          </p:cNvPr>
          <p:cNvSpPr txBox="1"/>
          <p:nvPr/>
        </p:nvSpPr>
        <p:spPr>
          <a:xfrm>
            <a:off x="7249355" y="3141948"/>
            <a:ext cx="1599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Region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F04CA7-5AB3-357C-9960-FA6643B794ED}"/>
              </a:ext>
            </a:extLst>
          </p:cNvPr>
          <p:cNvCxnSpPr>
            <a:cxnSpLocks/>
          </p:cNvCxnSpPr>
          <p:nvPr/>
        </p:nvCxnSpPr>
        <p:spPr>
          <a:xfrm flipH="1">
            <a:off x="6731695" y="2474896"/>
            <a:ext cx="438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77612D-FAB3-0B6A-CEFC-880932DA97F5}"/>
              </a:ext>
            </a:extLst>
          </p:cNvPr>
          <p:cNvCxnSpPr>
            <a:cxnSpLocks/>
          </p:cNvCxnSpPr>
          <p:nvPr/>
        </p:nvCxnSpPr>
        <p:spPr>
          <a:xfrm flipH="1">
            <a:off x="6731695" y="3392577"/>
            <a:ext cx="438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C92A2CA-7614-EAA5-C61D-F13582733E08}"/>
              </a:ext>
            </a:extLst>
          </p:cNvPr>
          <p:cNvCxnSpPr>
            <a:cxnSpLocks/>
          </p:cNvCxnSpPr>
          <p:nvPr/>
        </p:nvCxnSpPr>
        <p:spPr>
          <a:xfrm>
            <a:off x="7170494" y="2462088"/>
            <a:ext cx="0" cy="89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C85B9B-A81E-40BA-3E61-8545580E1C90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731695" y="4754779"/>
            <a:ext cx="1349188" cy="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BACC15-25CF-E322-5FC2-9A4A8A974112}"/>
              </a:ext>
            </a:extLst>
          </p:cNvPr>
          <p:cNvCxnSpPr>
            <a:cxnSpLocks/>
          </p:cNvCxnSpPr>
          <p:nvPr/>
        </p:nvCxnSpPr>
        <p:spPr>
          <a:xfrm>
            <a:off x="8080883" y="3856327"/>
            <a:ext cx="0" cy="89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2F7494C-339F-9DD7-8A8B-F25C446EB643}"/>
              </a:ext>
            </a:extLst>
          </p:cNvPr>
          <p:cNvSpPr/>
          <p:nvPr/>
        </p:nvSpPr>
        <p:spPr>
          <a:xfrm>
            <a:off x="5061815" y="4436078"/>
            <a:ext cx="1669880" cy="6933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Canvas scheduling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D2EAC41-9993-7B40-730F-B5159F722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5305" y="3985205"/>
            <a:ext cx="342900" cy="333375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EBC69D-CE79-FF4A-25DD-4926EA5C5B28}"/>
              </a:ext>
            </a:extLst>
          </p:cNvPr>
          <p:cNvCxnSpPr>
            <a:cxnSpLocks/>
          </p:cNvCxnSpPr>
          <p:nvPr/>
        </p:nvCxnSpPr>
        <p:spPr>
          <a:xfrm flipH="1">
            <a:off x="3459428" y="4782777"/>
            <a:ext cx="1581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D2AEF1-75DF-4C0F-04A9-12B42721A80B}"/>
              </a:ext>
            </a:extLst>
          </p:cNvPr>
          <p:cNvCxnSpPr>
            <a:cxnSpLocks/>
          </p:cNvCxnSpPr>
          <p:nvPr/>
        </p:nvCxnSpPr>
        <p:spPr>
          <a:xfrm flipV="1">
            <a:off x="3459428" y="3209996"/>
            <a:ext cx="0" cy="157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449889-3304-582A-B515-B159AEF431C8}"/>
              </a:ext>
            </a:extLst>
          </p:cNvPr>
          <p:cNvSpPr txBox="1"/>
          <p:nvPr/>
        </p:nvSpPr>
        <p:spPr>
          <a:xfrm>
            <a:off x="3217625" y="3926656"/>
            <a:ext cx="1599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Update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CB83E2-D82D-E817-C6D9-F690F9B0A1BD}"/>
              </a:ext>
            </a:extLst>
          </p:cNvPr>
          <p:cNvSpPr txBox="1"/>
          <p:nvPr/>
        </p:nvSpPr>
        <p:spPr>
          <a:xfrm>
            <a:off x="430494" y="5488810"/>
            <a:ext cx="7906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highlight>
                  <a:srgbClr val="BDD7E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 for multi camera object detection!!</a:t>
            </a:r>
            <a:endParaRPr lang="ko-KR" altLang="en-US" sz="2800" dirty="0">
              <a:highlight>
                <a:srgbClr val="BDD7E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66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25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Region Proposal Method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mmDetection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RPN backbone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detectron2 ResNet50-FPN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ResNet18 , ResNet32, ResNet50 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consecutive frames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12F796-754E-A2D4-2FE5-EFF992120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60" y="3665559"/>
            <a:ext cx="5030951" cy="30012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38DC5A-7FE3-4633-786C-91C0255795A8}"/>
              </a:ext>
            </a:extLst>
          </p:cNvPr>
          <p:cNvSpPr/>
          <p:nvPr/>
        </p:nvSpPr>
        <p:spPr>
          <a:xfrm>
            <a:off x="1410593" y="3487625"/>
            <a:ext cx="6322812" cy="317923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7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Region Proposal Method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345E82-1066-F6F4-8A07-F704D34E6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833" y="4592393"/>
            <a:ext cx="2307706" cy="2108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75B22A-F9A6-331D-9FA5-F8112A08D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049" y="2037423"/>
            <a:ext cx="2048490" cy="2039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8E7BDF-2A50-454E-2BE6-C46D9337D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738" y="1955031"/>
            <a:ext cx="3647896" cy="2028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D62BA-0F1E-A1C0-72CC-47C32C0B72AA}"/>
              </a:ext>
            </a:extLst>
          </p:cNvPr>
          <p:cNvSpPr txBox="1"/>
          <p:nvPr/>
        </p:nvSpPr>
        <p:spPr>
          <a:xfrm>
            <a:off x="857478" y="1548633"/>
            <a:ext cx="412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1920x1080 RPN Detected  Original Image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F25EA-E885-BF27-2161-2B13F13184DA}"/>
              </a:ext>
            </a:extLst>
          </p:cNvPr>
          <p:cNvSpPr txBox="1"/>
          <p:nvPr/>
        </p:nvSpPr>
        <p:spPr>
          <a:xfrm>
            <a:off x="6036919" y="1548633"/>
            <a:ext cx="259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960x960 Patched Image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F0430-5D6F-3F90-37FD-8BCEADF00A36}"/>
              </a:ext>
            </a:extLst>
          </p:cNvPr>
          <p:cNvSpPr txBox="1"/>
          <p:nvPr/>
        </p:nvSpPr>
        <p:spPr>
          <a:xfrm>
            <a:off x="1149577" y="4077246"/>
            <a:ext cx="373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detection of Patched Image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E8D053-62CC-EBB4-29BD-A9C8419B6B6D}"/>
              </a:ext>
            </a:extLst>
          </p:cNvPr>
          <p:cNvCxnSpPr/>
          <p:nvPr/>
        </p:nvCxnSpPr>
        <p:spPr>
          <a:xfrm>
            <a:off x="4983313" y="294807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0D33EC-4E45-1427-6112-8E9C7F989337}"/>
              </a:ext>
            </a:extLst>
          </p:cNvPr>
          <p:cNvCxnSpPr/>
          <p:nvPr/>
        </p:nvCxnSpPr>
        <p:spPr>
          <a:xfrm>
            <a:off x="778088" y="558967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EAF2DE-DF21-89B3-E4BC-17ECE84FF6F4}"/>
              </a:ext>
            </a:extLst>
          </p:cNvPr>
          <p:cNvSpPr txBox="1"/>
          <p:nvPr/>
        </p:nvSpPr>
        <p:spPr>
          <a:xfrm>
            <a:off x="6168100" y="5059509"/>
            <a:ext cx="2307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Patched Image &amp; Original Image 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 mapping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2132C2-F6CC-6624-6CCF-2B60B51486F8}"/>
              </a:ext>
            </a:extLst>
          </p:cNvPr>
          <p:cNvCxnSpPr/>
          <p:nvPr/>
        </p:nvCxnSpPr>
        <p:spPr>
          <a:xfrm>
            <a:off x="4673634" y="558967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CF6C02E-C0BC-6CB3-A27F-B4AA2FBD6EE2}"/>
              </a:ext>
            </a:extLst>
          </p:cNvPr>
          <p:cNvSpPr/>
          <p:nvPr/>
        </p:nvSpPr>
        <p:spPr>
          <a:xfrm>
            <a:off x="5995667" y="4854425"/>
            <a:ext cx="2507088" cy="133349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Detection Accuracy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466758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9619-6F27-1603-BCC6-7CA49E5FFBA4}"/>
              </a:ext>
            </a:extLst>
          </p:cNvPr>
          <p:cNvSpPr txBox="1"/>
          <p:nvPr/>
        </p:nvSpPr>
        <p:spPr>
          <a:xfrm>
            <a:off x="87341" y="1001826"/>
            <a:ext cx="7794720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ko-KR" sz="2000" b="1" dirty="0">
                <a:solidFill>
                  <a:srgbClr val="0F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MOT16-09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mmDetection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ground-truth detected objects: </a:t>
            </a:r>
            <a:r>
              <a:rPr lang="en-US" altLang="ko-KR" sz="2000" b="1" dirty="0">
                <a:solidFill>
                  <a:srgbClr val="0F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[12,21]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</a:t>
            </a:r>
            <a:r>
              <a:rPr lang="en-US" altLang="ko-KR" sz="2000" dirty="0">
                <a:solidFill>
                  <a:srgbClr val="0F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u="sng" dirty="0">
                <a:solidFill>
                  <a:srgbClr val="0F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16.8</a:t>
            </a:r>
            <a:r>
              <a:rPr lang="en-US" altLang="ko-KR" sz="2000" dirty="0">
                <a:solidFill>
                  <a:srgbClr val="0F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per frame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7E064-8C69-FA55-7587-2CF99EABB56E}"/>
              </a:ext>
            </a:extLst>
          </p:cNvPr>
          <p:cNvSpPr txBox="1"/>
          <p:nvPr/>
        </p:nvSpPr>
        <p:spPr>
          <a:xfrm>
            <a:off x="1842840" y="3595009"/>
            <a:ext cx="5941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on class Person with MOT16-09 dataset</a:t>
            </a:r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ED86514-B2F9-E75B-6DBE-77D0423B984B}"/>
              </a:ext>
            </a:extLst>
          </p:cNvPr>
          <p:cNvGraphicFramePr/>
          <p:nvPr/>
        </p:nvGraphicFramePr>
        <p:xfrm>
          <a:off x="2645200" y="4157135"/>
          <a:ext cx="4114413" cy="238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FB85441-2970-2EED-A41B-36ED6D816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451" y="480317"/>
            <a:ext cx="3641236" cy="19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7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229335</TotalTime>
  <Words>690</Words>
  <Application>Microsoft Office PowerPoint</Application>
  <PresentationFormat>화면 슬라이드 쇼(4:3)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강 영은</cp:lastModifiedBy>
  <cp:revision>4808</cp:revision>
  <cp:lastPrinted>2021-08-19T05:10:09Z</cp:lastPrinted>
  <dcterms:created xsi:type="dcterms:W3CDTF">2020-05-28T10:10:30Z</dcterms:created>
  <dcterms:modified xsi:type="dcterms:W3CDTF">2022-12-01T07:16:04Z</dcterms:modified>
</cp:coreProperties>
</file>