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699" r:id="rId2"/>
    <p:sldId id="1080" r:id="rId3"/>
    <p:sldId id="1157" r:id="rId4"/>
    <p:sldId id="1152" r:id="rId5"/>
    <p:sldId id="1166" r:id="rId6"/>
    <p:sldId id="1159" r:id="rId7"/>
    <p:sldId id="1168" r:id="rId8"/>
    <p:sldId id="1153" r:id="rId9"/>
    <p:sldId id="1169" r:id="rId10"/>
    <p:sldId id="1164" r:id="rId11"/>
    <p:sldId id="1165" r:id="rId12"/>
    <p:sldId id="1065" r:id="rId13"/>
    <p:sldId id="731" r:id="rId14"/>
    <p:sldId id="1148" r:id="rId15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영은" initials="강" lastIdx="3" clrIdx="0">
    <p:extLst>
      <p:ext uri="{19B8F6BF-5375-455C-9EA6-DF929625EA0E}">
        <p15:presenceInfo xmlns:p15="http://schemas.microsoft.com/office/powerpoint/2012/main" userId="강영은" providerId="None"/>
      </p:ext>
    </p:extLst>
  </p:cmAuthor>
  <p:cmAuthor id="2" name="강영은" initials="강 [2]" lastIdx="2" clrIdx="1">
    <p:extLst>
      <p:ext uri="{19B8F6BF-5375-455C-9EA6-DF929625EA0E}">
        <p15:presenceInfo xmlns:p15="http://schemas.microsoft.com/office/powerpoint/2012/main" userId="S::kye0520@dgist.ac.kr::e4d3c785-0c13-4154-ab52-829c1906a3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FFFFFF"/>
    <a:srgbClr val="C62E30"/>
    <a:srgbClr val="0F2D69"/>
    <a:srgbClr val="B997A1"/>
    <a:srgbClr val="60A574"/>
    <a:srgbClr val="A07E86"/>
    <a:srgbClr val="977379"/>
    <a:srgbClr val="002060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E18DB-44F4-4507-97AA-2B801FBF2C00}" v="21" dt="2022-12-02T04:49:40.844"/>
    <p1510:client id="{6303D86F-918D-484B-8BAD-BCA8A69459D1}" v="47" dt="2022-12-01T10:35:14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5" autoAdjust="0"/>
    <p:restoredTop sz="87875" autoAdjust="0"/>
  </p:normalViewPr>
  <p:slideViewPr>
    <p:cSldViewPr snapToGrid="0">
      <p:cViewPr varScale="1">
        <p:scale>
          <a:sx n="68" d="100"/>
          <a:sy n="68" d="100"/>
        </p:scale>
        <p:origin x="1474" y="67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영은" userId="28cfce59f7216015" providerId="LiveId" clId="{45AE18DB-44F4-4507-97AA-2B801FBF2C00}"/>
    <pc:docChg chg="custSel addSld delSld modSld sldOrd">
      <pc:chgData name="강 영은" userId="28cfce59f7216015" providerId="LiveId" clId="{45AE18DB-44F4-4507-97AA-2B801FBF2C00}" dt="2022-12-02T04:49:40.844" v="152" actId="20577"/>
      <pc:docMkLst>
        <pc:docMk/>
      </pc:docMkLst>
      <pc:sldChg chg="modSp mod">
        <pc:chgData name="강 영은" userId="28cfce59f7216015" providerId="LiveId" clId="{45AE18DB-44F4-4507-97AA-2B801FBF2C00}" dt="2022-12-02T03:30:29.885" v="0" actId="14100"/>
        <pc:sldMkLst>
          <pc:docMk/>
          <pc:sldMk cId="2886263250" sldId="699"/>
        </pc:sldMkLst>
        <pc:grpChg chg="mod">
          <ac:chgData name="강 영은" userId="28cfce59f7216015" providerId="LiveId" clId="{45AE18DB-44F4-4507-97AA-2B801FBF2C00}" dt="2022-12-02T03:30:29.885" v="0" actId="14100"/>
          <ac:grpSpMkLst>
            <pc:docMk/>
            <pc:sldMk cId="2886263250" sldId="699"/>
            <ac:grpSpMk id="2" creationId="{09D70B81-8235-441B-B034-F866362B81CF}"/>
          </ac:grpSpMkLst>
        </pc:grpChg>
      </pc:sldChg>
      <pc:sldChg chg="modSp mod modAnim">
        <pc:chgData name="강 영은" userId="28cfce59f7216015" providerId="LiveId" clId="{45AE18DB-44F4-4507-97AA-2B801FBF2C00}" dt="2022-12-02T04:49:40.844" v="152" actId="20577"/>
        <pc:sldMkLst>
          <pc:docMk/>
          <pc:sldMk cId="3529670902" sldId="1152"/>
        </pc:sldMkLst>
        <pc:spChg chg="mod">
          <ac:chgData name="강 영은" userId="28cfce59f7216015" providerId="LiveId" clId="{45AE18DB-44F4-4507-97AA-2B801FBF2C00}" dt="2022-12-02T04:49:40.844" v="152" actId="20577"/>
          <ac:spMkLst>
            <pc:docMk/>
            <pc:sldMk cId="3529670902" sldId="1152"/>
            <ac:spMk id="11" creationId="{8C05CE4D-DF12-D966-D2CE-F043C0F8484E}"/>
          </ac:spMkLst>
        </pc:spChg>
        <pc:picChg chg="mod">
          <ac:chgData name="강 영은" userId="28cfce59f7216015" providerId="LiveId" clId="{45AE18DB-44F4-4507-97AA-2B801FBF2C00}" dt="2022-12-02T03:41:36.226" v="1" actId="1076"/>
          <ac:picMkLst>
            <pc:docMk/>
            <pc:sldMk cId="3529670902" sldId="1152"/>
            <ac:picMk id="2" creationId="{C012F796-754E-A2D4-2FE5-EFF992120BDE}"/>
          </ac:picMkLst>
        </pc:picChg>
      </pc:sldChg>
      <pc:sldChg chg="modSp modAnim">
        <pc:chgData name="강 영은" userId="28cfce59f7216015" providerId="LiveId" clId="{45AE18DB-44F4-4507-97AA-2B801FBF2C00}" dt="2022-12-02T04:42:16.253" v="48" actId="20577"/>
        <pc:sldMkLst>
          <pc:docMk/>
          <pc:sldMk cId="3799234173" sldId="1153"/>
        </pc:sldMkLst>
        <pc:spChg chg="mod">
          <ac:chgData name="강 영은" userId="28cfce59f7216015" providerId="LiveId" clId="{45AE18DB-44F4-4507-97AA-2B801FBF2C00}" dt="2022-12-02T04:42:16.253" v="48" actId="20577"/>
          <ac:spMkLst>
            <pc:docMk/>
            <pc:sldMk cId="3799234173" sldId="1153"/>
            <ac:spMk id="2" creationId="{86C99619-6F27-1603-BCC6-7CA49E5FFBA4}"/>
          </ac:spMkLst>
        </pc:spChg>
      </pc:sldChg>
      <pc:sldChg chg="modSp mod modAnim">
        <pc:chgData name="강 영은" userId="28cfce59f7216015" providerId="LiveId" clId="{45AE18DB-44F4-4507-97AA-2B801FBF2C00}" dt="2022-12-02T04:48:50.474" v="150" actId="1076"/>
        <pc:sldMkLst>
          <pc:docMk/>
          <pc:sldMk cId="1417235192" sldId="1157"/>
        </pc:sldMkLst>
        <pc:spChg chg="mod">
          <ac:chgData name="강 영은" userId="28cfce59f7216015" providerId="LiveId" clId="{45AE18DB-44F4-4507-97AA-2B801FBF2C00}" dt="2022-12-02T04:48:50.474" v="150" actId="1076"/>
          <ac:spMkLst>
            <pc:docMk/>
            <pc:sldMk cId="1417235192" sldId="1157"/>
            <ac:spMk id="4" creationId="{EFFAF400-A410-BA2E-00AB-A3883B0A2D74}"/>
          </ac:spMkLst>
        </pc:spChg>
      </pc:sldChg>
      <pc:sldChg chg="modSp mod modAnim">
        <pc:chgData name="강 영은" userId="28cfce59f7216015" providerId="LiveId" clId="{45AE18DB-44F4-4507-97AA-2B801FBF2C00}" dt="2022-12-02T04:41:53.645" v="43" actId="1076"/>
        <pc:sldMkLst>
          <pc:docMk/>
          <pc:sldMk cId="2869514941" sldId="1164"/>
        </pc:sldMkLst>
        <pc:picChg chg="mod">
          <ac:chgData name="강 영은" userId="28cfce59f7216015" providerId="LiveId" clId="{45AE18DB-44F4-4507-97AA-2B801FBF2C00}" dt="2022-12-02T04:41:53.645" v="43" actId="1076"/>
          <ac:picMkLst>
            <pc:docMk/>
            <pc:sldMk cId="2869514941" sldId="1164"/>
            <ac:picMk id="2" creationId="{089048F8-9883-418F-7289-4162C8AE2623}"/>
          </ac:picMkLst>
        </pc:picChg>
      </pc:sldChg>
      <pc:sldChg chg="delSp modSp mod">
        <pc:chgData name="강 영은" userId="28cfce59f7216015" providerId="LiveId" clId="{45AE18DB-44F4-4507-97AA-2B801FBF2C00}" dt="2022-12-02T04:47:08.722" v="142" actId="20577"/>
        <pc:sldMkLst>
          <pc:docMk/>
          <pc:sldMk cId="3707207240" sldId="1165"/>
        </pc:sldMkLst>
        <pc:spChg chg="mod">
          <ac:chgData name="강 영은" userId="28cfce59f7216015" providerId="LiveId" clId="{45AE18DB-44F4-4507-97AA-2B801FBF2C00}" dt="2022-12-02T04:46:22.253" v="64" actId="20577"/>
          <ac:spMkLst>
            <pc:docMk/>
            <pc:sldMk cId="3707207240" sldId="1165"/>
            <ac:spMk id="7" creationId="{E59A305C-D70C-4242-8907-4F4A9CF91510}"/>
          </ac:spMkLst>
        </pc:spChg>
        <pc:spChg chg="mod">
          <ac:chgData name="강 영은" userId="28cfce59f7216015" providerId="LiveId" clId="{45AE18DB-44F4-4507-97AA-2B801FBF2C00}" dt="2022-12-02T04:47:08.722" v="142" actId="20577"/>
          <ac:spMkLst>
            <pc:docMk/>
            <pc:sldMk cId="3707207240" sldId="1165"/>
            <ac:spMk id="11" creationId="{8C05CE4D-DF12-D966-D2CE-F043C0F8484E}"/>
          </ac:spMkLst>
        </pc:spChg>
        <pc:graphicFrameChg chg="del mod">
          <ac:chgData name="강 영은" userId="28cfce59f7216015" providerId="LiveId" clId="{45AE18DB-44F4-4507-97AA-2B801FBF2C00}" dt="2022-12-02T04:46:14.441" v="55" actId="478"/>
          <ac:graphicFrameMkLst>
            <pc:docMk/>
            <pc:sldMk cId="3707207240" sldId="1165"/>
            <ac:graphicFrameMk id="2" creationId="{114E0B37-93FE-CC4C-F86C-1FB63639DE3E}"/>
          </ac:graphicFrameMkLst>
        </pc:graphicFrameChg>
      </pc:sldChg>
      <pc:sldChg chg="del">
        <pc:chgData name="강 영은" userId="28cfce59f7216015" providerId="LiveId" clId="{45AE18DB-44F4-4507-97AA-2B801FBF2C00}" dt="2022-12-02T04:48:28.261" v="148" actId="47"/>
        <pc:sldMkLst>
          <pc:docMk/>
          <pc:sldMk cId="3545289622" sldId="1167"/>
        </pc:sldMkLst>
      </pc:sldChg>
      <pc:sldChg chg="addSp delSp modSp mod">
        <pc:chgData name="강 영은" userId="28cfce59f7216015" providerId="LiveId" clId="{45AE18DB-44F4-4507-97AA-2B801FBF2C00}" dt="2022-12-02T04:45:23.344" v="52" actId="14100"/>
        <pc:sldMkLst>
          <pc:docMk/>
          <pc:sldMk cId="2128748622" sldId="1168"/>
        </pc:sldMkLst>
        <pc:graphicFrameChg chg="del mod">
          <ac:chgData name="강 영은" userId="28cfce59f7216015" providerId="LiveId" clId="{45AE18DB-44F4-4507-97AA-2B801FBF2C00}" dt="2022-12-02T03:50:33.622" v="9" actId="478"/>
          <ac:graphicFrameMkLst>
            <pc:docMk/>
            <pc:sldMk cId="2128748622" sldId="1168"/>
            <ac:graphicFrameMk id="4" creationId="{E9BC320F-472F-8C0E-8273-0798FC8C16C1}"/>
          </ac:graphicFrameMkLst>
        </pc:graphicFrameChg>
        <pc:graphicFrameChg chg="add mod">
          <ac:chgData name="강 영은" userId="28cfce59f7216015" providerId="LiveId" clId="{45AE18DB-44F4-4507-97AA-2B801FBF2C00}" dt="2022-12-02T04:45:23.344" v="52" actId="14100"/>
          <ac:graphicFrameMkLst>
            <pc:docMk/>
            <pc:sldMk cId="2128748622" sldId="1168"/>
            <ac:graphicFrameMk id="5" creationId="{657FC27B-DB51-4793-F13E-07818CA489B7}"/>
          </ac:graphicFrameMkLst>
        </pc:graphicFrameChg>
      </pc:sldChg>
      <pc:sldChg chg="modSp add mod ord">
        <pc:chgData name="강 영은" userId="28cfce59f7216015" providerId="LiveId" clId="{45AE18DB-44F4-4507-97AA-2B801FBF2C00}" dt="2022-12-02T04:48:15.605" v="147" actId="1076"/>
        <pc:sldMkLst>
          <pc:docMk/>
          <pc:sldMk cId="193247180" sldId="1169"/>
        </pc:sldMkLst>
        <pc:graphicFrameChg chg="mod">
          <ac:chgData name="강 영은" userId="28cfce59f7216015" providerId="LiveId" clId="{45AE18DB-44F4-4507-97AA-2B801FBF2C00}" dt="2022-12-02T04:48:15.605" v="147" actId="1076"/>
          <ac:graphicFrameMkLst>
            <pc:docMk/>
            <pc:sldMk cId="193247180" sldId="1169"/>
            <ac:graphicFrameMk id="2" creationId="{114E0B37-93FE-CC4C-F86C-1FB63639DE3E}"/>
          </ac:graphicFrameMkLst>
        </pc:graphicFrameChg>
      </pc:sldChg>
    </pc:docChg>
  </pc:docChgLst>
  <pc:docChgLst>
    <pc:chgData name="강 영은" userId="28cfce59f7216015" providerId="LiveId" clId="{6303D86F-918D-484B-8BAD-BCA8A69459D1}"/>
    <pc:docChg chg="undo custSel addSld delSld modSld sldOrd">
      <pc:chgData name="강 영은" userId="28cfce59f7216015" providerId="LiveId" clId="{6303D86F-918D-484B-8BAD-BCA8A69459D1}" dt="2022-12-01T10:35:38.939" v="1236" actId="1076"/>
      <pc:docMkLst>
        <pc:docMk/>
      </pc:docMkLst>
      <pc:sldChg chg="delSp modSp mod">
        <pc:chgData name="강 영은" userId="28cfce59f7216015" providerId="LiveId" clId="{6303D86F-918D-484B-8BAD-BCA8A69459D1}" dt="2022-12-01T09:48:40.784" v="1190" actId="20577"/>
        <pc:sldMkLst>
          <pc:docMk/>
          <pc:sldMk cId="3479527913" sldId="1080"/>
        </pc:sldMkLst>
        <pc:spChg chg="mod">
          <ac:chgData name="강 영은" userId="28cfce59f7216015" providerId="LiveId" clId="{6303D86F-918D-484B-8BAD-BCA8A69459D1}" dt="2022-12-01T09:48:40.784" v="1190" actId="20577"/>
          <ac:spMkLst>
            <pc:docMk/>
            <pc:sldMk cId="3479527913" sldId="1080"/>
            <ac:spMk id="10" creationId="{BCA917F8-7C06-9566-F89B-BB9D4A2223F7}"/>
          </ac:spMkLst>
        </pc:spChg>
        <pc:graphicFrameChg chg="del">
          <ac:chgData name="강 영은" userId="28cfce59f7216015" providerId="LiveId" clId="{6303D86F-918D-484B-8BAD-BCA8A69459D1}" dt="2022-11-30T12:56:18.583" v="466" actId="478"/>
          <ac:graphicFrameMkLst>
            <pc:docMk/>
            <pc:sldMk cId="3479527913" sldId="1080"/>
            <ac:graphicFrameMk id="2" creationId="{D0A661CC-D99A-F9ED-85D2-A2F1054BBE24}"/>
          </ac:graphicFrameMkLst>
        </pc:graphicFrameChg>
      </pc:sldChg>
      <pc:sldChg chg="del">
        <pc:chgData name="강 영은" userId="28cfce59f7216015" providerId="LiveId" clId="{6303D86F-918D-484B-8BAD-BCA8A69459D1}" dt="2022-11-30T12:49:49.557" v="62" actId="47"/>
        <pc:sldMkLst>
          <pc:docMk/>
          <pc:sldMk cId="3013156147" sldId="1116"/>
        </pc:sldMkLst>
      </pc:sldChg>
      <pc:sldChg chg="del">
        <pc:chgData name="강 영은" userId="28cfce59f7216015" providerId="LiveId" clId="{6303D86F-918D-484B-8BAD-BCA8A69459D1}" dt="2022-11-30T12:49:48.793" v="61" actId="47"/>
        <pc:sldMkLst>
          <pc:docMk/>
          <pc:sldMk cId="2165175465" sldId="1133"/>
        </pc:sldMkLst>
      </pc:sldChg>
      <pc:sldChg chg="ord">
        <pc:chgData name="강 영은" userId="28cfce59f7216015" providerId="LiveId" clId="{6303D86F-918D-484B-8BAD-BCA8A69459D1}" dt="2022-12-01T07:20:09.419" v="697"/>
        <pc:sldMkLst>
          <pc:docMk/>
          <pc:sldMk cId="1779979516" sldId="1148"/>
        </pc:sldMkLst>
      </pc:sldChg>
      <pc:sldChg chg="del">
        <pc:chgData name="강 영은" userId="28cfce59f7216015" providerId="LiveId" clId="{6303D86F-918D-484B-8BAD-BCA8A69459D1}" dt="2022-11-30T12:48:46.355" v="27" actId="47"/>
        <pc:sldMkLst>
          <pc:docMk/>
          <pc:sldMk cId="247152324" sldId="1151"/>
        </pc:sldMkLst>
      </pc:sldChg>
      <pc:sldChg chg="addSp modSp mod">
        <pc:chgData name="강 영은" userId="28cfce59f7216015" providerId="LiveId" clId="{6303D86F-918D-484B-8BAD-BCA8A69459D1}" dt="2022-12-01T10:35:38.939" v="1236" actId="1076"/>
        <pc:sldMkLst>
          <pc:docMk/>
          <pc:sldMk cId="3529670902" sldId="1152"/>
        </pc:sldMkLst>
        <pc:spChg chg="mod">
          <ac:chgData name="강 영은" userId="28cfce59f7216015" providerId="LiveId" clId="{6303D86F-918D-484B-8BAD-BCA8A69459D1}" dt="2022-11-30T12:49:32.004" v="56" actId="1076"/>
          <ac:spMkLst>
            <pc:docMk/>
            <pc:sldMk cId="3529670902" sldId="1152"/>
            <ac:spMk id="5" creationId="{5838DC5A-7FE3-4633-786C-91C0255795A8}"/>
          </ac:spMkLst>
        </pc:spChg>
        <pc:spChg chg="mod">
          <ac:chgData name="강 영은" userId="28cfce59f7216015" providerId="LiveId" clId="{6303D86F-918D-484B-8BAD-BCA8A69459D1}" dt="2022-11-30T12:49:05.861" v="49" actId="20577"/>
          <ac:spMkLst>
            <pc:docMk/>
            <pc:sldMk cId="3529670902" sldId="1152"/>
            <ac:spMk id="7" creationId="{E59A305C-D70C-4242-8907-4F4A9CF91510}"/>
          </ac:spMkLst>
        </pc:spChg>
        <pc:spChg chg="mod">
          <ac:chgData name="강 영은" userId="28cfce59f7216015" providerId="LiveId" clId="{6303D86F-918D-484B-8BAD-BCA8A69459D1}" dt="2022-12-01T10:35:33.322" v="1234" actId="12"/>
          <ac:spMkLst>
            <pc:docMk/>
            <pc:sldMk cId="3529670902" sldId="1152"/>
            <ac:spMk id="11" creationId="{8C05CE4D-DF12-D966-D2CE-F043C0F8484E}"/>
          </ac:spMkLst>
        </pc:spChg>
        <pc:graphicFrameChg chg="add mod">
          <ac:chgData name="강 영은" userId="28cfce59f7216015" providerId="LiveId" clId="{6303D86F-918D-484B-8BAD-BCA8A69459D1}" dt="2022-11-30T12:49:38.160" v="59" actId="1076"/>
          <ac:graphicFrameMkLst>
            <pc:docMk/>
            <pc:sldMk cId="3529670902" sldId="1152"/>
            <ac:graphicFrameMk id="6" creationId="{2E464C27-9588-391C-BB4E-C5F7923D19DE}"/>
          </ac:graphicFrameMkLst>
        </pc:graphicFrameChg>
        <pc:graphicFrameChg chg="add mod">
          <ac:chgData name="강 영은" userId="28cfce59f7216015" providerId="LiveId" clId="{6303D86F-918D-484B-8BAD-BCA8A69459D1}" dt="2022-12-01T10:35:38.939" v="1236" actId="1076"/>
          <ac:graphicFrameMkLst>
            <pc:docMk/>
            <pc:sldMk cId="3529670902" sldId="1152"/>
            <ac:graphicFrameMk id="8" creationId="{3A17F423-F4C0-C87F-87C3-5736769AB6D3}"/>
          </ac:graphicFrameMkLst>
        </pc:graphicFrameChg>
        <pc:picChg chg="mod">
          <ac:chgData name="강 영은" userId="28cfce59f7216015" providerId="LiveId" clId="{6303D86F-918D-484B-8BAD-BCA8A69459D1}" dt="2022-12-01T08:26:42.597" v="978" actId="1076"/>
          <ac:picMkLst>
            <pc:docMk/>
            <pc:sldMk cId="3529670902" sldId="1152"/>
            <ac:picMk id="2" creationId="{C012F796-754E-A2D4-2FE5-EFF992120BDE}"/>
          </ac:picMkLst>
        </pc:picChg>
      </pc:sldChg>
      <pc:sldChg chg="modSp mod ord">
        <pc:chgData name="강 영은" userId="28cfce59f7216015" providerId="LiveId" clId="{6303D86F-918D-484B-8BAD-BCA8A69459D1}" dt="2022-12-01T08:28:23.089" v="1042" actId="20577"/>
        <pc:sldMkLst>
          <pc:docMk/>
          <pc:sldMk cId="3799234173" sldId="1153"/>
        </pc:sldMkLst>
        <pc:spChg chg="mod">
          <ac:chgData name="강 영은" userId="28cfce59f7216015" providerId="LiveId" clId="{6303D86F-918D-484B-8BAD-BCA8A69459D1}" dt="2022-12-01T07:11:18.412" v="514" actId="20577"/>
          <ac:spMkLst>
            <pc:docMk/>
            <pc:sldMk cId="3799234173" sldId="1153"/>
            <ac:spMk id="2" creationId="{86C99619-6F27-1603-BCC6-7CA49E5FFBA4}"/>
          </ac:spMkLst>
        </pc:spChg>
        <pc:spChg chg="mod">
          <ac:chgData name="강 영은" userId="28cfce59f7216015" providerId="LiveId" clId="{6303D86F-918D-484B-8BAD-BCA8A69459D1}" dt="2022-12-01T08:28:23.089" v="1042" actId="20577"/>
          <ac:spMkLst>
            <pc:docMk/>
            <pc:sldMk cId="3799234173" sldId="1153"/>
            <ac:spMk id="7" creationId="{E59A305C-D70C-4242-8907-4F4A9CF91510}"/>
          </ac:spMkLst>
        </pc:spChg>
        <pc:spChg chg="mod">
          <ac:chgData name="강 영은" userId="28cfce59f7216015" providerId="LiveId" clId="{6303D86F-918D-484B-8BAD-BCA8A69459D1}" dt="2022-12-01T07:23:33.610" v="956" actId="1076"/>
          <ac:spMkLst>
            <pc:docMk/>
            <pc:sldMk cId="3799234173" sldId="1153"/>
            <ac:spMk id="9" creationId="{124B6C38-53F6-4AF2-AD65-76429027ED16}"/>
          </ac:spMkLst>
        </pc:spChg>
        <pc:spChg chg="mod">
          <ac:chgData name="강 영은" userId="28cfce59f7216015" providerId="LiveId" clId="{6303D86F-918D-484B-8BAD-BCA8A69459D1}" dt="2022-11-30T12:54:52.303" v="384" actId="20577"/>
          <ac:spMkLst>
            <pc:docMk/>
            <pc:sldMk cId="3799234173" sldId="1153"/>
            <ac:spMk id="30" creationId="{F7724D10-7276-00CC-48CB-453ED1D7CBF9}"/>
          </ac:spMkLst>
        </pc:spChg>
      </pc:sldChg>
      <pc:sldChg chg="del">
        <pc:chgData name="강 영은" userId="28cfce59f7216015" providerId="LiveId" clId="{6303D86F-918D-484B-8BAD-BCA8A69459D1}" dt="2022-11-30T12:48:47.842" v="28" actId="47"/>
        <pc:sldMkLst>
          <pc:docMk/>
          <pc:sldMk cId="916604989" sldId="1154"/>
        </pc:sldMkLst>
      </pc:sldChg>
      <pc:sldChg chg="del">
        <pc:chgData name="강 영은" userId="28cfce59f7216015" providerId="LiveId" clId="{6303D86F-918D-484B-8BAD-BCA8A69459D1}" dt="2022-11-30T12:48:52.277" v="29" actId="47"/>
        <pc:sldMkLst>
          <pc:docMk/>
          <pc:sldMk cId="3139933057" sldId="1156"/>
        </pc:sldMkLst>
      </pc:sldChg>
      <pc:sldChg chg="del">
        <pc:chgData name="강 영은" userId="28cfce59f7216015" providerId="LiveId" clId="{6303D86F-918D-484B-8BAD-BCA8A69459D1}" dt="2022-11-30T12:48:54.064" v="30" actId="47"/>
        <pc:sldMkLst>
          <pc:docMk/>
          <pc:sldMk cId="1417235192" sldId="1157"/>
        </pc:sldMkLst>
      </pc:sldChg>
      <pc:sldChg chg="del">
        <pc:chgData name="강 영은" userId="28cfce59f7216015" providerId="LiveId" clId="{6303D86F-918D-484B-8BAD-BCA8A69459D1}" dt="2022-11-30T12:49:47.794" v="60" actId="47"/>
        <pc:sldMkLst>
          <pc:docMk/>
          <pc:sldMk cId="3977772363" sldId="1158"/>
        </pc:sldMkLst>
      </pc:sldChg>
      <pc:sldChg chg="del">
        <pc:chgData name="강 영은" userId="28cfce59f7216015" providerId="LiveId" clId="{6303D86F-918D-484B-8BAD-BCA8A69459D1}" dt="2022-11-30T12:49:50.615" v="63" actId="47"/>
        <pc:sldMkLst>
          <pc:docMk/>
          <pc:sldMk cId="1256401223" sldId="1159"/>
        </pc:sldMkLst>
      </pc:sldChg>
      <pc:sldChg chg="del">
        <pc:chgData name="강 영은" userId="28cfce59f7216015" providerId="LiveId" clId="{6303D86F-918D-484B-8BAD-BCA8A69459D1}" dt="2022-11-30T12:49:53.381" v="64" actId="47"/>
        <pc:sldMkLst>
          <pc:docMk/>
          <pc:sldMk cId="327179710" sldId="1160"/>
        </pc:sldMkLst>
      </pc:sldChg>
      <pc:sldChg chg="modSp add del mod">
        <pc:chgData name="강 영은" userId="28cfce59f7216015" providerId="LiveId" clId="{6303D86F-918D-484B-8BAD-BCA8A69459D1}" dt="2022-12-01T07:11:26.245" v="515" actId="47"/>
        <pc:sldMkLst>
          <pc:docMk/>
          <pc:sldMk cId="143364462" sldId="1161"/>
        </pc:sldMkLst>
        <pc:spChg chg="mod">
          <ac:chgData name="강 영은" userId="28cfce59f7216015" providerId="LiveId" clId="{6303D86F-918D-484B-8BAD-BCA8A69459D1}" dt="2022-11-30T12:54:21.089" v="341" actId="20577"/>
          <ac:spMkLst>
            <pc:docMk/>
            <pc:sldMk cId="143364462" sldId="1161"/>
            <ac:spMk id="2" creationId="{86C99619-6F27-1603-BCC6-7CA49E5FFBA4}"/>
          </ac:spMkLst>
        </pc:spChg>
        <pc:spChg chg="mod">
          <ac:chgData name="강 영은" userId="28cfce59f7216015" providerId="LiveId" clId="{6303D86F-918D-484B-8BAD-BCA8A69459D1}" dt="2022-11-30T12:48:41.095" v="26" actId="20577"/>
          <ac:spMkLst>
            <pc:docMk/>
            <pc:sldMk cId="143364462" sldId="1161"/>
            <ac:spMk id="7" creationId="{E59A305C-D70C-4242-8907-4F4A9CF91510}"/>
          </ac:spMkLst>
        </pc:spChg>
        <pc:spChg chg="mod">
          <ac:chgData name="강 영은" userId="28cfce59f7216015" providerId="LiveId" clId="{6303D86F-918D-484B-8BAD-BCA8A69459D1}" dt="2022-11-30T12:54:14.164" v="330" actId="1076"/>
          <ac:spMkLst>
            <pc:docMk/>
            <pc:sldMk cId="143364462" sldId="1161"/>
            <ac:spMk id="48" creationId="{AF9D3145-8FB7-C7F8-8C75-4D55CBE91EE3}"/>
          </ac:spMkLst>
        </pc:spChg>
      </pc:sldChg>
      <pc:sldChg chg="addSp delSp modSp add del mod ord delAnim">
        <pc:chgData name="강 영은" userId="28cfce59f7216015" providerId="LiveId" clId="{6303D86F-918D-484B-8BAD-BCA8A69459D1}" dt="2022-12-01T08:26:45.605" v="979" actId="47"/>
        <pc:sldMkLst>
          <pc:docMk/>
          <pc:sldMk cId="1460953101" sldId="1162"/>
        </pc:sldMkLst>
        <pc:spChg chg="add mod">
          <ac:chgData name="강 영은" userId="28cfce59f7216015" providerId="LiveId" clId="{6303D86F-918D-484B-8BAD-BCA8A69459D1}" dt="2022-11-30T12:53:15.228" v="321" actId="1076"/>
          <ac:spMkLst>
            <pc:docMk/>
            <pc:sldMk cId="1460953101" sldId="1162"/>
            <ac:spMk id="4" creationId="{F4026289-87ED-217B-32C6-55FD13ACE5A4}"/>
          </ac:spMkLst>
        </pc:spChg>
        <pc:spChg chg="del">
          <ac:chgData name="강 영은" userId="28cfce59f7216015" providerId="LiveId" clId="{6303D86F-918D-484B-8BAD-BCA8A69459D1}" dt="2022-11-30T12:53:10.487" v="319" actId="478"/>
          <ac:spMkLst>
            <pc:docMk/>
            <pc:sldMk cId="1460953101" sldId="1162"/>
            <ac:spMk id="5" creationId="{5838DC5A-7FE3-4633-786C-91C0255795A8}"/>
          </ac:spMkLst>
        </pc:spChg>
        <pc:spChg chg="mod">
          <ac:chgData name="강 영은" userId="28cfce59f7216015" providerId="LiveId" clId="{6303D86F-918D-484B-8BAD-BCA8A69459D1}" dt="2022-11-30T12:52:14.515" v="162" actId="20577"/>
          <ac:spMkLst>
            <pc:docMk/>
            <pc:sldMk cId="1460953101" sldId="1162"/>
            <ac:spMk id="7" creationId="{E59A305C-D70C-4242-8907-4F4A9CF91510}"/>
          </ac:spMkLst>
        </pc:spChg>
        <pc:spChg chg="add mod">
          <ac:chgData name="강 영은" userId="28cfce59f7216015" providerId="LiveId" clId="{6303D86F-918D-484B-8BAD-BCA8A69459D1}" dt="2022-12-01T07:10:55.753" v="501" actId="1076"/>
          <ac:spMkLst>
            <pc:docMk/>
            <pc:sldMk cId="1460953101" sldId="1162"/>
            <ac:spMk id="10" creationId="{DE010031-2CBE-D2A4-C583-CEB509F16482}"/>
          </ac:spMkLst>
        </pc:spChg>
        <pc:spChg chg="mod">
          <ac:chgData name="강 영은" userId="28cfce59f7216015" providerId="LiveId" clId="{6303D86F-918D-484B-8BAD-BCA8A69459D1}" dt="2022-11-30T12:53:43.639" v="326" actId="207"/>
          <ac:spMkLst>
            <pc:docMk/>
            <pc:sldMk cId="1460953101" sldId="1162"/>
            <ac:spMk id="11" creationId="{8C05CE4D-DF12-D966-D2CE-F043C0F8484E}"/>
          </ac:spMkLst>
        </pc:spChg>
        <pc:graphicFrameChg chg="del">
          <ac:chgData name="강 영은" userId="28cfce59f7216015" providerId="LiveId" clId="{6303D86F-918D-484B-8BAD-BCA8A69459D1}" dt="2022-11-30T12:50:39.306" v="101" actId="478"/>
          <ac:graphicFrameMkLst>
            <pc:docMk/>
            <pc:sldMk cId="1460953101" sldId="1162"/>
            <ac:graphicFrameMk id="6" creationId="{2E464C27-9588-391C-BB4E-C5F7923D19DE}"/>
          </ac:graphicFrameMkLst>
        </pc:graphicFrameChg>
        <pc:picChg chg="del mod">
          <ac:chgData name="강 영은" userId="28cfce59f7216015" providerId="LiveId" clId="{6303D86F-918D-484B-8BAD-BCA8A69459D1}" dt="2022-11-30T12:53:10.487" v="319" actId="478"/>
          <ac:picMkLst>
            <pc:docMk/>
            <pc:sldMk cId="1460953101" sldId="1162"/>
            <ac:picMk id="2" creationId="{C012F796-754E-A2D4-2FE5-EFF992120BDE}"/>
          </ac:picMkLst>
        </pc:picChg>
        <pc:picChg chg="add mod">
          <ac:chgData name="강 영은" userId="28cfce59f7216015" providerId="LiveId" clId="{6303D86F-918D-484B-8BAD-BCA8A69459D1}" dt="2022-11-30T12:53:30.274" v="325" actId="14100"/>
          <ac:picMkLst>
            <pc:docMk/>
            <pc:sldMk cId="1460953101" sldId="1162"/>
            <ac:picMk id="3" creationId="{549CA592-280D-8F36-CC67-24815536BFD7}"/>
          </ac:picMkLst>
        </pc:picChg>
        <pc:picChg chg="add mod">
          <ac:chgData name="강 영은" userId="28cfce59f7216015" providerId="LiveId" clId="{6303D86F-918D-484B-8BAD-BCA8A69459D1}" dt="2022-11-30T12:53:25.530" v="323" actId="1076"/>
          <ac:picMkLst>
            <pc:docMk/>
            <pc:sldMk cId="1460953101" sldId="1162"/>
            <ac:picMk id="8" creationId="{A39340CA-BB27-C693-8F90-F21859090CE2}"/>
          </ac:picMkLst>
        </pc:picChg>
      </pc:sldChg>
      <pc:sldChg chg="modSp add del mod">
        <pc:chgData name="강 영은" userId="28cfce59f7216015" providerId="LiveId" clId="{6303D86F-918D-484B-8BAD-BCA8A69459D1}" dt="2022-12-01T07:11:27.407" v="516" actId="47"/>
        <pc:sldMkLst>
          <pc:docMk/>
          <pc:sldMk cId="1203882043" sldId="1163"/>
        </pc:sldMkLst>
        <pc:spChg chg="mod">
          <ac:chgData name="강 영은" userId="28cfce59f7216015" providerId="LiveId" clId="{6303D86F-918D-484B-8BAD-BCA8A69459D1}" dt="2022-11-30T12:54:28.109" v="364" actId="20577"/>
          <ac:spMkLst>
            <pc:docMk/>
            <pc:sldMk cId="1203882043" sldId="1163"/>
            <ac:spMk id="2" creationId="{86C99619-6F27-1603-BCC6-7CA49E5FFBA4}"/>
          </ac:spMkLst>
        </pc:spChg>
        <pc:picChg chg="mod">
          <ac:chgData name="강 영은" userId="28cfce59f7216015" providerId="LiveId" clId="{6303D86F-918D-484B-8BAD-BCA8A69459D1}" dt="2022-11-30T12:54:29.854" v="366" actId="1076"/>
          <ac:picMkLst>
            <pc:docMk/>
            <pc:sldMk cId="1203882043" sldId="1163"/>
            <ac:picMk id="136" creationId="{5DD650B3-7F11-6147-9A9A-8C6129D668FF}"/>
          </ac:picMkLst>
        </pc:picChg>
      </pc:sldChg>
      <pc:sldChg chg="addSp delSp modSp add mod ord">
        <pc:chgData name="강 영은" userId="28cfce59f7216015" providerId="LiveId" clId="{6303D86F-918D-484B-8BAD-BCA8A69459D1}" dt="2022-12-01T10:34:53.127" v="1226" actId="20577"/>
        <pc:sldMkLst>
          <pc:docMk/>
          <pc:sldMk cId="2568041545" sldId="1163"/>
        </pc:sldMkLst>
        <pc:spChg chg="del">
          <ac:chgData name="강 영은" userId="28cfce59f7216015" providerId="LiveId" clId="{6303D86F-918D-484B-8BAD-BCA8A69459D1}" dt="2022-12-01T07:19:13.914" v="541" actId="478"/>
          <ac:spMkLst>
            <pc:docMk/>
            <pc:sldMk cId="2568041545" sldId="1163"/>
            <ac:spMk id="4" creationId="{F4026289-87ED-217B-32C6-55FD13ACE5A4}"/>
          </ac:spMkLst>
        </pc:spChg>
        <pc:spChg chg="mod">
          <ac:chgData name="강 영은" userId="28cfce59f7216015" providerId="LiveId" clId="{6303D86F-918D-484B-8BAD-BCA8A69459D1}" dt="2022-12-01T08:27:02.270" v="1003" actId="20577"/>
          <ac:spMkLst>
            <pc:docMk/>
            <pc:sldMk cId="2568041545" sldId="1163"/>
            <ac:spMk id="7" creationId="{E59A305C-D70C-4242-8907-4F4A9CF91510}"/>
          </ac:spMkLst>
        </pc:spChg>
        <pc:spChg chg="del">
          <ac:chgData name="강 영은" userId="28cfce59f7216015" providerId="LiveId" clId="{6303D86F-918D-484B-8BAD-BCA8A69459D1}" dt="2022-12-01T07:19:13.023" v="540" actId="478"/>
          <ac:spMkLst>
            <pc:docMk/>
            <pc:sldMk cId="2568041545" sldId="1163"/>
            <ac:spMk id="10" creationId="{DE010031-2CBE-D2A4-C583-CEB509F16482}"/>
          </ac:spMkLst>
        </pc:spChg>
        <pc:spChg chg="mod">
          <ac:chgData name="강 영은" userId="28cfce59f7216015" providerId="LiveId" clId="{6303D86F-918D-484B-8BAD-BCA8A69459D1}" dt="2022-12-01T10:34:53.127" v="1226" actId="20577"/>
          <ac:spMkLst>
            <pc:docMk/>
            <pc:sldMk cId="2568041545" sldId="1163"/>
            <ac:spMk id="11" creationId="{8C05CE4D-DF12-D966-D2CE-F043C0F8484E}"/>
          </ac:spMkLst>
        </pc:spChg>
        <pc:graphicFrameChg chg="add del mod">
          <ac:chgData name="강 영은" userId="28cfce59f7216015" providerId="LiveId" clId="{6303D86F-918D-484B-8BAD-BCA8A69459D1}" dt="2022-12-01T09:49:07.642" v="1191" actId="478"/>
          <ac:graphicFrameMkLst>
            <pc:docMk/>
            <pc:sldMk cId="2568041545" sldId="1163"/>
            <ac:graphicFrameMk id="2" creationId="{114E0B37-93FE-CC4C-F86C-1FB63639DE3E}"/>
          </ac:graphicFrameMkLst>
        </pc:graphicFrameChg>
        <pc:picChg chg="del">
          <ac:chgData name="강 영은" userId="28cfce59f7216015" providerId="LiveId" clId="{6303D86F-918D-484B-8BAD-BCA8A69459D1}" dt="2022-12-01T07:19:10.368" v="538" actId="478"/>
          <ac:picMkLst>
            <pc:docMk/>
            <pc:sldMk cId="2568041545" sldId="1163"/>
            <ac:picMk id="3" creationId="{549CA592-280D-8F36-CC67-24815536BFD7}"/>
          </ac:picMkLst>
        </pc:picChg>
        <pc:picChg chg="del">
          <ac:chgData name="강 영은" userId="28cfce59f7216015" providerId="LiveId" clId="{6303D86F-918D-484B-8BAD-BCA8A69459D1}" dt="2022-12-01T07:19:10.862" v="539" actId="478"/>
          <ac:picMkLst>
            <pc:docMk/>
            <pc:sldMk cId="2568041545" sldId="1163"/>
            <ac:picMk id="8" creationId="{A39340CA-BB27-C693-8F90-F21859090CE2}"/>
          </ac:picMkLst>
        </pc:picChg>
      </pc:sldChg>
      <pc:sldChg chg="addSp delSp modSp add del mod ord delAnim">
        <pc:chgData name="강 영은" userId="28cfce59f7216015" providerId="LiveId" clId="{6303D86F-918D-484B-8BAD-BCA8A69459D1}" dt="2022-12-01T08:26:34.875" v="976" actId="47"/>
        <pc:sldMkLst>
          <pc:docMk/>
          <pc:sldMk cId="1722374231" sldId="1164"/>
        </pc:sldMkLst>
        <pc:spChg chg="mod">
          <ac:chgData name="강 영은" userId="28cfce59f7216015" providerId="LiveId" clId="{6303D86F-918D-484B-8BAD-BCA8A69459D1}" dt="2022-12-01T07:25:24.309" v="974" actId="113"/>
          <ac:spMkLst>
            <pc:docMk/>
            <pc:sldMk cId="1722374231" sldId="1164"/>
            <ac:spMk id="2" creationId="{86C99619-6F27-1603-BCC6-7CA49E5FFBA4}"/>
          </ac:spMkLst>
        </pc:spChg>
        <pc:spChg chg="mod">
          <ac:chgData name="강 영은" userId="28cfce59f7216015" providerId="LiveId" clId="{6303D86F-918D-484B-8BAD-BCA8A69459D1}" dt="2022-12-01T07:20:44.715" v="750" actId="20577"/>
          <ac:spMkLst>
            <pc:docMk/>
            <pc:sldMk cId="1722374231" sldId="1164"/>
            <ac:spMk id="7" creationId="{E59A305C-D70C-4242-8907-4F4A9CF91510}"/>
          </ac:spMkLst>
        </pc:spChg>
        <pc:spChg chg="del">
          <ac:chgData name="강 영은" userId="28cfce59f7216015" providerId="LiveId" clId="{6303D86F-918D-484B-8BAD-BCA8A69459D1}" dt="2022-12-01T07:20:25.889" v="699" actId="478"/>
          <ac:spMkLst>
            <pc:docMk/>
            <pc:sldMk cId="1722374231" sldId="1164"/>
            <ac:spMk id="14" creationId="{5768F395-B6BB-4D2F-D845-0B288FFC313E}"/>
          </ac:spMkLst>
        </pc:spChg>
        <pc:spChg chg="del">
          <ac:chgData name="강 영은" userId="28cfce59f7216015" providerId="LiveId" clId="{6303D86F-918D-484B-8BAD-BCA8A69459D1}" dt="2022-12-01T07:20:25.889" v="699" actId="478"/>
          <ac:spMkLst>
            <pc:docMk/>
            <pc:sldMk cId="1722374231" sldId="1164"/>
            <ac:spMk id="17" creationId="{A373F2F2-A2BF-780F-907D-971F62449197}"/>
          </ac:spMkLst>
        </pc:spChg>
        <pc:spChg chg="del">
          <ac:chgData name="강 영은" userId="28cfce59f7216015" providerId="LiveId" clId="{6303D86F-918D-484B-8BAD-BCA8A69459D1}" dt="2022-12-01T07:20:25.889" v="699" actId="478"/>
          <ac:spMkLst>
            <pc:docMk/>
            <pc:sldMk cId="1722374231" sldId="1164"/>
            <ac:spMk id="28" creationId="{4AC3F846-D834-509A-B862-FFD442E312D7}"/>
          </ac:spMkLst>
        </pc:spChg>
        <pc:spChg chg="del">
          <ac:chgData name="강 영은" userId="28cfce59f7216015" providerId="LiveId" clId="{6303D86F-918D-484B-8BAD-BCA8A69459D1}" dt="2022-12-01T07:20:27.300" v="700" actId="478"/>
          <ac:spMkLst>
            <pc:docMk/>
            <pc:sldMk cId="1722374231" sldId="1164"/>
            <ac:spMk id="30" creationId="{F7724D10-7276-00CC-48CB-453ED1D7CBF9}"/>
          </ac:spMkLst>
        </pc:spChg>
        <pc:spChg chg="del">
          <ac:chgData name="강 영은" userId="28cfce59f7216015" providerId="LiveId" clId="{6303D86F-918D-484B-8BAD-BCA8A69459D1}" dt="2022-12-01T07:20:25.889" v="699" actId="478"/>
          <ac:spMkLst>
            <pc:docMk/>
            <pc:sldMk cId="1722374231" sldId="1164"/>
            <ac:spMk id="47" creationId="{FEA9ED6D-AF8D-DDB9-9BF7-D4808A0B390A}"/>
          </ac:spMkLst>
        </pc:spChg>
        <pc:spChg chg="del">
          <ac:chgData name="강 영은" userId="28cfce59f7216015" providerId="LiveId" clId="{6303D86F-918D-484B-8BAD-BCA8A69459D1}" dt="2022-12-01T07:20:25.889" v="699" actId="478"/>
          <ac:spMkLst>
            <pc:docMk/>
            <pc:sldMk cId="1722374231" sldId="1164"/>
            <ac:spMk id="48" creationId="{AF9D3145-8FB7-C7F8-8C75-4D55CBE91EE3}"/>
          </ac:spMkLst>
        </pc:spChg>
        <pc:spChg chg="del">
          <ac:chgData name="강 영은" userId="28cfce59f7216015" providerId="LiveId" clId="{6303D86F-918D-484B-8BAD-BCA8A69459D1}" dt="2022-12-01T07:20:25.889" v="699" actId="478"/>
          <ac:spMkLst>
            <pc:docMk/>
            <pc:sldMk cId="1722374231" sldId="1164"/>
            <ac:spMk id="113" creationId="{46D79C90-66DD-FEC8-18D7-7D40DAF8090E}"/>
          </ac:spMkLst>
        </pc:spChg>
        <pc:spChg chg="del">
          <ac:chgData name="강 영은" userId="28cfce59f7216015" providerId="LiveId" clId="{6303D86F-918D-484B-8BAD-BCA8A69459D1}" dt="2022-12-01T07:20:25.889" v="699" actId="478"/>
          <ac:spMkLst>
            <pc:docMk/>
            <pc:sldMk cId="1722374231" sldId="1164"/>
            <ac:spMk id="116" creationId="{CB3EB4C8-4B6F-076E-7049-86DEB955C326}"/>
          </ac:spMkLst>
        </pc:spChg>
        <pc:spChg chg="del">
          <ac:chgData name="강 영은" userId="28cfce59f7216015" providerId="LiveId" clId="{6303D86F-918D-484B-8BAD-BCA8A69459D1}" dt="2022-12-01T07:20:25.889" v="699" actId="478"/>
          <ac:spMkLst>
            <pc:docMk/>
            <pc:sldMk cId="1722374231" sldId="1164"/>
            <ac:spMk id="117" creationId="{153DDAA5-21D5-3652-149C-E71B78E1FF79}"/>
          </ac:spMkLst>
        </pc:spChg>
        <pc:spChg chg="del">
          <ac:chgData name="강 영은" userId="28cfce59f7216015" providerId="LiveId" clId="{6303D86F-918D-484B-8BAD-BCA8A69459D1}" dt="2022-12-01T07:20:25.889" v="699" actId="478"/>
          <ac:spMkLst>
            <pc:docMk/>
            <pc:sldMk cId="1722374231" sldId="1164"/>
            <ac:spMk id="119" creationId="{627C3178-788C-9420-9135-2DB99B5321BB}"/>
          </ac:spMkLst>
        </pc:spChg>
        <pc:spChg chg="del">
          <ac:chgData name="강 영은" userId="28cfce59f7216015" providerId="LiveId" clId="{6303D86F-918D-484B-8BAD-BCA8A69459D1}" dt="2022-12-01T07:20:25.889" v="699" actId="478"/>
          <ac:spMkLst>
            <pc:docMk/>
            <pc:sldMk cId="1722374231" sldId="1164"/>
            <ac:spMk id="120" creationId="{54253A05-0086-685D-A3E6-3C61F0FB50B8}"/>
          </ac:spMkLst>
        </pc:spChg>
        <pc:spChg chg="del">
          <ac:chgData name="강 영은" userId="28cfce59f7216015" providerId="LiveId" clId="{6303D86F-918D-484B-8BAD-BCA8A69459D1}" dt="2022-12-01T07:20:25.889" v="699" actId="478"/>
          <ac:spMkLst>
            <pc:docMk/>
            <pc:sldMk cId="1722374231" sldId="1164"/>
            <ac:spMk id="139" creationId="{AF1B1039-76B2-336B-159A-AE2BEEC1C0FD}"/>
          </ac:spMkLst>
        </pc:spChg>
        <pc:spChg chg="del">
          <ac:chgData name="강 영은" userId="28cfce59f7216015" providerId="LiveId" clId="{6303D86F-918D-484B-8BAD-BCA8A69459D1}" dt="2022-12-01T07:20:25.889" v="699" actId="478"/>
          <ac:spMkLst>
            <pc:docMk/>
            <pc:sldMk cId="1722374231" sldId="1164"/>
            <ac:spMk id="140" creationId="{96770DC5-116A-D52B-C2BA-868CCB371F19}"/>
          </ac:spMkLst>
        </pc:spChg>
        <pc:spChg chg="del">
          <ac:chgData name="강 영은" userId="28cfce59f7216015" providerId="LiveId" clId="{6303D86F-918D-484B-8BAD-BCA8A69459D1}" dt="2022-12-01T07:20:25.889" v="699" actId="478"/>
          <ac:spMkLst>
            <pc:docMk/>
            <pc:sldMk cId="1722374231" sldId="1164"/>
            <ac:spMk id="141" creationId="{FFBD3AED-9A31-CD55-71C5-22BF5ABEBD46}"/>
          </ac:spMkLst>
        </pc:spChg>
        <pc:spChg chg="del">
          <ac:chgData name="강 영은" userId="28cfce59f7216015" providerId="LiveId" clId="{6303D86F-918D-484B-8BAD-BCA8A69459D1}" dt="2022-12-01T07:20:25.889" v="699" actId="478"/>
          <ac:spMkLst>
            <pc:docMk/>
            <pc:sldMk cId="1722374231" sldId="1164"/>
            <ac:spMk id="146" creationId="{AFE697DB-99B7-9549-1BF3-8799DED066CA}"/>
          </ac:spMkLst>
        </pc:spChg>
        <pc:spChg chg="del">
          <ac:chgData name="강 영은" userId="28cfce59f7216015" providerId="LiveId" clId="{6303D86F-918D-484B-8BAD-BCA8A69459D1}" dt="2022-12-01T07:20:25.889" v="699" actId="478"/>
          <ac:spMkLst>
            <pc:docMk/>
            <pc:sldMk cId="1722374231" sldId="1164"/>
            <ac:spMk id="153" creationId="{F4D6B265-D010-536A-E34D-7D81E7374878}"/>
          </ac:spMkLst>
        </pc:spChg>
        <pc:spChg chg="del">
          <ac:chgData name="강 영은" userId="28cfce59f7216015" providerId="LiveId" clId="{6303D86F-918D-484B-8BAD-BCA8A69459D1}" dt="2022-12-01T07:20:25.889" v="699" actId="478"/>
          <ac:spMkLst>
            <pc:docMk/>
            <pc:sldMk cId="1722374231" sldId="1164"/>
            <ac:spMk id="200" creationId="{5C1C3B4E-86C5-8F52-D8A8-803680665DC5}"/>
          </ac:spMkLst>
        </pc:spChg>
        <pc:picChg chg="del">
          <ac:chgData name="강 영은" userId="28cfce59f7216015" providerId="LiveId" clId="{6303D86F-918D-484B-8BAD-BCA8A69459D1}" dt="2022-12-01T07:20:25.889" v="699" actId="478"/>
          <ac:picMkLst>
            <pc:docMk/>
            <pc:sldMk cId="1722374231" sldId="1164"/>
            <ac:picMk id="4" creationId="{9059FBAA-FBA7-4D85-5B3C-2BF3A7277A2D}"/>
          </ac:picMkLst>
        </pc:picChg>
        <pc:picChg chg="add mod modCrop">
          <ac:chgData name="강 영은" userId="28cfce59f7216015" providerId="LiveId" clId="{6303D86F-918D-484B-8BAD-BCA8A69459D1}" dt="2022-12-01T07:24:31.994" v="963" actId="1076"/>
          <ac:picMkLst>
            <pc:docMk/>
            <pc:sldMk cId="1722374231" sldId="1164"/>
            <ac:picMk id="5" creationId="{76570AB9-AC1B-1056-2F7D-B007599E6FAC}"/>
          </ac:picMkLst>
        </pc:picChg>
        <pc:picChg chg="del">
          <ac:chgData name="강 영은" userId="28cfce59f7216015" providerId="LiveId" clId="{6303D86F-918D-484B-8BAD-BCA8A69459D1}" dt="2022-12-01T07:20:25.889" v="699" actId="478"/>
          <ac:picMkLst>
            <pc:docMk/>
            <pc:sldMk cId="1722374231" sldId="1164"/>
            <ac:picMk id="11" creationId="{37E0F014-0968-C904-7240-E83506CDDD53}"/>
          </ac:picMkLst>
        </pc:picChg>
        <pc:picChg chg="del">
          <ac:chgData name="강 영은" userId="28cfce59f7216015" providerId="LiveId" clId="{6303D86F-918D-484B-8BAD-BCA8A69459D1}" dt="2022-12-01T07:20:25.889" v="699" actId="478"/>
          <ac:picMkLst>
            <pc:docMk/>
            <pc:sldMk cId="1722374231" sldId="1164"/>
            <ac:picMk id="12" creationId="{20187D6B-DD03-4A64-DA1A-C78793C0BB8B}"/>
          </ac:picMkLst>
        </pc:picChg>
        <pc:picChg chg="del">
          <ac:chgData name="강 영은" userId="28cfce59f7216015" providerId="LiveId" clId="{6303D86F-918D-484B-8BAD-BCA8A69459D1}" dt="2022-12-01T07:20:25.889" v="699" actId="478"/>
          <ac:picMkLst>
            <pc:docMk/>
            <pc:sldMk cId="1722374231" sldId="1164"/>
            <ac:picMk id="135" creationId="{D04A44A6-F0C6-F701-7325-E4DB19AA4EF7}"/>
          </ac:picMkLst>
        </pc:picChg>
        <pc:picChg chg="del">
          <ac:chgData name="강 영은" userId="28cfce59f7216015" providerId="LiveId" clId="{6303D86F-918D-484B-8BAD-BCA8A69459D1}" dt="2022-12-01T07:20:25.889" v="699" actId="478"/>
          <ac:picMkLst>
            <pc:docMk/>
            <pc:sldMk cId="1722374231" sldId="1164"/>
            <ac:picMk id="136" creationId="{5DD650B3-7F11-6147-9A9A-8C6129D668FF}"/>
          </ac:picMkLst>
        </pc:picChg>
        <pc:picChg chg="del">
          <ac:chgData name="강 영은" userId="28cfce59f7216015" providerId="LiveId" clId="{6303D86F-918D-484B-8BAD-BCA8A69459D1}" dt="2022-12-01T07:20:25.889" v="699" actId="478"/>
          <ac:picMkLst>
            <pc:docMk/>
            <pc:sldMk cId="1722374231" sldId="1164"/>
            <ac:picMk id="137" creationId="{6A74CE96-E152-FF30-3DC1-A3F7883DDBE1}"/>
          </ac:picMkLst>
        </pc:picChg>
        <pc:picChg chg="del">
          <ac:chgData name="강 영은" userId="28cfce59f7216015" providerId="LiveId" clId="{6303D86F-918D-484B-8BAD-BCA8A69459D1}" dt="2022-12-01T07:20:25.889" v="699" actId="478"/>
          <ac:picMkLst>
            <pc:docMk/>
            <pc:sldMk cId="1722374231" sldId="1164"/>
            <ac:picMk id="138" creationId="{CA8A1A91-94D5-4B1D-255E-DFC6D29D4525}"/>
          </ac:picMkLst>
        </pc:picChg>
        <pc:picChg chg="del">
          <ac:chgData name="강 영은" userId="28cfce59f7216015" providerId="LiveId" clId="{6303D86F-918D-484B-8BAD-BCA8A69459D1}" dt="2022-12-01T07:20:25.889" v="699" actId="478"/>
          <ac:picMkLst>
            <pc:docMk/>
            <pc:sldMk cId="1722374231" sldId="1164"/>
            <ac:picMk id="203" creationId="{89ACE884-F50B-73CD-A315-4599B55CE98C}"/>
          </ac:picMkLst>
        </pc:picChg>
        <pc:cxnChg chg="del mod">
          <ac:chgData name="강 영은" userId="28cfce59f7216015" providerId="LiveId" clId="{6303D86F-918D-484B-8BAD-BCA8A69459D1}" dt="2022-12-01T07:20:25.889" v="699" actId="478"/>
          <ac:cxnSpMkLst>
            <pc:docMk/>
            <pc:sldMk cId="1722374231" sldId="1164"/>
            <ac:cxnSpMk id="15" creationId="{CAC69909-0F4E-50FA-B3D8-25C67747DAC4}"/>
          </ac:cxnSpMkLst>
        </pc:cxnChg>
        <pc:cxnChg chg="del mod">
          <ac:chgData name="강 영은" userId="28cfce59f7216015" providerId="LiveId" clId="{6303D86F-918D-484B-8BAD-BCA8A69459D1}" dt="2022-12-01T07:20:25.889" v="699" actId="478"/>
          <ac:cxnSpMkLst>
            <pc:docMk/>
            <pc:sldMk cId="1722374231" sldId="1164"/>
            <ac:cxnSpMk id="36" creationId="{629027F9-5F26-4C0F-932D-6215006A9BF7}"/>
          </ac:cxnSpMkLst>
        </pc:cxnChg>
        <pc:cxnChg chg="del">
          <ac:chgData name="강 영은" userId="28cfce59f7216015" providerId="LiveId" clId="{6303D86F-918D-484B-8BAD-BCA8A69459D1}" dt="2022-12-01T07:20:25.889" v="699" actId="478"/>
          <ac:cxnSpMkLst>
            <pc:docMk/>
            <pc:sldMk cId="1722374231" sldId="1164"/>
            <ac:cxnSpMk id="94" creationId="{9C3CCEC2-760E-CB26-5C7E-8CFC5CB3C7E7}"/>
          </ac:cxnSpMkLst>
        </pc:cxnChg>
        <pc:cxnChg chg="del mod">
          <ac:chgData name="강 영은" userId="28cfce59f7216015" providerId="LiveId" clId="{6303D86F-918D-484B-8BAD-BCA8A69459D1}" dt="2022-12-01T07:20:25.889" v="699" actId="478"/>
          <ac:cxnSpMkLst>
            <pc:docMk/>
            <pc:sldMk cId="1722374231" sldId="1164"/>
            <ac:cxnSpMk id="101" creationId="{6A615968-969B-6EA2-4EBD-82718780C293}"/>
          </ac:cxnSpMkLst>
        </pc:cxnChg>
        <pc:cxnChg chg="del mod">
          <ac:chgData name="강 영은" userId="28cfce59f7216015" providerId="LiveId" clId="{6303D86F-918D-484B-8BAD-BCA8A69459D1}" dt="2022-12-01T07:20:25.889" v="699" actId="478"/>
          <ac:cxnSpMkLst>
            <pc:docMk/>
            <pc:sldMk cId="1722374231" sldId="1164"/>
            <ac:cxnSpMk id="105" creationId="{505B6C2A-D7A8-3F67-8211-01AF0C2DC04C}"/>
          </ac:cxnSpMkLst>
        </pc:cxnChg>
        <pc:cxnChg chg="del">
          <ac:chgData name="강 영은" userId="28cfce59f7216015" providerId="LiveId" clId="{6303D86F-918D-484B-8BAD-BCA8A69459D1}" dt="2022-12-01T07:20:25.889" v="699" actId="478"/>
          <ac:cxnSpMkLst>
            <pc:docMk/>
            <pc:sldMk cId="1722374231" sldId="1164"/>
            <ac:cxnSpMk id="142" creationId="{10A12F31-85D4-9F63-BBA7-5A3852B994FD}"/>
          </ac:cxnSpMkLst>
        </pc:cxnChg>
        <pc:cxnChg chg="del">
          <ac:chgData name="강 영은" userId="28cfce59f7216015" providerId="LiveId" clId="{6303D86F-918D-484B-8BAD-BCA8A69459D1}" dt="2022-12-01T07:20:25.889" v="699" actId="478"/>
          <ac:cxnSpMkLst>
            <pc:docMk/>
            <pc:sldMk cId="1722374231" sldId="1164"/>
            <ac:cxnSpMk id="149" creationId="{CAD0B25F-803E-E23F-B0AC-F645616ABB26}"/>
          </ac:cxnSpMkLst>
        </pc:cxnChg>
        <pc:cxnChg chg="del">
          <ac:chgData name="강 영은" userId="28cfce59f7216015" providerId="LiveId" clId="{6303D86F-918D-484B-8BAD-BCA8A69459D1}" dt="2022-12-01T07:20:25.889" v="699" actId="478"/>
          <ac:cxnSpMkLst>
            <pc:docMk/>
            <pc:sldMk cId="1722374231" sldId="1164"/>
            <ac:cxnSpMk id="151" creationId="{E84FF802-223B-FC9C-978B-9C9E5FC01693}"/>
          </ac:cxnSpMkLst>
        </pc:cxnChg>
        <pc:cxnChg chg="del mod">
          <ac:chgData name="강 영은" userId="28cfce59f7216015" providerId="LiveId" clId="{6303D86F-918D-484B-8BAD-BCA8A69459D1}" dt="2022-12-01T07:20:25.889" v="699" actId="478"/>
          <ac:cxnSpMkLst>
            <pc:docMk/>
            <pc:sldMk cId="1722374231" sldId="1164"/>
            <ac:cxnSpMk id="173" creationId="{4E421C8F-03BB-BA3D-54E6-A892EECB0C7B}"/>
          </ac:cxnSpMkLst>
        </pc:cxnChg>
        <pc:cxnChg chg="del">
          <ac:chgData name="강 영은" userId="28cfce59f7216015" providerId="LiveId" clId="{6303D86F-918D-484B-8BAD-BCA8A69459D1}" dt="2022-12-01T07:20:25.889" v="699" actId="478"/>
          <ac:cxnSpMkLst>
            <pc:docMk/>
            <pc:sldMk cId="1722374231" sldId="1164"/>
            <ac:cxnSpMk id="180" creationId="{B8582DBB-03D7-2B1C-FCBE-23F452A3F57F}"/>
          </ac:cxnSpMkLst>
        </pc:cxnChg>
        <pc:cxnChg chg="del">
          <ac:chgData name="강 영은" userId="28cfce59f7216015" providerId="LiveId" clId="{6303D86F-918D-484B-8BAD-BCA8A69459D1}" dt="2022-12-01T07:20:25.889" v="699" actId="478"/>
          <ac:cxnSpMkLst>
            <pc:docMk/>
            <pc:sldMk cId="1722374231" sldId="1164"/>
            <ac:cxnSpMk id="184" creationId="{6421DC85-9C95-DFBC-7D4D-8C33D31BFD85}"/>
          </ac:cxnSpMkLst>
        </pc:cxnChg>
        <pc:cxnChg chg="del mod">
          <ac:chgData name="강 영은" userId="28cfce59f7216015" providerId="LiveId" clId="{6303D86F-918D-484B-8BAD-BCA8A69459D1}" dt="2022-12-01T07:20:25.889" v="699" actId="478"/>
          <ac:cxnSpMkLst>
            <pc:docMk/>
            <pc:sldMk cId="1722374231" sldId="1164"/>
            <ac:cxnSpMk id="194" creationId="{CFD40689-80D0-7585-DCC3-83C30FA6968E}"/>
          </ac:cxnSpMkLst>
        </pc:cxnChg>
      </pc:sldChg>
      <pc:sldChg chg="delSp modSp add mod">
        <pc:chgData name="강 영은" userId="28cfce59f7216015" providerId="LiveId" clId="{6303D86F-918D-484B-8BAD-BCA8A69459D1}" dt="2022-12-01T08:31:20.054" v="1104" actId="20577"/>
        <pc:sldMkLst>
          <pc:docMk/>
          <pc:sldMk cId="2869514941" sldId="1164"/>
        </pc:sldMkLst>
        <pc:spChg chg="mod">
          <ac:chgData name="강 영은" userId="28cfce59f7216015" providerId="LiveId" clId="{6303D86F-918D-484B-8BAD-BCA8A69459D1}" dt="2022-12-01T08:31:20.054" v="1104" actId="20577"/>
          <ac:spMkLst>
            <pc:docMk/>
            <pc:sldMk cId="2869514941" sldId="1164"/>
            <ac:spMk id="11" creationId="{8C05CE4D-DF12-D966-D2CE-F043C0F8484E}"/>
          </ac:spMkLst>
        </pc:spChg>
        <pc:graphicFrameChg chg="del">
          <ac:chgData name="강 영은" userId="28cfce59f7216015" providerId="LiveId" clId="{6303D86F-918D-484B-8BAD-BCA8A69459D1}" dt="2022-12-01T08:29:40.278" v="1046" actId="478"/>
          <ac:graphicFrameMkLst>
            <pc:docMk/>
            <pc:sldMk cId="2869514941" sldId="1164"/>
            <ac:graphicFrameMk id="2" creationId="{114E0B37-93FE-CC4C-F86C-1FB63639DE3E}"/>
          </ac:graphicFrameMkLst>
        </pc:graphicFrameChg>
      </pc:sldChg>
      <pc:sldChg chg="addSp modSp add del mod ord">
        <pc:chgData name="강 영은" userId="28cfce59f7216015" providerId="LiveId" clId="{6303D86F-918D-484B-8BAD-BCA8A69459D1}" dt="2022-12-01T08:26:33.620" v="975" actId="47"/>
        <pc:sldMkLst>
          <pc:docMk/>
          <pc:sldMk cId="421825620" sldId="1165"/>
        </pc:sldMkLst>
        <pc:spChg chg="mod">
          <ac:chgData name="강 영은" userId="28cfce59f7216015" providerId="LiveId" clId="{6303D86F-918D-484B-8BAD-BCA8A69459D1}" dt="2022-12-01T07:21:13.398" v="812" actId="20577"/>
          <ac:spMkLst>
            <pc:docMk/>
            <pc:sldMk cId="421825620" sldId="1165"/>
            <ac:spMk id="2" creationId="{86C99619-6F27-1603-BCC6-7CA49E5FFBA4}"/>
          </ac:spMkLst>
        </pc:spChg>
        <pc:picChg chg="add mod">
          <ac:chgData name="강 영은" userId="28cfce59f7216015" providerId="LiveId" clId="{6303D86F-918D-484B-8BAD-BCA8A69459D1}" dt="2022-12-01T07:24:56.744" v="964"/>
          <ac:picMkLst>
            <pc:docMk/>
            <pc:sldMk cId="421825620" sldId="1165"/>
            <ac:picMk id="3" creationId="{CB3A7B95-EEDA-A127-2E0C-0DB5394E9B66}"/>
          </ac:picMkLst>
        </pc:picChg>
      </pc:sldChg>
      <pc:sldChg chg="modSp add mod">
        <pc:chgData name="강 영은" userId="28cfce59f7216015" providerId="LiveId" clId="{6303D86F-918D-484B-8BAD-BCA8A69459D1}" dt="2022-12-01T09:48:02.261" v="1188" actId="20577"/>
        <pc:sldMkLst>
          <pc:docMk/>
          <pc:sldMk cId="3707207240" sldId="1165"/>
        </pc:sldMkLst>
        <pc:spChg chg="mod">
          <ac:chgData name="강 영은" userId="28cfce59f7216015" providerId="LiveId" clId="{6303D86F-918D-484B-8BAD-BCA8A69459D1}" dt="2022-12-01T09:47:50.042" v="1148" actId="20577"/>
          <ac:spMkLst>
            <pc:docMk/>
            <pc:sldMk cId="3707207240" sldId="1165"/>
            <ac:spMk id="7" creationId="{E59A305C-D70C-4242-8907-4F4A9CF91510}"/>
          </ac:spMkLst>
        </pc:spChg>
        <pc:spChg chg="mod">
          <ac:chgData name="강 영은" userId="28cfce59f7216015" providerId="LiveId" clId="{6303D86F-918D-484B-8BAD-BCA8A69459D1}" dt="2022-12-01T09:48:02.261" v="1188" actId="20577"/>
          <ac:spMkLst>
            <pc:docMk/>
            <pc:sldMk cId="3707207240" sldId="1165"/>
            <ac:spMk id="11" creationId="{8C05CE4D-DF12-D966-D2CE-F043C0F8484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Execution</a:t>
            </a:r>
            <a:r>
              <a:rPr lang="en-US" altLang="ko-KR" baseline="0" dirty="0">
                <a:latin typeface="Times" panose="02020603050405020304" pitchFamily="18" charset="0"/>
                <a:cs typeface="Times" panose="02020603050405020304" pitchFamily="18" charset="0"/>
              </a:rPr>
              <a:t> Time breakdown of Patching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Patching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RPN</c:v>
                </c:pt>
                <c:pt idx="1">
                  <c:v>Patching</c:v>
                </c:pt>
                <c:pt idx="2">
                  <c:v>Detection</c:v>
                </c:pt>
                <c:pt idx="3">
                  <c:v>Mapping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282.40600000000001</c:v>
                </c:pt>
                <c:pt idx="1">
                  <c:v>23.936</c:v>
                </c:pt>
                <c:pt idx="2">
                  <c:v>24.7</c:v>
                </c:pt>
                <c:pt idx="3">
                  <c:v>0.82399999999999995</c:v>
                </c:pt>
                <c:pt idx="4">
                  <c:v>331.86599999999999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A1-4F54-BD03-F381536662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Vanilla Yolov5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RPN</c:v>
                </c:pt>
                <c:pt idx="1">
                  <c:v>Patching</c:v>
                </c:pt>
                <c:pt idx="2">
                  <c:v>Detection</c:v>
                </c:pt>
                <c:pt idx="3">
                  <c:v>Mapping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88.2</c:v>
                </c:pt>
                <c:pt idx="3">
                  <c:v>0</c:v>
                </c:pt>
                <c:pt idx="4">
                  <c:v>88.2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A1-4F54-BD03-F381536662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43810159"/>
        <c:axId val="743804335"/>
      </c:barChart>
      <c:catAx>
        <c:axId val="74381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3804335"/>
        <c:crosses val="autoZero"/>
        <c:auto val="1"/>
        <c:lblAlgn val="ctr"/>
        <c:lblOffset val="100"/>
        <c:noMultiLvlLbl val="0"/>
      </c:catAx>
      <c:valAx>
        <c:axId val="74380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381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0361917256667"/>
          <c:y val="6.1986754126295521E-2"/>
          <c:w val="0.87551514253138985"/>
          <c:h val="0.660090270585664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patching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k=10</c:v>
                </c:pt>
                <c:pt idx="1">
                  <c:v>k=15</c:v>
                </c:pt>
                <c:pt idx="2">
                  <c:v>k=20</c:v>
                </c:pt>
                <c:pt idx="3">
                  <c:v>k=25</c:v>
                </c:pt>
                <c:pt idx="4">
                  <c:v>Yolov5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57.4</c:v>
                </c:pt>
                <c:pt idx="2">
                  <c:v>57.56</c:v>
                </c:pt>
                <c:pt idx="3">
                  <c:v>55.85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05-4A7C-8D69-7C6ED937A0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Yolov5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k=10</c:v>
                </c:pt>
                <c:pt idx="1">
                  <c:v>k=15</c:v>
                </c:pt>
                <c:pt idx="2">
                  <c:v>k=20</c:v>
                </c:pt>
                <c:pt idx="3">
                  <c:v>k=25</c:v>
                </c:pt>
                <c:pt idx="4">
                  <c:v>Yolov5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4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05-4A7C-8D69-7C6ED937A0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3755359"/>
        <c:axId val="103755775"/>
      </c:barChart>
      <c:catAx>
        <c:axId val="103755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755775"/>
        <c:crosses val="autoZero"/>
        <c:auto val="1"/>
        <c:lblAlgn val="ctr"/>
        <c:lblOffset val="100"/>
        <c:noMultiLvlLbl val="0"/>
      </c:catAx>
      <c:valAx>
        <c:axId val="10375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75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Execution</a:t>
            </a:r>
            <a:r>
              <a:rPr lang="en-US" altLang="ko-KR" baseline="0" dirty="0">
                <a:latin typeface="Times" panose="02020603050405020304" pitchFamily="18" charset="0"/>
                <a:cs typeface="Times" panose="02020603050405020304" pitchFamily="18" charset="0"/>
              </a:rPr>
              <a:t> Time breakdown of Patching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Patching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Yolov5</c:v>
                </c:pt>
                <c:pt idx="1">
                  <c:v>ResNet18</c:v>
                </c:pt>
                <c:pt idx="2">
                  <c:v>ResNet32</c:v>
                </c:pt>
                <c:pt idx="3">
                  <c:v>ResNet50</c:v>
                </c:pt>
                <c:pt idx="4">
                  <c:v>RPN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88.2</c:v>
                </c:pt>
                <c:pt idx="1">
                  <c:v>180</c:v>
                </c:pt>
                <c:pt idx="2">
                  <c:v>250</c:v>
                </c:pt>
                <c:pt idx="3">
                  <c:v>391</c:v>
                </c:pt>
                <c:pt idx="4">
                  <c:v>282.40600000000001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3D-40CA-B6C9-C640756A3A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3810159"/>
        <c:axId val="743804335"/>
      </c:barChart>
      <c:catAx>
        <c:axId val="74381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3804335"/>
        <c:crosses val="autoZero"/>
        <c:auto val="1"/>
        <c:lblAlgn val="ctr"/>
        <c:lblOffset val="100"/>
        <c:noMultiLvlLbl val="0"/>
      </c:catAx>
      <c:valAx>
        <c:axId val="74380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381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Execution</a:t>
            </a:r>
            <a:r>
              <a:rPr lang="en-US" altLang="ko-KR" baseline="0" dirty="0">
                <a:latin typeface="Times" panose="02020603050405020304" pitchFamily="18" charset="0"/>
                <a:cs typeface="Times" panose="02020603050405020304" pitchFamily="18" charset="0"/>
              </a:rPr>
              <a:t> Time breakdown of Patching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1618682248941424E-2"/>
          <c:y val="0.13901191098748689"/>
          <c:w val="0.91944741185568812"/>
          <c:h val="0.674953566186088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Patching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ResNet18</c:v>
                </c:pt>
                <c:pt idx="1">
                  <c:v>ResNet32</c:v>
                </c:pt>
                <c:pt idx="2">
                  <c:v>ResNet50</c:v>
                </c:pt>
                <c:pt idx="3">
                  <c:v>RPN</c:v>
                </c:pt>
                <c:pt idx="4">
                  <c:v>Faster RCNN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180</c:v>
                </c:pt>
                <c:pt idx="1">
                  <c:v>250</c:v>
                </c:pt>
                <c:pt idx="2">
                  <c:v>391</c:v>
                </c:pt>
                <c:pt idx="3">
                  <c:v>282.40600000000001</c:v>
                </c:pt>
                <c:pt idx="4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B1-4B22-9D7C-98F2F1B51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3810159"/>
        <c:axId val="743804335"/>
      </c:barChart>
      <c:catAx>
        <c:axId val="74381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3804335"/>
        <c:crosses val="autoZero"/>
        <c:auto val="1"/>
        <c:lblAlgn val="ctr"/>
        <c:lblOffset val="100"/>
        <c:noMultiLvlLbl val="0"/>
      </c:catAx>
      <c:valAx>
        <c:axId val="74380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381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Execution</a:t>
            </a:r>
            <a:r>
              <a:rPr lang="en-US" altLang="ko-KR" baseline="0" dirty="0">
                <a:latin typeface="Times" panose="02020603050405020304" pitchFamily="18" charset="0"/>
                <a:cs typeface="Times" panose="02020603050405020304" pitchFamily="18" charset="0"/>
              </a:rPr>
              <a:t> Time breakdown of Patching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Patching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RPN</c:v>
                </c:pt>
                <c:pt idx="1">
                  <c:v>Patching</c:v>
                </c:pt>
                <c:pt idx="2">
                  <c:v>Detection</c:v>
                </c:pt>
                <c:pt idx="3">
                  <c:v>Mapping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282.40600000000001</c:v>
                </c:pt>
                <c:pt idx="1">
                  <c:v>23.936</c:v>
                </c:pt>
                <c:pt idx="2">
                  <c:v>24.7</c:v>
                </c:pt>
                <c:pt idx="3">
                  <c:v>0.82399999999999995</c:v>
                </c:pt>
                <c:pt idx="4">
                  <c:v>331.86599999999999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81-4B87-838D-98461E62D8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Vanilla Yolov5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RPN</c:v>
                </c:pt>
                <c:pt idx="1">
                  <c:v>Patching</c:v>
                </c:pt>
                <c:pt idx="2">
                  <c:v>Detection</c:v>
                </c:pt>
                <c:pt idx="3">
                  <c:v>Mapping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88.2</c:v>
                </c:pt>
                <c:pt idx="3">
                  <c:v>0</c:v>
                </c:pt>
                <c:pt idx="4">
                  <c:v>88.2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81-4B87-838D-98461E62D8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43810159"/>
        <c:axId val="743804335"/>
      </c:barChart>
      <c:catAx>
        <c:axId val="74381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3804335"/>
        <c:crosses val="autoZero"/>
        <c:auto val="1"/>
        <c:lblAlgn val="ctr"/>
        <c:lblOffset val="100"/>
        <c:noMultiLvlLbl val="0"/>
      </c:catAx>
      <c:valAx>
        <c:axId val="74380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381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702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6E78C-6F24-4C47-8404-8F319E51B92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5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702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CEE1C-692C-4CC6-A2F1-3935922D1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Tx/>
              <a:buAutoNum type="arabicPeriod"/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527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1961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1928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849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73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Full frame inspection</a:t>
            </a:r>
            <a:r>
              <a:rPr kumimoji="1" lang="ko-KR" altLang="en-US" sz="1200" b="0" dirty="0">
                <a:latin typeface="+mn-lt"/>
              </a:rPr>
              <a:t>을 </a:t>
            </a:r>
            <a:r>
              <a:rPr kumimoji="1" lang="en-US" altLang="ko-KR" sz="1200" b="0" dirty="0">
                <a:latin typeface="+mn-lt"/>
              </a:rPr>
              <a:t>frame</a:t>
            </a:r>
            <a:r>
              <a:rPr kumimoji="1" lang="ko-KR" altLang="en-US" sz="1200" b="0" dirty="0">
                <a:latin typeface="+mn-lt"/>
              </a:rPr>
              <a:t>당 얼마나 자주 누구 </a:t>
            </a:r>
            <a:r>
              <a:rPr kumimoji="1" lang="en-US" altLang="ko-KR" sz="1200" b="0" dirty="0">
                <a:latin typeface="+mn-lt"/>
              </a:rPr>
              <a:t>frame </a:t>
            </a:r>
            <a:r>
              <a:rPr kumimoji="1" lang="ko-KR" altLang="en-US" sz="1200" b="0" dirty="0">
                <a:latin typeface="+mn-lt"/>
              </a:rPr>
              <a:t>부터 하는 것이 적당한지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435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062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244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5735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764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다음은 </a:t>
            </a:r>
            <a:r>
              <a:rPr kumimoji="1" lang="en-US" altLang="ko-KR" sz="1200" b="0" dirty="0">
                <a:latin typeface="+mn-lt"/>
              </a:rPr>
              <a:t>Execution time </a:t>
            </a:r>
            <a:r>
              <a:rPr kumimoji="1" lang="ko-KR" altLang="en-US" sz="1200" b="0" dirty="0">
                <a:latin typeface="+mn-lt"/>
              </a:rPr>
              <a:t>측정 결과입니다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지난번 </a:t>
            </a:r>
            <a:r>
              <a:rPr kumimoji="1" lang="en-US" altLang="ko-KR" sz="1200" b="0" dirty="0" err="1">
                <a:latin typeface="+mn-lt"/>
              </a:rPr>
              <a:t>rpn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측정 값이 누락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 err="1">
                <a:latin typeface="+mn-lt"/>
              </a:rPr>
              <a:t>Rpn</a:t>
            </a:r>
            <a:r>
              <a:rPr kumimoji="1" lang="ko-KR" altLang="en-US" sz="1200" b="0" dirty="0">
                <a:latin typeface="+mn-lt"/>
              </a:rPr>
              <a:t>이 같은 크기의 </a:t>
            </a:r>
            <a:r>
              <a:rPr kumimoji="1" lang="en-US" altLang="ko-KR" sz="1200" b="0" dirty="0">
                <a:latin typeface="+mn-lt"/>
              </a:rPr>
              <a:t>yolo detection </a:t>
            </a:r>
            <a:r>
              <a:rPr kumimoji="1" lang="ko-KR" altLang="en-US" sz="1200" b="0" dirty="0" err="1">
                <a:latin typeface="+mn-lt"/>
              </a:rPr>
              <a:t>결과랑만</a:t>
            </a:r>
            <a:r>
              <a:rPr kumimoji="1" lang="ko-KR" altLang="en-US" sz="1200" b="0" dirty="0">
                <a:latin typeface="+mn-lt"/>
              </a:rPr>
              <a:t> 비교 했을 때 절반 가량 </a:t>
            </a:r>
            <a:r>
              <a:rPr kumimoji="1" lang="en-US" altLang="ko-KR" sz="1200" b="0" dirty="0">
                <a:latin typeface="+mn-lt"/>
              </a:rPr>
              <a:t>detection </a:t>
            </a:r>
            <a:r>
              <a:rPr kumimoji="1" lang="ko-KR" altLang="en-US" sz="1200" b="0" dirty="0">
                <a:latin typeface="+mn-lt"/>
              </a:rPr>
              <a:t>시간을 줄일 수 있는 것으로 확인되었습니다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이 </a:t>
            </a:r>
            <a:r>
              <a:rPr kumimoji="1" lang="en-US" altLang="ko-KR" sz="1200" b="0" dirty="0">
                <a:latin typeface="+mn-lt"/>
              </a:rPr>
              <a:t>detection latency </a:t>
            </a:r>
            <a:r>
              <a:rPr kumimoji="1" lang="ko-KR" altLang="en-US" sz="1200" b="0" dirty="0">
                <a:latin typeface="+mn-lt"/>
              </a:rPr>
              <a:t>부분이 </a:t>
            </a:r>
            <a:r>
              <a:rPr kumimoji="1" lang="en-US" altLang="ko-KR" sz="1200" b="0" dirty="0">
                <a:latin typeface="+mn-lt"/>
              </a:rPr>
              <a:t>deadline</a:t>
            </a:r>
            <a:r>
              <a:rPr kumimoji="1" lang="ko-KR" altLang="en-US" sz="1200" b="0" dirty="0">
                <a:latin typeface="+mn-lt"/>
              </a:rPr>
              <a:t>에 따라서 </a:t>
            </a:r>
            <a:r>
              <a:rPr kumimoji="1" lang="en-US" altLang="ko-KR" sz="1200" b="0" dirty="0">
                <a:latin typeface="+mn-lt"/>
              </a:rPr>
              <a:t>dynamic</a:t>
            </a:r>
            <a:r>
              <a:rPr kumimoji="1" lang="ko-KR" altLang="en-US" sz="1200" b="0" dirty="0">
                <a:latin typeface="+mn-lt"/>
              </a:rPr>
              <a:t>하게 조절할 수 있는 부분이고 지금 비교적 큰 </a:t>
            </a:r>
            <a:r>
              <a:rPr kumimoji="1" lang="en-US" altLang="ko-KR" sz="1200" b="0" dirty="0">
                <a:latin typeface="+mn-lt"/>
              </a:rPr>
              <a:t>size</a:t>
            </a:r>
            <a:r>
              <a:rPr kumimoji="1" lang="ko-KR" altLang="en-US" sz="1200" b="0" dirty="0">
                <a:latin typeface="+mn-lt"/>
              </a:rPr>
              <a:t>의 이미지로 </a:t>
            </a:r>
            <a:r>
              <a:rPr kumimoji="1" lang="en-US" altLang="ko-KR" sz="1200" b="0" dirty="0">
                <a:latin typeface="+mn-lt"/>
              </a:rPr>
              <a:t>detection </a:t>
            </a:r>
            <a:r>
              <a:rPr kumimoji="1" lang="ko-KR" altLang="en-US" sz="1200" b="0" dirty="0">
                <a:latin typeface="+mn-lt"/>
              </a:rPr>
              <a:t>진행했기 때문에 이보다 작게 줄이면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Total </a:t>
            </a:r>
            <a:r>
              <a:rPr kumimoji="1" lang="ko-KR" altLang="en-US" sz="1200" b="0" dirty="0">
                <a:latin typeface="+mn-lt"/>
              </a:rPr>
              <a:t>실행시간을 크게 줄일 수 있을 것으로 보입니다</a:t>
            </a:r>
            <a:r>
              <a:rPr kumimoji="1" lang="en-US" altLang="ko-KR" sz="1200" b="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535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6439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1637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56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7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1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5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3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5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595-2691-45CA-A9C9-B57440176AD7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0A73214-B533-452F-8554-666DE071E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3922814" y="5087502"/>
            <a:ext cx="1298367" cy="42908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D70B81-8235-441B-B034-F866362B81CF}"/>
              </a:ext>
            </a:extLst>
          </p:cNvPr>
          <p:cNvGrpSpPr/>
          <p:nvPr/>
        </p:nvGrpSpPr>
        <p:grpSpPr>
          <a:xfrm>
            <a:off x="0" y="1770498"/>
            <a:ext cx="9144000" cy="2831291"/>
            <a:chOff x="0" y="1682575"/>
            <a:chExt cx="9144000" cy="283129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139A42-2018-48E7-94CA-8E5B7303B85A}"/>
                </a:ext>
              </a:extLst>
            </p:cNvPr>
            <p:cNvSpPr/>
            <p:nvPr/>
          </p:nvSpPr>
          <p:spPr>
            <a:xfrm>
              <a:off x="0" y="436966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41A9F0-8D2F-43C3-9541-536B37B0E4FE}"/>
                </a:ext>
              </a:extLst>
            </p:cNvPr>
            <p:cNvSpPr/>
            <p:nvPr/>
          </p:nvSpPr>
          <p:spPr>
            <a:xfrm>
              <a:off x="0" y="168257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4A91DB-303A-4F81-99F8-0D2A77C39D5B}"/>
              </a:ext>
            </a:extLst>
          </p:cNvPr>
          <p:cNvSpPr/>
          <p:nvPr/>
        </p:nvSpPr>
        <p:spPr>
          <a:xfrm>
            <a:off x="1113754" y="2202214"/>
            <a:ext cx="6978825" cy="143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Weekly Meeting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A635C-1642-419F-9A80-B71C2DC7C4C4}"/>
              </a:ext>
            </a:extLst>
          </p:cNvPr>
          <p:cNvSpPr txBox="1"/>
          <p:nvPr/>
        </p:nvSpPr>
        <p:spPr>
          <a:xfrm>
            <a:off x="2286000" y="3635555"/>
            <a:ext cx="4572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2022.12.02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85A0FD-5E48-4E0E-9C94-D53FC4C106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5F7EC6-6702-4AD9-B6D4-4B401C3A4168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9E7AC-451E-4B40-B0C0-4FAEDB5A95A9}"/>
              </a:ext>
            </a:extLst>
          </p:cNvPr>
          <p:cNvSpPr txBox="1"/>
          <p:nvPr/>
        </p:nvSpPr>
        <p:spPr>
          <a:xfrm>
            <a:off x="1691144" y="5743053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kye0520 @dgist.ac.kr)</a:t>
            </a:r>
          </a:p>
        </p:txBody>
      </p:sp>
    </p:spTree>
    <p:extLst>
      <p:ext uri="{BB962C8B-B14F-4D97-AF65-F5344CB8AC3E}">
        <p14:creationId xmlns:p14="http://schemas.microsoft.com/office/powerpoint/2010/main" val="288626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Region proposal method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637156" y="6156137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10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5CE4D-DF12-D966-D2CE-F043C0F8484E}"/>
              </a:ext>
            </a:extLst>
          </p:cNvPr>
          <p:cNvSpPr txBox="1"/>
          <p:nvPr/>
        </p:nvSpPr>
        <p:spPr>
          <a:xfrm>
            <a:off x="121729" y="968666"/>
            <a:ext cx="8900541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Object detection method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 Detector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9048F8-9883-418F-7289-4162C8AE2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798" y="3600711"/>
            <a:ext cx="4852402" cy="2894782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6CE80E-0443-89C1-1CF9-4C2F099525B0}"/>
              </a:ext>
            </a:extLst>
          </p:cNvPr>
          <p:cNvSpPr/>
          <p:nvPr/>
        </p:nvSpPr>
        <p:spPr>
          <a:xfrm>
            <a:off x="1451395" y="3429000"/>
            <a:ext cx="6241209" cy="3170097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3847AD-E2D9-3A55-796F-2D976838A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871" y="1017912"/>
            <a:ext cx="3233286" cy="1760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87B7E1-40F3-365E-8233-CF0C6BB92139}"/>
              </a:ext>
            </a:extLst>
          </p:cNvPr>
          <p:cNvSpPr txBox="1"/>
          <p:nvPr/>
        </p:nvSpPr>
        <p:spPr>
          <a:xfrm>
            <a:off x="5569571" y="2739124"/>
            <a:ext cx="3537887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  <a:t>HOG feature vector extraction example</a:t>
            </a:r>
            <a:endParaRPr lang="ko-KR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1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637156" y="6156137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11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5CE4D-DF12-D966-D2CE-F043C0F8484E}"/>
              </a:ext>
            </a:extLst>
          </p:cNvPr>
          <p:cNvSpPr txBox="1"/>
          <p:nvPr/>
        </p:nvSpPr>
        <p:spPr>
          <a:xfrm>
            <a:off x="121729" y="968666"/>
            <a:ext cx="8900541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weight Region Proposal Method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R-CNN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weight non DNN method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Frames </a:t>
            </a:r>
          </a:p>
        </p:txBody>
      </p:sp>
    </p:spTree>
    <p:extLst>
      <p:ext uri="{BB962C8B-B14F-4D97-AF65-F5344CB8AC3E}">
        <p14:creationId xmlns:p14="http://schemas.microsoft.com/office/powerpoint/2010/main" val="370720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DD0A587-A2E2-4AFA-8180-60966B77C08F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 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565A3B-C5E7-8060-D0A3-FED2375C8469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FB9B3-5C9C-85D3-D675-C66908283DE6}"/>
              </a:ext>
            </a:extLst>
          </p:cNvPr>
          <p:cNvSpPr txBox="1"/>
          <p:nvPr/>
        </p:nvSpPr>
        <p:spPr>
          <a:xfrm>
            <a:off x="87341" y="989891"/>
            <a:ext cx="8900541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Proposal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weight methods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implementation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 Selection Module Algorithm</a:t>
            </a:r>
          </a:p>
        </p:txBody>
      </p:sp>
    </p:spTree>
    <p:extLst>
      <p:ext uri="{BB962C8B-B14F-4D97-AF65-F5344CB8AC3E}">
        <p14:creationId xmlns:p14="http://schemas.microsoft.com/office/powerpoint/2010/main" val="133002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D927AE-833D-43DC-8A2C-D735685E0C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41" y="2738539"/>
            <a:ext cx="1134318" cy="1134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FE469-2B2D-40CE-A2AE-5D93F35E6A83}"/>
              </a:ext>
            </a:extLst>
          </p:cNvPr>
          <p:cNvSpPr/>
          <p:nvPr/>
        </p:nvSpPr>
        <p:spPr>
          <a:xfrm>
            <a:off x="1" y="4390696"/>
            <a:ext cx="9144000" cy="144201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7D82F6-6608-46B6-B381-9916447EE76B}"/>
              </a:ext>
            </a:extLst>
          </p:cNvPr>
          <p:cNvSpPr/>
          <p:nvPr/>
        </p:nvSpPr>
        <p:spPr>
          <a:xfrm>
            <a:off x="3266091" y="1940695"/>
            <a:ext cx="2611815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2E229-2378-4405-9087-57671A5FC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3643414" y="5049482"/>
            <a:ext cx="1298367" cy="4290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14AEF9-A9A0-4A4E-8490-94A1970A7D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E3F5BE-94BC-4D0A-8CC1-AC4E9C90E8A0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EC63D-1CA9-4C0D-85F9-6274710D2EA5}"/>
              </a:ext>
            </a:extLst>
          </p:cNvPr>
          <p:cNvSpPr txBox="1"/>
          <p:nvPr/>
        </p:nvSpPr>
        <p:spPr>
          <a:xfrm>
            <a:off x="1691139" y="5711522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(kye0520@dgist.ac.kr)</a:t>
            </a:r>
          </a:p>
        </p:txBody>
      </p:sp>
    </p:spTree>
    <p:extLst>
      <p:ext uri="{BB962C8B-B14F-4D97-AF65-F5344CB8AC3E}">
        <p14:creationId xmlns:p14="http://schemas.microsoft.com/office/powerpoint/2010/main" val="391388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Frame Selection Module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466758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C99619-6F27-1603-BCC6-7CA49E5FFBA4}"/>
              </a:ext>
            </a:extLst>
          </p:cNvPr>
          <p:cNvSpPr txBox="1"/>
          <p:nvPr/>
        </p:nvSpPr>
        <p:spPr>
          <a:xfrm>
            <a:off x="158272" y="999558"/>
            <a:ext cx="8826071" cy="243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Selection Mechanism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 order of frames or window size per frame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Decides number of  possible </a:t>
            </a:r>
            <a:r>
              <a:rPr lang="en-US" altLang="ko-KR" sz="2000" dirty="0">
                <a:highlight>
                  <a:srgbClr val="BDD7E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number of images for full frame inspection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deadline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Exploits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frame info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B4FD17D-F258-E5F3-0D85-F255355EA7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305462" y="3607411"/>
            <a:ext cx="1669880" cy="8728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A34D1A4-2EE4-3381-3837-53AF23D9A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191090" y="3887308"/>
            <a:ext cx="1669881" cy="8728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C5A91F3-94A3-A0A0-C42A-520FBABEDF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87341" y="4322869"/>
            <a:ext cx="1687024" cy="881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70F65A-7C48-6B1A-8080-BB24531572C4}"/>
                  </a:ext>
                </a:extLst>
              </p:cNvPr>
              <p:cNvSpPr txBox="1"/>
              <p:nvPr/>
            </p:nvSpPr>
            <p:spPr>
              <a:xfrm>
                <a:off x="1898847" y="3590116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70F65A-7C48-6B1A-8080-BB245315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847" y="3590116"/>
                <a:ext cx="4896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CBB35C-21DA-D6C2-57B0-E223C9C14995}"/>
                  </a:ext>
                </a:extLst>
              </p:cNvPr>
              <p:cNvSpPr txBox="1"/>
              <p:nvPr/>
            </p:nvSpPr>
            <p:spPr>
              <a:xfrm>
                <a:off x="1919902" y="3951261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CBB35C-21DA-D6C2-57B0-E223C9C14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902" y="3951261"/>
                <a:ext cx="4896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6819AC-EF8C-5B26-961A-66C0B6E2C139}"/>
                  </a:ext>
                </a:extLst>
              </p:cNvPr>
              <p:cNvSpPr txBox="1"/>
              <p:nvPr/>
            </p:nvSpPr>
            <p:spPr>
              <a:xfrm>
                <a:off x="1910312" y="5054382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6819AC-EF8C-5B26-961A-66C0B6E2C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312" y="5054382"/>
                <a:ext cx="4896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EFB1C22-79DB-690A-395B-DFBFE4504576}"/>
              </a:ext>
            </a:extLst>
          </p:cNvPr>
          <p:cNvSpPr txBox="1"/>
          <p:nvPr/>
        </p:nvSpPr>
        <p:spPr>
          <a:xfrm>
            <a:off x="443036" y="5273667"/>
            <a:ext cx="14476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Input Images 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853BB-0A4A-361E-9301-841A7392BC9E}"/>
              </a:ext>
            </a:extLst>
          </p:cNvPr>
          <p:cNvSpPr txBox="1"/>
          <p:nvPr/>
        </p:nvSpPr>
        <p:spPr>
          <a:xfrm>
            <a:off x="1758231" y="4187464"/>
            <a:ext cx="7010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57BD734-ACA8-B1A8-B44A-F690A6C64104}"/>
              </a:ext>
            </a:extLst>
          </p:cNvPr>
          <p:cNvSpPr/>
          <p:nvPr/>
        </p:nvSpPr>
        <p:spPr>
          <a:xfrm>
            <a:off x="2874988" y="4061973"/>
            <a:ext cx="1915514" cy="7868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Frame Priority Ordering 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334D2B7-3F7A-1A3C-8DF8-0A6FC81C936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442870" y="4455388"/>
            <a:ext cx="43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40990BC-3D19-1560-1EAA-03351AA84F27}"/>
              </a:ext>
            </a:extLst>
          </p:cNvPr>
          <p:cNvCxnSpPr>
            <a:cxnSpLocks/>
          </p:cNvCxnSpPr>
          <p:nvPr/>
        </p:nvCxnSpPr>
        <p:spPr>
          <a:xfrm>
            <a:off x="4790502" y="4460384"/>
            <a:ext cx="361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81AC2E3-5366-C6F1-C7CE-1E79A9F1B221}"/>
              </a:ext>
            </a:extLst>
          </p:cNvPr>
          <p:cNvSpPr/>
          <p:nvPr/>
        </p:nvSpPr>
        <p:spPr>
          <a:xfrm>
            <a:off x="7578762" y="3142145"/>
            <a:ext cx="1282448" cy="259508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Detection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(Yolo)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3AAD2-7DE5-4CDC-F0D4-9368E19F3A31}"/>
              </a:ext>
            </a:extLst>
          </p:cNvPr>
          <p:cNvSpPr txBox="1"/>
          <p:nvPr/>
        </p:nvSpPr>
        <p:spPr>
          <a:xfrm>
            <a:off x="4852645" y="2838508"/>
            <a:ext cx="26087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Available full frame inspection until deadline: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4D109F-7740-BCF2-E40C-C468C4A6EF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5671160" y="4270861"/>
            <a:ext cx="1110877" cy="5806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2628FB-1D95-9571-A503-94CBD70009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5663248" y="3551152"/>
            <a:ext cx="1118789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F44C9B-F682-D784-0CFF-7FABD44EEC6E}"/>
              </a:ext>
            </a:extLst>
          </p:cNvPr>
          <p:cNvSpPr txBox="1"/>
          <p:nvPr/>
        </p:nvSpPr>
        <p:spPr>
          <a:xfrm>
            <a:off x="5562516" y="4939954"/>
            <a:ext cx="14476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Frames</a:t>
            </a:r>
            <a:endParaRPr lang="ko-KR" altLang="en-US" sz="1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1FCBE1-AE6E-458F-8A82-38E6F2E40142}"/>
              </a:ext>
            </a:extLst>
          </p:cNvPr>
          <p:cNvCxnSpPr>
            <a:cxnSpLocks/>
          </p:cNvCxnSpPr>
          <p:nvPr/>
        </p:nvCxnSpPr>
        <p:spPr>
          <a:xfrm>
            <a:off x="6914205" y="3932668"/>
            <a:ext cx="585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35EF4D5-FB49-EEF8-4F6B-E4941483E22C}"/>
              </a:ext>
            </a:extLst>
          </p:cNvPr>
          <p:cNvCxnSpPr>
            <a:cxnSpLocks/>
          </p:cNvCxnSpPr>
          <p:nvPr/>
        </p:nvCxnSpPr>
        <p:spPr>
          <a:xfrm>
            <a:off x="6914205" y="4591043"/>
            <a:ext cx="585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6127E9-15D3-61BB-546F-9CB9D24FD32E}"/>
                  </a:ext>
                </a:extLst>
              </p:cNvPr>
              <p:cNvSpPr txBox="1"/>
              <p:nvPr/>
            </p:nvSpPr>
            <p:spPr>
              <a:xfrm>
                <a:off x="5225686" y="3672636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6127E9-15D3-61BB-546F-9CB9D24FD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686" y="3672636"/>
                <a:ext cx="48961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41F15C-C150-AA8A-E716-AFC2C9BD65B6}"/>
                  </a:ext>
                </a:extLst>
              </p:cNvPr>
              <p:cNvSpPr txBox="1"/>
              <p:nvPr/>
            </p:nvSpPr>
            <p:spPr>
              <a:xfrm>
                <a:off x="5220607" y="4376514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41F15C-C150-AA8A-E716-AFC2C9BD6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607" y="4376514"/>
                <a:ext cx="48961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77C9AD-CFAB-21DD-9A00-E5EB07C60016}"/>
                  </a:ext>
                </a:extLst>
              </p:cNvPr>
              <p:cNvSpPr txBox="1"/>
              <p:nvPr/>
            </p:nvSpPr>
            <p:spPr>
              <a:xfrm>
                <a:off x="2814275" y="5052852"/>
                <a:ext cx="233389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gets lower priority until other frames are processed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77C9AD-CFAB-21DD-9A00-E5EB07C60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275" y="5052852"/>
                <a:ext cx="2333892" cy="830997"/>
              </a:xfrm>
              <a:prstGeom prst="rect">
                <a:avLst/>
              </a:prstGeom>
              <a:blipFill>
                <a:blip r:embed="rId10"/>
                <a:stretch>
                  <a:fillRect t="-2206" r="-783"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CC1829-F622-21AF-4FC6-2551A6D09AB6}"/>
                  </a:ext>
                </a:extLst>
              </p:cNvPr>
              <p:cNvSpPr txBox="1"/>
              <p:nvPr/>
            </p:nvSpPr>
            <p:spPr>
              <a:xfrm>
                <a:off x="2459282" y="6059155"/>
                <a:ext cx="32509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ko-KR" sz="1600" dirty="0"/>
                  <a:t>ew object arrival rate: needs full frame inspection  for accuracy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CC1829-F622-21AF-4FC6-2551A6D09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282" y="6059155"/>
                <a:ext cx="3250940" cy="584775"/>
              </a:xfrm>
              <a:prstGeom prst="rect">
                <a:avLst/>
              </a:prstGeom>
              <a:blipFill>
                <a:blip r:embed="rId11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97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0" grpId="0"/>
      <p:bldP spid="17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Contents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917F8-7C06-9566-F89B-BB9D4A2223F7}"/>
              </a:ext>
            </a:extLst>
          </p:cNvPr>
          <p:cNvSpPr txBox="1"/>
          <p:nvPr/>
        </p:nvSpPr>
        <p:spPr>
          <a:xfrm>
            <a:off x="87341" y="999558"/>
            <a:ext cx="8900541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347952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5CE4D-DF12-D966-D2CE-F043C0F8484E}"/>
              </a:ext>
            </a:extLst>
          </p:cNvPr>
          <p:cNvSpPr txBox="1"/>
          <p:nvPr/>
        </p:nvSpPr>
        <p:spPr>
          <a:xfrm>
            <a:off x="96981" y="1108710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AF400-A410-BA2E-00AB-A3883B0A2D74}"/>
              </a:ext>
            </a:extLst>
          </p:cNvPr>
          <p:cNvSpPr txBox="1"/>
          <p:nvPr/>
        </p:nvSpPr>
        <p:spPr>
          <a:xfrm>
            <a:off x="593187" y="1965060"/>
            <a:ext cx="7957625" cy="1215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tradeoff between detection accuracy and execution time in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with multiple cameras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456F3DB-1EA9-E40D-652D-9F4F8B7D94AA}"/>
              </a:ext>
            </a:extLst>
          </p:cNvPr>
          <p:cNvSpPr/>
          <p:nvPr/>
        </p:nvSpPr>
        <p:spPr>
          <a:xfrm>
            <a:off x="544131" y="1777631"/>
            <a:ext cx="8453389" cy="1651369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1A349-93CD-2AD1-1535-62757F546E31}"/>
              </a:ext>
            </a:extLst>
          </p:cNvPr>
          <p:cNvSpPr txBox="1"/>
          <p:nvPr/>
        </p:nvSpPr>
        <p:spPr>
          <a:xfrm>
            <a:off x="14360" y="3580681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 : </a:t>
            </a:r>
            <a:r>
              <a:rPr lang="en-US" altLang="ko-KR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Patching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42D59F-454F-8AD5-E81B-67B577A806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177" r="16988" b="25721"/>
          <a:stretch/>
        </p:blipFill>
        <p:spPr>
          <a:xfrm>
            <a:off x="985048" y="5251847"/>
            <a:ext cx="7258491" cy="148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E61357-B472-6CF4-5753-36ACC6F929DF}"/>
              </a:ext>
            </a:extLst>
          </p:cNvPr>
          <p:cNvSpPr txBox="1"/>
          <p:nvPr/>
        </p:nvSpPr>
        <p:spPr>
          <a:xfrm>
            <a:off x="2368334" y="4352527"/>
            <a:ext cx="4491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Image Patching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F1BCE-CF91-8153-51B5-86995F2A00D8}"/>
              </a:ext>
            </a:extLst>
          </p:cNvPr>
          <p:cNvSpPr txBox="1"/>
          <p:nvPr/>
        </p:nvSpPr>
        <p:spPr>
          <a:xfrm>
            <a:off x="1185422" y="5096198"/>
            <a:ext cx="2007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Frame t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F681D0-9AEC-1A56-ACF2-ED5C1BAECE7B}"/>
              </a:ext>
            </a:extLst>
          </p:cNvPr>
          <p:cNvSpPr txBox="1"/>
          <p:nvPr/>
        </p:nvSpPr>
        <p:spPr>
          <a:xfrm>
            <a:off x="6151230" y="5162893"/>
            <a:ext cx="2007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Frame t+1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52886-85CD-8687-2033-84E71D0109A4}"/>
              </a:ext>
            </a:extLst>
          </p:cNvPr>
          <p:cNvSpPr txBox="1"/>
          <p:nvPr/>
        </p:nvSpPr>
        <p:spPr>
          <a:xfrm>
            <a:off x="3610431" y="4979134"/>
            <a:ext cx="20077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Patched image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723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637156" y="6156137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5CE4D-DF12-D966-D2CE-F043C0F8484E}"/>
              </a:ext>
            </a:extLst>
          </p:cNvPr>
          <p:cNvSpPr txBox="1"/>
          <p:nvPr/>
        </p:nvSpPr>
        <p:spPr>
          <a:xfrm>
            <a:off x="121729" y="968666"/>
            <a:ext cx="8900541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Light-weight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Proposal Method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mmDetection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RPN backbone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detectron2 ResNet50-FPN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ResNet18 , ResNet32, ResNet50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12F796-754E-A2D4-2FE5-EFF992120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110" y="3709101"/>
            <a:ext cx="4852402" cy="289478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838DC5A-7FE3-4633-786C-91C0255795A8}"/>
              </a:ext>
            </a:extLst>
          </p:cNvPr>
          <p:cNvSpPr/>
          <p:nvPr/>
        </p:nvSpPr>
        <p:spPr>
          <a:xfrm>
            <a:off x="1451394" y="3571444"/>
            <a:ext cx="6241209" cy="3170097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67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637156" y="6156137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5CE4D-DF12-D966-D2CE-F043C0F8484E}"/>
              </a:ext>
            </a:extLst>
          </p:cNvPr>
          <p:cNvSpPr txBox="1"/>
          <p:nvPr/>
        </p:nvSpPr>
        <p:spPr>
          <a:xfrm>
            <a:off x="121729" y="968666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weight Region Proposal Method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3A17F423-F4C0-C87F-87C3-5736769AB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2907942"/>
              </p:ext>
            </p:extLst>
          </p:nvPr>
        </p:nvGraphicFramePr>
        <p:xfrm>
          <a:off x="237457" y="2688598"/>
          <a:ext cx="4547195" cy="3063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F09A0780-3178-B656-9B44-472DB11A4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5724089"/>
              </p:ext>
            </p:extLst>
          </p:nvPr>
        </p:nvGraphicFramePr>
        <p:xfrm>
          <a:off x="4715300" y="3370827"/>
          <a:ext cx="4114413" cy="2381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ECD15F-C790-69EA-FA19-777AFD79D4C5}"/>
              </a:ext>
            </a:extLst>
          </p:cNvPr>
          <p:cNvSpPr txBox="1"/>
          <p:nvPr/>
        </p:nvSpPr>
        <p:spPr>
          <a:xfrm>
            <a:off x="6004767" y="2688598"/>
            <a:ext cx="2075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25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Execution Time breakdown 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5CE4D-DF12-D966-D2CE-F043C0F8484E}"/>
              </a:ext>
            </a:extLst>
          </p:cNvPr>
          <p:cNvSpPr txBox="1"/>
          <p:nvPr/>
        </p:nvSpPr>
        <p:spPr>
          <a:xfrm>
            <a:off x="87341" y="976370"/>
            <a:ext cx="890054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of Patching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1290x1290 image to 960x960 image with no object scale change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C3CA6A-98BF-7A1B-A24C-309FFE827C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860" r="49331" b="8888"/>
          <a:stretch/>
        </p:blipFill>
        <p:spPr>
          <a:xfrm>
            <a:off x="6204802" y="3429000"/>
            <a:ext cx="2902656" cy="1870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AEFF9-DC37-BCFB-9520-3242FF853359}"/>
              </a:ext>
            </a:extLst>
          </p:cNvPr>
          <p:cNvSpPr txBox="1"/>
          <p:nvPr/>
        </p:nvSpPr>
        <p:spPr>
          <a:xfrm>
            <a:off x="7059274" y="2916216"/>
            <a:ext cx="1663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</a:t>
            </a:r>
            <a:endParaRPr lang="ko-KR" altLang="en-US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18E6FF19-900E-8DB2-ADF4-3D484B02F546}"/>
              </a:ext>
            </a:extLst>
          </p:cNvPr>
          <p:cNvGraphicFramePr/>
          <p:nvPr/>
        </p:nvGraphicFramePr>
        <p:xfrm>
          <a:off x="156893" y="2762060"/>
          <a:ext cx="6226850" cy="3045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5640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DD0A587-A2E2-4AFA-8180-60966B77C08F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Faster R-CNN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565A3B-C5E7-8060-D0A3-FED2375C8469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FB9B3-5C9C-85D3-D675-C66908283DE6}"/>
              </a:ext>
            </a:extLst>
          </p:cNvPr>
          <p:cNvSpPr txBox="1"/>
          <p:nvPr/>
        </p:nvSpPr>
        <p:spPr>
          <a:xfrm>
            <a:off x="87341" y="989891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Impact on Faster R-CNN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657FC27B-DB51-4793-F13E-07818CA489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049756"/>
              </p:ext>
            </p:extLst>
          </p:nvPr>
        </p:nvGraphicFramePr>
        <p:xfrm>
          <a:off x="993421" y="1965242"/>
          <a:ext cx="7250117" cy="3902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2874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C3F846-D834-509A-B862-FFD442E312D7}"/>
              </a:ext>
            </a:extLst>
          </p:cNvPr>
          <p:cNvSpPr/>
          <p:nvPr/>
        </p:nvSpPr>
        <p:spPr>
          <a:xfrm>
            <a:off x="2656487" y="5716871"/>
            <a:ext cx="4500540" cy="10948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Overview 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9715542" y="5919331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8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C99619-6F27-1603-BCC6-7CA49E5FFBA4}"/>
              </a:ext>
            </a:extLst>
          </p:cNvPr>
          <p:cNvSpPr txBox="1"/>
          <p:nvPr/>
        </p:nvSpPr>
        <p:spPr>
          <a:xfrm>
            <a:off x="158272" y="999558"/>
            <a:ext cx="898572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Overview of exploiting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frame feature 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59FBAA-FBA7-4D85-5B3C-2BF3A7277A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242952" y="2409213"/>
            <a:ext cx="1669880" cy="8728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E0F014-0968-C904-7240-E83506CDDD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128580" y="2689110"/>
            <a:ext cx="1669881" cy="8728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187D6B-DD03-4A64-DA1A-C78793C0BB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24831" y="3124671"/>
            <a:ext cx="1687024" cy="881784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68F395-B6BB-4D2F-D845-0B288FFC313E}"/>
              </a:ext>
            </a:extLst>
          </p:cNvPr>
          <p:cNvSpPr/>
          <p:nvPr/>
        </p:nvSpPr>
        <p:spPr>
          <a:xfrm>
            <a:off x="2656486" y="2726806"/>
            <a:ext cx="1915514" cy="753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Frame Ordering 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AC69909-0F4E-50FA-B3D8-25C67747DAC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207956" y="3103587"/>
            <a:ext cx="448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73F2F2-A2BF-780F-907D-971F62449197}"/>
              </a:ext>
            </a:extLst>
          </p:cNvPr>
          <p:cNvSpPr/>
          <p:nvPr/>
        </p:nvSpPr>
        <p:spPr>
          <a:xfrm>
            <a:off x="404180" y="5929732"/>
            <a:ext cx="1669880" cy="6933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Patching 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7724D10-7276-00CC-48CB-453ED1D7CBF9}"/>
              </a:ext>
            </a:extLst>
          </p:cNvPr>
          <p:cNvSpPr/>
          <p:nvPr/>
        </p:nvSpPr>
        <p:spPr>
          <a:xfrm>
            <a:off x="7780956" y="2279318"/>
            <a:ext cx="1282448" cy="2595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Detection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(Yolo)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29027F9-5F26-4C0F-932D-6215006A9BF7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7214157" y="2566177"/>
            <a:ext cx="566799" cy="1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EA9ED6D-AF8D-DDB9-9BF7-D4808A0B390A}"/>
              </a:ext>
            </a:extLst>
          </p:cNvPr>
          <p:cNvSpPr/>
          <p:nvPr/>
        </p:nvSpPr>
        <p:spPr>
          <a:xfrm>
            <a:off x="2916393" y="5919331"/>
            <a:ext cx="1755588" cy="714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Object Detection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F9D3145-8FB7-C7F8-8C75-4D55CBE91EE3}"/>
              </a:ext>
            </a:extLst>
          </p:cNvPr>
          <p:cNvSpPr/>
          <p:nvPr/>
        </p:nvSpPr>
        <p:spPr>
          <a:xfrm>
            <a:off x="5087551" y="6072015"/>
            <a:ext cx="1755588" cy="52426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C3CCEC2-760E-CB26-5C7E-8CFC5CB3C7E7}"/>
              </a:ext>
            </a:extLst>
          </p:cNvPr>
          <p:cNvCxnSpPr>
            <a:cxnSpLocks/>
          </p:cNvCxnSpPr>
          <p:nvPr/>
        </p:nvCxnSpPr>
        <p:spPr>
          <a:xfrm flipV="1">
            <a:off x="8210466" y="4883960"/>
            <a:ext cx="0" cy="41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A615968-969B-6EA2-4EBD-82718780C2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157027" y="6264293"/>
            <a:ext cx="1293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505B6C2A-D7A8-3F67-8211-01AF0C2DC04C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422180" y="4874406"/>
            <a:ext cx="28209" cy="1389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6D79C90-66DD-FEC8-18D7-7D40DAF8090E}"/>
                  </a:ext>
                </a:extLst>
              </p:cNvPr>
              <p:cNvSpPr txBox="1"/>
              <p:nvPr/>
            </p:nvSpPr>
            <p:spPr>
              <a:xfrm>
                <a:off x="1836337" y="2391918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6D79C90-66DD-FEC8-18D7-7D40DAF80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337" y="2391918"/>
                <a:ext cx="4896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B3EB4C8-4B6F-076E-7049-86DEB955C326}"/>
                  </a:ext>
                </a:extLst>
              </p:cNvPr>
              <p:cNvSpPr txBox="1"/>
              <p:nvPr/>
            </p:nvSpPr>
            <p:spPr>
              <a:xfrm>
                <a:off x="1857392" y="2753063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B3EB4C8-4B6F-076E-7049-86DEB955C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92" y="2753063"/>
                <a:ext cx="4896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53DDAA5-21D5-3652-149C-E71B78E1FF79}"/>
                  </a:ext>
                </a:extLst>
              </p:cNvPr>
              <p:cNvSpPr txBox="1"/>
              <p:nvPr/>
            </p:nvSpPr>
            <p:spPr>
              <a:xfrm>
                <a:off x="1847802" y="3856184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53DDAA5-21D5-3652-149C-E71B78E1F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802" y="3856184"/>
                <a:ext cx="4896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627C3178-788C-9420-9135-2DB99B5321BB}"/>
              </a:ext>
            </a:extLst>
          </p:cNvPr>
          <p:cNvSpPr txBox="1"/>
          <p:nvPr/>
        </p:nvSpPr>
        <p:spPr>
          <a:xfrm>
            <a:off x="380526" y="4075469"/>
            <a:ext cx="14476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Input Images </a:t>
            </a:r>
            <a:endParaRPr lang="ko-KR" altLang="en-US" sz="16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4253A05-0086-685D-A3E6-3C61F0FB50B8}"/>
              </a:ext>
            </a:extLst>
          </p:cNvPr>
          <p:cNvSpPr txBox="1"/>
          <p:nvPr/>
        </p:nvSpPr>
        <p:spPr>
          <a:xfrm>
            <a:off x="1695721" y="2989266"/>
            <a:ext cx="7010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id="{D04A44A6-F0C6-F701-7325-E4DB19AA4E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5386352" y="2231852"/>
            <a:ext cx="1388495" cy="725747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5DD650B3-7F11-6147-9A9A-8C6129D668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5123969" y="2458873"/>
            <a:ext cx="1388494" cy="725746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6A74CE96-E152-FF30-3DC1-A3F7883DDB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4602026" y="3644405"/>
            <a:ext cx="1516954" cy="792891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CA8A1A91-94D5-4B1D-255E-DFC6D29D45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5"/>
          <a:stretch/>
        </p:blipFill>
        <p:spPr>
          <a:xfrm>
            <a:off x="4375754" y="3846864"/>
            <a:ext cx="1516954" cy="792891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AF1B1039-76B2-336B-159A-AE2BEEC1C0FD}"/>
              </a:ext>
            </a:extLst>
          </p:cNvPr>
          <p:cNvSpPr txBox="1"/>
          <p:nvPr/>
        </p:nvSpPr>
        <p:spPr>
          <a:xfrm>
            <a:off x="5367192" y="3029244"/>
            <a:ext cx="7010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6770DC5-116A-D52B-C2BA-868CCB371F19}"/>
                  </a:ext>
                </a:extLst>
              </p:cNvPr>
              <p:cNvSpPr txBox="1"/>
              <p:nvPr/>
            </p:nvSpPr>
            <p:spPr>
              <a:xfrm>
                <a:off x="6724542" y="2381511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6770DC5-116A-D52B-C2BA-868CCB371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542" y="2381511"/>
                <a:ext cx="48961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FBD3AED-9A31-CD55-71C5-22BF5ABEBD46}"/>
                  </a:ext>
                </a:extLst>
              </p:cNvPr>
              <p:cNvSpPr txBox="1"/>
              <p:nvPr/>
            </p:nvSpPr>
            <p:spPr>
              <a:xfrm>
                <a:off x="6416918" y="2983837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FBD3AED-9A31-CD55-71C5-22BF5ABEB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918" y="2983837"/>
                <a:ext cx="48961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0A12F31-85D4-9F63-BBA7-5A3852B994FD}"/>
              </a:ext>
            </a:extLst>
          </p:cNvPr>
          <p:cNvCxnSpPr>
            <a:cxnSpLocks/>
          </p:cNvCxnSpPr>
          <p:nvPr/>
        </p:nvCxnSpPr>
        <p:spPr>
          <a:xfrm>
            <a:off x="4572000" y="3125216"/>
            <a:ext cx="361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FE697DB-99B7-9549-1BF3-8799DED066CA}"/>
                  </a:ext>
                </a:extLst>
              </p:cNvPr>
              <p:cNvSpPr txBox="1"/>
              <p:nvPr/>
            </p:nvSpPr>
            <p:spPr>
              <a:xfrm>
                <a:off x="5927303" y="4451246"/>
                <a:ext cx="489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FE697DB-99B7-9549-1BF3-8799DED06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03" y="4451246"/>
                <a:ext cx="48961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AD0B25F-803E-E23F-B0AC-F645616ABB26}"/>
              </a:ext>
            </a:extLst>
          </p:cNvPr>
          <p:cNvCxnSpPr>
            <a:cxnSpLocks/>
          </p:cNvCxnSpPr>
          <p:nvPr/>
        </p:nvCxnSpPr>
        <p:spPr>
          <a:xfrm flipV="1">
            <a:off x="6821695" y="3125216"/>
            <a:ext cx="959261" cy="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E84FF802-223B-FC9C-978B-9C9E5FC01693}"/>
              </a:ext>
            </a:extLst>
          </p:cNvPr>
          <p:cNvCxnSpPr>
            <a:cxnSpLocks/>
          </p:cNvCxnSpPr>
          <p:nvPr/>
        </p:nvCxnSpPr>
        <p:spPr>
          <a:xfrm>
            <a:off x="6421042" y="4545727"/>
            <a:ext cx="1359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4D6B265-D010-536A-E34D-7D81E7374878}"/>
              </a:ext>
            </a:extLst>
          </p:cNvPr>
          <p:cNvSpPr txBox="1"/>
          <p:nvPr/>
        </p:nvSpPr>
        <p:spPr>
          <a:xfrm>
            <a:off x="6794397" y="3391939"/>
            <a:ext cx="7552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4E421C8F-03BB-BA3D-54E6-A892EECB0C7B}"/>
              </a:ext>
            </a:extLst>
          </p:cNvPr>
          <p:cNvCxnSpPr>
            <a:cxnSpLocks/>
            <a:stCxn id="28" idx="1"/>
            <a:endCxn id="17" idx="3"/>
          </p:cNvCxnSpPr>
          <p:nvPr/>
        </p:nvCxnSpPr>
        <p:spPr>
          <a:xfrm flipH="1">
            <a:off x="2074060" y="6264294"/>
            <a:ext cx="582427" cy="1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8582DBB-03D7-2B1C-FCBE-23F452A3F57F}"/>
              </a:ext>
            </a:extLst>
          </p:cNvPr>
          <p:cNvCxnSpPr>
            <a:cxnSpLocks/>
          </p:cNvCxnSpPr>
          <p:nvPr/>
        </p:nvCxnSpPr>
        <p:spPr>
          <a:xfrm>
            <a:off x="1201143" y="5294424"/>
            <a:ext cx="0" cy="643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6421DC85-9C95-DFBC-7D4D-8C33D31BFD85}"/>
              </a:ext>
            </a:extLst>
          </p:cNvPr>
          <p:cNvCxnSpPr>
            <a:cxnSpLocks/>
          </p:cNvCxnSpPr>
          <p:nvPr/>
        </p:nvCxnSpPr>
        <p:spPr>
          <a:xfrm flipH="1">
            <a:off x="1199689" y="5294424"/>
            <a:ext cx="7010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CFD40689-80D0-7585-DCC3-83C30FA6968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614243" y="3480368"/>
            <a:ext cx="0" cy="223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C1C3B4E-86C5-8F52-D8A8-803680665DC5}"/>
              </a:ext>
            </a:extLst>
          </p:cNvPr>
          <p:cNvSpPr txBox="1"/>
          <p:nvPr/>
        </p:nvSpPr>
        <p:spPr>
          <a:xfrm>
            <a:off x="2752245" y="4289095"/>
            <a:ext cx="10108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endParaRPr lang="ko-KR" altLang="en-US" sz="1600" dirty="0"/>
          </a:p>
        </p:txBody>
      </p:sp>
      <p:pic>
        <p:nvPicPr>
          <p:cNvPr id="203" name="그림 202">
            <a:extLst>
              <a:ext uri="{FF2B5EF4-FFF2-40B4-BE49-F238E27FC236}">
                <a16:creationId xmlns:a16="http://schemas.microsoft.com/office/drawing/2014/main" id="{89ACE884-F50B-73CD-A315-4599B55CE9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139" y="5073419"/>
            <a:ext cx="921031" cy="7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3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 camera object detection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637156" y="6156137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9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5CE4D-DF12-D966-D2CE-F043C0F8484E}"/>
              </a:ext>
            </a:extLst>
          </p:cNvPr>
          <p:cNvSpPr txBox="1"/>
          <p:nvPr/>
        </p:nvSpPr>
        <p:spPr>
          <a:xfrm>
            <a:off x="121729" y="968666"/>
            <a:ext cx="890054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in case of multi camera</a:t>
            </a: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114E0B37-93FE-CC4C-F86C-1FB63639DE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9783509"/>
              </p:ext>
            </p:extLst>
          </p:nvPr>
        </p:nvGraphicFramePr>
        <p:xfrm>
          <a:off x="989161" y="2064300"/>
          <a:ext cx="7165676" cy="384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324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230861</TotalTime>
  <Words>456</Words>
  <Application>Microsoft Office PowerPoint</Application>
  <PresentationFormat>화면 슬라이드 쇼(4:3)</PresentationFormat>
  <Paragraphs>132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RTCL403</dc:creator>
  <cp:lastModifiedBy>강 영은</cp:lastModifiedBy>
  <cp:revision>4834</cp:revision>
  <cp:lastPrinted>2021-08-19T05:10:09Z</cp:lastPrinted>
  <dcterms:created xsi:type="dcterms:W3CDTF">2020-05-28T10:10:30Z</dcterms:created>
  <dcterms:modified xsi:type="dcterms:W3CDTF">2022-12-02T04:49:41Z</dcterms:modified>
</cp:coreProperties>
</file>