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99" r:id="rId2"/>
    <p:sldId id="1080" r:id="rId3"/>
    <p:sldId id="1157" r:id="rId4"/>
    <p:sldId id="1170" r:id="rId5"/>
    <p:sldId id="1171" r:id="rId6"/>
    <p:sldId id="1173" r:id="rId7"/>
    <p:sldId id="1178" r:id="rId8"/>
    <p:sldId id="1188" r:id="rId9"/>
    <p:sldId id="1187" r:id="rId10"/>
    <p:sldId id="1186" r:id="rId11"/>
    <p:sldId id="1065" r:id="rId12"/>
    <p:sldId id="731" r:id="rId13"/>
    <p:sldId id="1183" r:id="rId14"/>
    <p:sldId id="1177" r:id="rId15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DD7EE"/>
    <a:srgbClr val="C62E30"/>
    <a:srgbClr val="0F2D69"/>
    <a:srgbClr val="B997A1"/>
    <a:srgbClr val="60A574"/>
    <a:srgbClr val="A07E86"/>
    <a:srgbClr val="977379"/>
    <a:srgbClr val="00206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EAEB4-7B36-4A8B-9A78-20E84CBF70FE}" v="10" dt="2023-01-06T06:36:14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3433" autoAdjust="0"/>
  </p:normalViewPr>
  <p:slideViewPr>
    <p:cSldViewPr snapToGrid="0">
      <p:cViewPr>
        <p:scale>
          <a:sx n="65" d="100"/>
          <a:sy n="65" d="100"/>
        </p:scale>
        <p:origin x="2122" y="29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D1BEAEB4-7B36-4A8B-9A78-20E84CBF70FE}"/>
    <pc:docChg chg="undo custSel addSld modSld">
      <pc:chgData name="강 영은" userId="28cfce59f7216015" providerId="LiveId" clId="{D1BEAEB4-7B36-4A8B-9A78-20E84CBF70FE}" dt="2023-01-06T06:58:33.490" v="579" actId="1076"/>
      <pc:docMkLst>
        <pc:docMk/>
      </pc:docMkLst>
      <pc:sldChg chg="modSp mod">
        <pc:chgData name="강 영은" userId="28cfce59f7216015" providerId="LiveId" clId="{D1BEAEB4-7B36-4A8B-9A78-20E84CBF70FE}" dt="2023-01-06T04:49:12.549" v="115" actId="20577"/>
        <pc:sldMkLst>
          <pc:docMk/>
          <pc:sldMk cId="1330028589" sldId="1065"/>
        </pc:sldMkLst>
        <pc:spChg chg="mod">
          <ac:chgData name="강 영은" userId="28cfce59f7216015" providerId="LiveId" clId="{D1BEAEB4-7B36-4A8B-9A78-20E84CBF70FE}" dt="2023-01-06T04:49:12.549" v="115" actId="20577"/>
          <ac:spMkLst>
            <pc:docMk/>
            <pc:sldMk cId="1330028589" sldId="1065"/>
            <ac:spMk id="3" creationId="{5EDFB9B3-5C9C-85D3-D675-C66908283DE6}"/>
          </ac:spMkLst>
        </pc:spChg>
      </pc:sldChg>
      <pc:sldChg chg="modSp mod">
        <pc:chgData name="강 영은" userId="28cfce59f7216015" providerId="LiveId" clId="{D1BEAEB4-7B36-4A8B-9A78-20E84CBF70FE}" dt="2023-01-06T06:28:29.529" v="440" actId="20577"/>
        <pc:sldMkLst>
          <pc:docMk/>
          <pc:sldMk cId="3479527913" sldId="1080"/>
        </pc:sldMkLst>
        <pc:spChg chg="mod">
          <ac:chgData name="강 영은" userId="28cfce59f7216015" providerId="LiveId" clId="{D1BEAEB4-7B36-4A8B-9A78-20E84CBF70FE}" dt="2023-01-06T06:28:29.529" v="440" actId="20577"/>
          <ac:spMkLst>
            <pc:docMk/>
            <pc:sldMk cId="3479527913" sldId="1080"/>
            <ac:spMk id="10" creationId="{BCA917F8-7C06-9566-F89B-BB9D4A2223F7}"/>
          </ac:spMkLst>
        </pc:spChg>
      </pc:sldChg>
      <pc:sldChg chg="addSp delSp modSp mod">
        <pc:chgData name="강 영은" userId="28cfce59f7216015" providerId="LiveId" clId="{D1BEAEB4-7B36-4A8B-9A78-20E84CBF70FE}" dt="2023-01-06T04:45:07.855" v="41" actId="20577"/>
        <pc:sldMkLst>
          <pc:docMk/>
          <pc:sldMk cId="3187439933" sldId="1171"/>
        </pc:sldMkLst>
        <pc:spChg chg="mod">
          <ac:chgData name="강 영은" userId="28cfce59f7216015" providerId="LiveId" clId="{D1BEAEB4-7B36-4A8B-9A78-20E84CBF70FE}" dt="2023-01-06T04:36:23.957" v="15" actId="20577"/>
          <ac:spMkLst>
            <pc:docMk/>
            <pc:sldMk cId="3187439933" sldId="1171"/>
            <ac:spMk id="3" creationId="{9550E65E-CC40-0DCB-4743-62D1127C5404}"/>
          </ac:spMkLst>
        </pc:spChg>
        <pc:spChg chg="mod">
          <ac:chgData name="강 영은" userId="28cfce59f7216015" providerId="LiveId" clId="{D1BEAEB4-7B36-4A8B-9A78-20E84CBF70FE}" dt="2023-01-06T04:36:46.239" v="16" actId="1076"/>
          <ac:spMkLst>
            <pc:docMk/>
            <pc:sldMk cId="3187439933" sldId="1171"/>
            <ac:spMk id="4" creationId="{7CD58906-61FC-F49C-B170-2768B468F3AF}"/>
          </ac:spMkLst>
        </pc:spChg>
        <pc:spChg chg="add del mod">
          <ac:chgData name="강 영은" userId="28cfce59f7216015" providerId="LiveId" clId="{D1BEAEB4-7B36-4A8B-9A78-20E84CBF70FE}" dt="2023-01-06T04:42:33.454" v="19" actId="478"/>
          <ac:spMkLst>
            <pc:docMk/>
            <pc:sldMk cId="3187439933" sldId="1171"/>
            <ac:spMk id="6" creationId="{2A0ED855-3F81-5536-2695-1917F37D20ED}"/>
          </ac:spMkLst>
        </pc:spChg>
        <pc:spChg chg="add mod">
          <ac:chgData name="강 영은" userId="28cfce59f7216015" providerId="LiveId" clId="{D1BEAEB4-7B36-4A8B-9A78-20E84CBF70FE}" dt="2023-01-06T04:44:49.110" v="35" actId="1076"/>
          <ac:spMkLst>
            <pc:docMk/>
            <pc:sldMk cId="3187439933" sldId="1171"/>
            <ac:spMk id="8" creationId="{AAEA1DBE-3956-6D31-30AC-27304401D6DC}"/>
          </ac:spMkLst>
        </pc:spChg>
        <pc:spChg chg="add mod">
          <ac:chgData name="강 영은" userId="28cfce59f7216015" providerId="LiveId" clId="{D1BEAEB4-7B36-4A8B-9A78-20E84CBF70FE}" dt="2023-01-06T04:45:04.811" v="40" actId="20577"/>
          <ac:spMkLst>
            <pc:docMk/>
            <pc:sldMk cId="3187439933" sldId="1171"/>
            <ac:spMk id="11" creationId="{3E1BDD72-12FF-8C9F-749F-4B6C0BCF9476}"/>
          </ac:spMkLst>
        </pc:spChg>
        <pc:spChg chg="add mod">
          <ac:chgData name="강 영은" userId="28cfce59f7216015" providerId="LiveId" clId="{D1BEAEB4-7B36-4A8B-9A78-20E84CBF70FE}" dt="2023-01-06T04:45:07.855" v="41" actId="20577"/>
          <ac:spMkLst>
            <pc:docMk/>
            <pc:sldMk cId="3187439933" sldId="1171"/>
            <ac:spMk id="12" creationId="{E8953F9E-0734-FE58-6D7C-1D294197C132}"/>
          </ac:spMkLst>
        </pc:spChg>
      </pc:sldChg>
      <pc:sldChg chg="modSp mod modNotesTx">
        <pc:chgData name="강 영은" userId="28cfce59f7216015" providerId="LiveId" clId="{D1BEAEB4-7B36-4A8B-9A78-20E84CBF70FE}" dt="2023-01-06T06:34:13.570" v="497" actId="20577"/>
        <pc:sldMkLst>
          <pc:docMk/>
          <pc:sldMk cId="410305494" sldId="1186"/>
        </pc:sldMkLst>
        <pc:spChg chg="mod">
          <ac:chgData name="강 영은" userId="28cfce59f7216015" providerId="LiveId" clId="{D1BEAEB4-7B36-4A8B-9A78-20E84CBF70FE}" dt="2023-01-06T06:21:54.299" v="418" actId="1076"/>
          <ac:spMkLst>
            <pc:docMk/>
            <pc:sldMk cId="410305494" sldId="1186"/>
            <ac:spMk id="2" creationId="{55DB1363-8DD0-03FD-4A87-8B99B3523BD9}"/>
          </ac:spMkLst>
        </pc:spChg>
        <pc:spChg chg="mod">
          <ac:chgData name="강 영은" userId="28cfce59f7216015" providerId="LiveId" clId="{D1BEAEB4-7B36-4A8B-9A78-20E84CBF70FE}" dt="2023-01-06T04:59:22.754" v="412" actId="20577"/>
          <ac:spMkLst>
            <pc:docMk/>
            <pc:sldMk cId="410305494" sldId="1186"/>
            <ac:spMk id="7" creationId="{E59A305C-D70C-4242-8907-4F4A9CF91510}"/>
          </ac:spMkLst>
        </pc:spChg>
        <pc:spChg chg="mod">
          <ac:chgData name="강 영은" userId="28cfce59f7216015" providerId="LiveId" clId="{D1BEAEB4-7B36-4A8B-9A78-20E84CBF70FE}" dt="2023-01-06T06:22:07.814" v="420" actId="1076"/>
          <ac:spMkLst>
            <pc:docMk/>
            <pc:sldMk cId="410305494" sldId="1186"/>
            <ac:spMk id="12" creationId="{3D005A61-4518-0E97-3DD8-4E755AEA0A57}"/>
          </ac:spMkLst>
        </pc:spChg>
        <pc:graphicFrameChg chg="mod">
          <ac:chgData name="강 영은" userId="28cfce59f7216015" providerId="LiveId" clId="{D1BEAEB4-7B36-4A8B-9A78-20E84CBF70FE}" dt="2023-01-06T06:21:39.608" v="416"/>
          <ac:graphicFrameMkLst>
            <pc:docMk/>
            <pc:sldMk cId="410305494" sldId="1186"/>
            <ac:graphicFrameMk id="6" creationId="{3F4A904D-79B8-4B87-4076-6AA5AA06B3C2}"/>
          </ac:graphicFrameMkLst>
        </pc:graphicFrameChg>
        <pc:graphicFrameChg chg="mod">
          <ac:chgData name="강 영은" userId="28cfce59f7216015" providerId="LiveId" clId="{D1BEAEB4-7B36-4A8B-9A78-20E84CBF70FE}" dt="2023-01-06T06:21:40.840" v="417"/>
          <ac:graphicFrameMkLst>
            <pc:docMk/>
            <pc:sldMk cId="410305494" sldId="1186"/>
            <ac:graphicFrameMk id="8" creationId="{9AB211DE-DF69-F1DE-51D8-D9E35B154FC9}"/>
          </ac:graphicFrameMkLst>
        </pc:graphicFrameChg>
      </pc:sldChg>
      <pc:sldChg chg="addSp delSp modSp add mod delAnim">
        <pc:chgData name="강 영은" userId="28cfce59f7216015" providerId="LiveId" clId="{D1BEAEB4-7B36-4A8B-9A78-20E84CBF70FE}" dt="2023-01-06T04:58:14.702" v="396" actId="20577"/>
        <pc:sldMkLst>
          <pc:docMk/>
          <pc:sldMk cId="4289117514" sldId="1187"/>
        </pc:sldMkLst>
        <pc:spChg chg="del mod">
          <ac:chgData name="강 영은" userId="28cfce59f7216015" providerId="LiveId" clId="{D1BEAEB4-7B36-4A8B-9A78-20E84CBF70FE}" dt="2023-01-06T04:48:01.524" v="48" actId="478"/>
          <ac:spMkLst>
            <pc:docMk/>
            <pc:sldMk cId="4289117514" sldId="1187"/>
            <ac:spMk id="3" creationId="{74C671A8-6863-8405-6AB2-27BD051485B2}"/>
          </ac:spMkLst>
        </pc:spChg>
        <pc:spChg chg="del">
          <ac:chgData name="강 영은" userId="28cfce59f7216015" providerId="LiveId" clId="{D1BEAEB4-7B36-4A8B-9A78-20E84CBF70FE}" dt="2023-01-06T04:47:55.021" v="44" actId="478"/>
          <ac:spMkLst>
            <pc:docMk/>
            <pc:sldMk cId="4289117514" sldId="1187"/>
            <ac:spMk id="6" creationId="{D3E0E20D-7FAD-4D40-07BD-97E86EB88C37}"/>
          </ac:spMkLst>
        </pc:spChg>
        <pc:spChg chg="mod">
          <ac:chgData name="강 영은" userId="28cfce59f7216015" providerId="LiveId" clId="{D1BEAEB4-7B36-4A8B-9A78-20E84CBF70FE}" dt="2023-01-06T04:48:19.694" v="72" actId="20577"/>
          <ac:spMkLst>
            <pc:docMk/>
            <pc:sldMk cId="4289117514" sldId="1187"/>
            <ac:spMk id="7" creationId="{E59A305C-D70C-4242-8907-4F4A9CF91510}"/>
          </ac:spMkLst>
        </pc:spChg>
        <pc:spChg chg="mod">
          <ac:chgData name="강 영은" userId="28cfce59f7216015" providerId="LiveId" clId="{D1BEAEB4-7B36-4A8B-9A78-20E84CBF70FE}" dt="2023-01-06T04:58:14.702" v="396" actId="20577"/>
          <ac:spMkLst>
            <pc:docMk/>
            <pc:sldMk cId="4289117514" sldId="1187"/>
            <ac:spMk id="10" creationId="{BCA917F8-7C06-9566-F89B-BB9D4A2223F7}"/>
          </ac:spMkLst>
        </pc:spChg>
        <pc:picChg chg="del">
          <ac:chgData name="강 영은" userId="28cfce59f7216015" providerId="LiveId" clId="{D1BEAEB4-7B36-4A8B-9A78-20E84CBF70FE}" dt="2023-01-06T04:47:57.775" v="46" actId="478"/>
          <ac:picMkLst>
            <pc:docMk/>
            <pc:sldMk cId="4289117514" sldId="1187"/>
            <ac:picMk id="2" creationId="{88158DA3-A132-0D83-3888-737F4D1CE419}"/>
          </ac:picMkLst>
        </pc:picChg>
        <pc:picChg chg="add mod">
          <ac:chgData name="강 영은" userId="28cfce59f7216015" providerId="LiveId" clId="{D1BEAEB4-7B36-4A8B-9A78-20E84CBF70FE}" dt="2023-01-06T04:57:45.735" v="352" actId="1076"/>
          <ac:picMkLst>
            <pc:docMk/>
            <pc:sldMk cId="4289117514" sldId="1187"/>
            <ac:picMk id="5" creationId="{5306FCAA-4F71-444E-EA5E-C4CE11FAD9DF}"/>
          </ac:picMkLst>
        </pc:picChg>
        <pc:picChg chg="del">
          <ac:chgData name="강 영은" userId="28cfce59f7216015" providerId="LiveId" clId="{D1BEAEB4-7B36-4A8B-9A78-20E84CBF70FE}" dt="2023-01-06T04:47:56.648" v="45" actId="478"/>
          <ac:picMkLst>
            <pc:docMk/>
            <pc:sldMk cId="4289117514" sldId="1187"/>
            <ac:picMk id="8" creationId="{83F40617-10E2-AFA9-7955-C93FBBDADF7D}"/>
          </ac:picMkLst>
        </pc:picChg>
      </pc:sldChg>
      <pc:sldChg chg="addSp delSp modSp add mod">
        <pc:chgData name="강 영은" userId="28cfce59f7216015" providerId="LiveId" clId="{D1BEAEB4-7B36-4A8B-9A78-20E84CBF70FE}" dt="2023-01-06T06:58:33.490" v="579" actId="1076"/>
        <pc:sldMkLst>
          <pc:docMk/>
          <pc:sldMk cId="645356594" sldId="1188"/>
        </pc:sldMkLst>
        <pc:spChg chg="add del mod">
          <ac:chgData name="강 영은" userId="28cfce59f7216015" providerId="LiveId" clId="{D1BEAEB4-7B36-4A8B-9A78-20E84CBF70FE}" dt="2023-01-06T06:51:21.130" v="569" actId="478"/>
          <ac:spMkLst>
            <pc:docMk/>
            <pc:sldMk cId="645356594" sldId="1188"/>
            <ac:spMk id="4" creationId="{BF27E6F5-2AA0-A47E-84FC-60C1657A3159}"/>
          </ac:spMkLst>
        </pc:spChg>
        <pc:picChg chg="add del mod modCrop">
          <ac:chgData name="강 영은" userId="28cfce59f7216015" providerId="LiveId" clId="{D1BEAEB4-7B36-4A8B-9A78-20E84CBF70FE}" dt="2023-01-06T06:51:21.130" v="569" actId="478"/>
          <ac:picMkLst>
            <pc:docMk/>
            <pc:sldMk cId="645356594" sldId="1188"/>
            <ac:picMk id="2" creationId="{76D10FCC-2093-12D1-4D9A-BDC8C638ACE1}"/>
          </ac:picMkLst>
        </pc:picChg>
        <pc:picChg chg="del mod modCrop">
          <ac:chgData name="강 영은" userId="28cfce59f7216015" providerId="LiveId" clId="{D1BEAEB4-7B36-4A8B-9A78-20E84CBF70FE}" dt="2023-01-06T06:51:21.130" v="569" actId="478"/>
          <ac:picMkLst>
            <pc:docMk/>
            <pc:sldMk cId="645356594" sldId="1188"/>
            <ac:picMk id="3" creationId="{DAF76E42-DEBC-9933-5778-A0E8CC0EAF43}"/>
          </ac:picMkLst>
        </pc:picChg>
        <pc:picChg chg="add del mod">
          <ac:chgData name="강 영은" userId="28cfce59f7216015" providerId="LiveId" clId="{D1BEAEB4-7B36-4A8B-9A78-20E84CBF70FE}" dt="2023-01-06T06:58:26.390" v="576" actId="478"/>
          <ac:picMkLst>
            <pc:docMk/>
            <pc:sldMk cId="645356594" sldId="1188"/>
            <ac:picMk id="6" creationId="{541D30D2-FE9A-FA7C-DB79-BEA4A3B12FB3}"/>
          </ac:picMkLst>
        </pc:picChg>
        <pc:picChg chg="add mod">
          <ac:chgData name="강 영은" userId="28cfce59f7216015" providerId="LiveId" clId="{D1BEAEB4-7B36-4A8B-9A78-20E84CBF70FE}" dt="2023-01-06T06:58:33.490" v="579" actId="1076"/>
          <ac:picMkLst>
            <pc:docMk/>
            <pc:sldMk cId="645356594" sldId="1188"/>
            <ac:picMk id="10" creationId="{40563D11-769E-8702-0952-F432B0B2B7A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24.5</c:v>
                </c:pt>
                <c:pt idx="1">
                  <c:v>49.1</c:v>
                </c:pt>
                <c:pt idx="2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3-41FD-9E3F-69C0F0B28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Patched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17.5</c:v>
                </c:pt>
                <c:pt idx="1">
                  <c:v>33.200000000000003</c:v>
                </c:pt>
                <c:pt idx="2">
                  <c:v>49.18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E3-41FD-9E3F-69C0F0B283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0868127"/>
        <c:axId val="730862303"/>
      </c:barChart>
      <c:catAx>
        <c:axId val="730868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Patched Images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2303"/>
        <c:crosses val="autoZero"/>
        <c:auto val="1"/>
        <c:lblAlgn val="ctr"/>
        <c:lblOffset val="100"/>
        <c:noMultiLvlLbl val="0"/>
      </c:catAx>
      <c:valAx>
        <c:axId val="7308623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34142875702559"/>
          <c:y val="5.121195481201931E-2"/>
          <c:w val="0.85348092536079345"/>
          <c:h val="0.75843722832919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patched image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1088x1920</c:v>
                </c:pt>
                <c:pt idx="1">
                  <c:v>763x1280</c:v>
                </c:pt>
                <c:pt idx="2">
                  <c:v>384x640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86.513000000000005</c:v>
                </c:pt>
                <c:pt idx="1">
                  <c:v>39.19</c:v>
                </c:pt>
                <c:pt idx="2">
                  <c:v>14.44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C-4376-A847-512508772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652624"/>
        <c:axId val="922653456"/>
      </c:barChart>
      <c:catAx>
        <c:axId val="92265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Image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3456"/>
        <c:crosses val="autoZero"/>
        <c:auto val="1"/>
        <c:lblAlgn val="ctr"/>
        <c:lblOffset val="100"/>
        <c:noMultiLvlLbl val="0"/>
      </c:catAx>
      <c:valAx>
        <c:axId val="92265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Execution Time(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) 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"/>
              <c:y val="0.24020398067359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1088x1920</c:v>
                </c:pt>
                <c:pt idx="1">
                  <c:v>763x1280</c:v>
                </c:pt>
                <c:pt idx="2">
                  <c:v>384x640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43.23</c:v>
                </c:pt>
                <c:pt idx="1">
                  <c:v>42.2</c:v>
                </c:pt>
                <c:pt idx="2">
                  <c:v>38.74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C-43C2-A6FE-29EC5FCC54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2652624"/>
        <c:axId val="922653456"/>
      </c:barChart>
      <c:catAx>
        <c:axId val="92265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Image</a:t>
                </a:r>
                <a:r>
                  <a:rPr lang="en-US" altLang="ko-KR" baseline="0" dirty="0"/>
                  <a:t>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3456"/>
        <c:crosses val="autoZero"/>
        <c:auto val="1"/>
        <c:lblAlgn val="ctr"/>
        <c:lblOffset val="100"/>
        <c:noMultiLvlLbl val="0"/>
      </c:catAx>
      <c:valAx>
        <c:axId val="92265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MAP(%)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Single 384x640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Yolo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49.168999999999997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3-41FD-9E3F-69C0F0B28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Patched 768x1280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Yolo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39.270000000000003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25-439C-B8B1-BE308836A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868127"/>
        <c:axId val="730862303"/>
      </c:barChart>
      <c:catAx>
        <c:axId val="7308681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2303"/>
        <c:crosses val="autoZero"/>
        <c:auto val="1"/>
        <c:lblAlgn val="ctr"/>
        <c:lblOffset val="100"/>
        <c:noMultiLvlLbl val="0"/>
      </c:catAx>
      <c:valAx>
        <c:axId val="7308623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Single 384x640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Faster R-CNN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507.52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1-43DA-9C8F-9A822FCA6F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Patched 768x1280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Faster R-CNN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328.61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41-43DA-9C8F-9A822FCA6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868127"/>
        <c:axId val="730862303"/>
      </c:barChart>
      <c:catAx>
        <c:axId val="7308681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2303"/>
        <c:crosses val="autoZero"/>
        <c:auto val="1"/>
        <c:lblAlgn val="ctr"/>
        <c:lblOffset val="100"/>
        <c:noMultiLvlLbl val="0"/>
      </c:catAx>
      <c:valAx>
        <c:axId val="7308623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Execution</a:t>
            </a:r>
            <a:r>
              <a:rPr lang="en-US" altLang="ko-KR" baseline="0" dirty="0"/>
              <a:t> time breakdown of Patching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282.40600000000001</c:v>
                </c:pt>
                <c:pt idx="1">
                  <c:v>23.936</c:v>
                </c:pt>
                <c:pt idx="2">
                  <c:v>24.7</c:v>
                </c:pt>
                <c:pt idx="3">
                  <c:v>0.82399999999999995</c:v>
                </c:pt>
                <c:pt idx="4">
                  <c:v>331.86599999999999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D-4C10-8271-1906B1E18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Vanilla Yolov5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88.2</c:v>
                </c:pt>
                <c:pt idx="3">
                  <c:v>0</c:v>
                </c:pt>
                <c:pt idx="4">
                  <c:v>88.2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7D-4C10-8271-1906B1E18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Distractor occlude reflection </a:t>
            </a:r>
          </a:p>
        </p:txBody>
      </p:sp>
    </p:spTree>
    <p:extLst>
      <p:ext uri="{BB962C8B-B14F-4D97-AF65-F5344CB8AC3E}">
        <p14:creationId xmlns:p14="http://schemas.microsoft.com/office/powerpoint/2010/main" val="200890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384x640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Merged 4 : 736x1280(YOLOV5) , 768x1280(Faster R-CNN)</a:t>
            </a:r>
          </a:p>
        </p:txBody>
      </p:sp>
    </p:spTree>
    <p:extLst>
      <p:ext uri="{BB962C8B-B14F-4D97-AF65-F5344CB8AC3E}">
        <p14:creationId xmlns:p14="http://schemas.microsoft.com/office/powerpoint/2010/main" val="352252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27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2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4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Yolov5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1: 384x640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2: 728x640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4: 728x1280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6: 1256x1280 </a:t>
            </a:r>
          </a:p>
        </p:txBody>
      </p:sp>
    </p:spTree>
    <p:extLst>
      <p:ext uri="{BB962C8B-B14F-4D97-AF65-F5344CB8AC3E}">
        <p14:creationId xmlns:p14="http://schemas.microsoft.com/office/powerpoint/2010/main" val="260460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878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77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33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93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2023.01.06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4" y="574305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121729" y="976370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per patched image resolution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F4A904D-79B8-4B87-4076-6AA5AA06B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67533"/>
              </p:ext>
            </p:extLst>
          </p:nvPr>
        </p:nvGraphicFramePr>
        <p:xfrm>
          <a:off x="87341" y="2711236"/>
          <a:ext cx="4343151" cy="350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AB211DE-DF69-F1DE-51D8-D9E35B154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40183"/>
              </p:ext>
            </p:extLst>
          </p:nvPr>
        </p:nvGraphicFramePr>
        <p:xfrm>
          <a:off x="4430492" y="2755360"/>
          <a:ext cx="4549273" cy="354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005A61-4518-0E97-3DD8-4E755AEA0A57}"/>
              </a:ext>
            </a:extLst>
          </p:cNvPr>
          <p:cNvSpPr txBox="1"/>
          <p:nvPr/>
        </p:nvSpPr>
        <p:spPr>
          <a:xfrm>
            <a:off x="164235" y="2354849"/>
            <a:ext cx="4619500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 Time of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4 patched image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B1363-8DD0-03FD-4A87-8B99B3523BD9}"/>
              </a:ext>
            </a:extLst>
          </p:cNvPr>
          <p:cNvSpPr txBox="1"/>
          <p:nvPr/>
        </p:nvSpPr>
        <p:spPr>
          <a:xfrm>
            <a:off x="5389538" y="2354412"/>
            <a:ext cx="2854001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Detection Accuracy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FB9B3-5C9C-85D3-D675-C66908283DE6}"/>
              </a:ext>
            </a:extLst>
          </p:cNvPr>
          <p:cNvSpPr txBox="1"/>
          <p:nvPr/>
        </p:nvSpPr>
        <p:spPr>
          <a:xfrm>
            <a:off x="87341" y="989891"/>
            <a:ext cx="890054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detector selection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resizing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Objectness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Experiments for selection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classification score (localization score)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breakdown of Yolo resizing</a:t>
            </a:r>
          </a:p>
        </p:txBody>
      </p:sp>
    </p:spTree>
    <p:extLst>
      <p:ext uri="{BB962C8B-B14F-4D97-AF65-F5344CB8AC3E}">
        <p14:creationId xmlns:p14="http://schemas.microsoft.com/office/powerpoint/2010/main" val="133002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Execution vs Patched Image 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0E65E-CC40-0DCB-4743-62D1127C5404}"/>
              </a:ext>
            </a:extLst>
          </p:cNvPr>
          <p:cNvSpPr txBox="1"/>
          <p:nvPr/>
        </p:nvSpPr>
        <p:spPr>
          <a:xfrm>
            <a:off x="2653655" y="2429715"/>
            <a:ext cx="3836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Average Execution Time Comparison</a:t>
            </a:r>
            <a:endParaRPr lang="en-US" altLang="ko-KR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D9B043-83EA-89C6-9EED-B5D62176C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891145"/>
              </p:ext>
            </p:extLst>
          </p:nvPr>
        </p:nvGraphicFramePr>
        <p:xfrm>
          <a:off x="298244" y="3429000"/>
          <a:ext cx="4273756" cy="22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B586DA4-B751-EC1F-CC6E-C92FA743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320749"/>
              </p:ext>
            </p:extLst>
          </p:nvPr>
        </p:nvGraphicFramePr>
        <p:xfrm>
          <a:off x="4716230" y="3427178"/>
          <a:ext cx="4129526" cy="22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4778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Assumptions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214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helps lower total execution time compared to the original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has low accuracy loss.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DAD8647-A282-DB2C-AFC2-8ECFF7305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474059"/>
              </p:ext>
            </p:extLst>
          </p:nvPr>
        </p:nvGraphicFramePr>
        <p:xfrm>
          <a:off x="2329670" y="3429000"/>
          <a:ext cx="4415881" cy="327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32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Motivational Experiment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34795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5C44E3-0B27-6F0D-318E-AF32A772E23C}"/>
              </a:ext>
            </a:extLst>
          </p:cNvPr>
          <p:cNvSpPr/>
          <p:nvPr/>
        </p:nvSpPr>
        <p:spPr>
          <a:xfrm>
            <a:off x="1127705" y="4981903"/>
            <a:ext cx="6615211" cy="164130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8B6B3-0285-B40A-C5E3-B79A8910A756}"/>
              </a:ext>
            </a:extLst>
          </p:cNvPr>
          <p:cNvSpPr txBox="1"/>
          <p:nvPr/>
        </p:nvSpPr>
        <p:spPr>
          <a:xfrm>
            <a:off x="900681" y="5269126"/>
            <a:ext cx="665841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363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of object detection systems with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cameras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multi camera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miss may lead to severe accidents.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99558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patching multiple images and executing them at once efficient than executing them separately?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2886-85CD-8687-2033-84E71D0109A4}"/>
              </a:ext>
            </a:extLst>
          </p:cNvPr>
          <p:cNvSpPr txBox="1"/>
          <p:nvPr/>
        </p:nvSpPr>
        <p:spPr>
          <a:xfrm>
            <a:off x="5303160" y="3007982"/>
            <a:ext cx="3011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Patched image execution  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793AB-7178-219D-BD5B-DA5AA3F80E62}"/>
              </a:ext>
            </a:extLst>
          </p:cNvPr>
          <p:cNvSpPr txBox="1"/>
          <p:nvPr/>
        </p:nvSpPr>
        <p:spPr>
          <a:xfrm>
            <a:off x="926086" y="3003018"/>
            <a:ext cx="283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Single image execution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92E3BB-E36D-45BE-E0FD-C27F2653EF5D}"/>
              </a:ext>
            </a:extLst>
          </p:cNvPr>
          <p:cNvSpPr/>
          <p:nvPr/>
        </p:nvSpPr>
        <p:spPr>
          <a:xfrm>
            <a:off x="1630931" y="4736163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B78297-7A13-2488-488C-86E1A9918297}"/>
              </a:ext>
            </a:extLst>
          </p:cNvPr>
          <p:cNvSpPr/>
          <p:nvPr/>
        </p:nvSpPr>
        <p:spPr>
          <a:xfrm>
            <a:off x="6539319" y="4609818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572057-6365-B4A7-3BB9-EB1AAB698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62" r="21411"/>
          <a:stretch/>
        </p:blipFill>
        <p:spPr>
          <a:xfrm>
            <a:off x="441435" y="3663698"/>
            <a:ext cx="705011" cy="6639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AC0E61-EB47-7F01-81CD-F4F93DE3C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64" r="27474"/>
          <a:stretch/>
        </p:blipFill>
        <p:spPr>
          <a:xfrm>
            <a:off x="456149" y="4401648"/>
            <a:ext cx="675581" cy="6639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3B34BD-DA39-BCF8-D0D6-AF70BD8E05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6" r="26591"/>
          <a:stretch/>
        </p:blipFill>
        <p:spPr>
          <a:xfrm>
            <a:off x="441435" y="5179953"/>
            <a:ext cx="707846" cy="6639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1687C6-E472-BAA4-6667-1969074DC3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53" r="30447"/>
          <a:stretch/>
        </p:blipFill>
        <p:spPr>
          <a:xfrm>
            <a:off x="430180" y="5961900"/>
            <a:ext cx="727517" cy="6784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4ED2F21-0728-C9F3-D0EE-B24FF0C53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62" r="21411"/>
          <a:stretch/>
        </p:blipFill>
        <p:spPr>
          <a:xfrm>
            <a:off x="4678530" y="4306070"/>
            <a:ext cx="705011" cy="6639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2DD175-09DD-EFE9-FC2B-0C075A0962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64" r="27474"/>
          <a:stretch/>
        </p:blipFill>
        <p:spPr>
          <a:xfrm>
            <a:off x="5383541" y="4306069"/>
            <a:ext cx="675581" cy="66391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D390B3-84EA-F2EA-FE60-9A188BDE2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6" r="26591"/>
          <a:stretch/>
        </p:blipFill>
        <p:spPr>
          <a:xfrm>
            <a:off x="4678528" y="4969986"/>
            <a:ext cx="693903" cy="6639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927962-1F5E-9000-3591-0DB4A19311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53" r="30447"/>
          <a:stretch/>
        </p:blipFill>
        <p:spPr>
          <a:xfrm>
            <a:off x="5372433" y="4955414"/>
            <a:ext cx="686690" cy="678489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27CC90-A9B3-A762-0035-4416D4CA40F8}"/>
              </a:ext>
            </a:extLst>
          </p:cNvPr>
          <p:cNvCxnSpPr/>
          <p:nvPr/>
        </p:nvCxnSpPr>
        <p:spPr>
          <a:xfrm>
            <a:off x="1280160" y="513325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3E5169-3736-4099-4CFE-925E9563B6EC}"/>
              </a:ext>
            </a:extLst>
          </p:cNvPr>
          <p:cNvCxnSpPr/>
          <p:nvPr/>
        </p:nvCxnSpPr>
        <p:spPr>
          <a:xfrm>
            <a:off x="6194612" y="4983649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965D8F-D7CC-219D-B268-DABBA9A020DB}"/>
              </a:ext>
            </a:extLst>
          </p:cNvPr>
          <p:cNvCxnSpPr/>
          <p:nvPr/>
        </p:nvCxnSpPr>
        <p:spPr>
          <a:xfrm>
            <a:off x="2950723" y="513325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727B4B-4A54-3D3B-4EB3-A7FB191A6037}"/>
              </a:ext>
            </a:extLst>
          </p:cNvPr>
          <p:cNvCxnSpPr/>
          <p:nvPr/>
        </p:nvCxnSpPr>
        <p:spPr>
          <a:xfrm>
            <a:off x="7826125" y="499731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15268B-BE7B-FB0F-EAD9-E84454BA38D6}"/>
              </a:ext>
            </a:extLst>
          </p:cNvPr>
          <p:cNvSpPr txBox="1"/>
          <p:nvPr/>
        </p:nvSpPr>
        <p:spPr>
          <a:xfrm>
            <a:off x="3250968" y="4925327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89071B-F188-CCD1-CB8B-78C25569C7DB}"/>
              </a:ext>
            </a:extLst>
          </p:cNvPr>
          <p:cNvSpPr txBox="1"/>
          <p:nvPr/>
        </p:nvSpPr>
        <p:spPr>
          <a:xfrm>
            <a:off x="8043112" y="4792805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1BAB07-57FB-4AAB-F457-74B29F01E11F}"/>
              </a:ext>
            </a:extLst>
          </p:cNvPr>
          <p:cNvCxnSpPr>
            <a:cxnSpLocks/>
          </p:cNvCxnSpPr>
          <p:nvPr/>
        </p:nvCxnSpPr>
        <p:spPr>
          <a:xfrm>
            <a:off x="4383996" y="3493639"/>
            <a:ext cx="0" cy="315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9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Execution vs Patched Image execution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0E734-4948-0892-704D-B9F813A7715D}"/>
              </a:ext>
            </a:extLst>
          </p:cNvPr>
          <p:cNvSpPr txBox="1"/>
          <p:nvPr/>
        </p:nvSpPr>
        <p:spPr>
          <a:xfrm>
            <a:off x="816540" y="6066403"/>
            <a:ext cx="751091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Patched Image has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1.4x faster execution time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single image execution.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0E65E-CC40-0DCB-4743-62D1127C5404}"/>
              </a:ext>
            </a:extLst>
          </p:cNvPr>
          <p:cNvSpPr txBox="1"/>
          <p:nvPr/>
        </p:nvSpPr>
        <p:spPr>
          <a:xfrm>
            <a:off x="1656126" y="2098594"/>
            <a:ext cx="3836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Average Execution Time Comparison with YOLOv5</a:t>
            </a:r>
            <a:endParaRPr lang="en-US" altLang="ko-KR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D9B043-83EA-89C6-9EED-B5D62176C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416686"/>
              </p:ext>
            </p:extLst>
          </p:nvPr>
        </p:nvGraphicFramePr>
        <p:xfrm>
          <a:off x="799204" y="2701968"/>
          <a:ext cx="5851658" cy="31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D58906-61FC-F49C-B170-2768B468F3AF}"/>
              </a:ext>
            </a:extLst>
          </p:cNvPr>
          <p:cNvSpPr txBox="1"/>
          <p:nvPr/>
        </p:nvSpPr>
        <p:spPr>
          <a:xfrm>
            <a:off x="7193978" y="2052218"/>
            <a:ext cx="1528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 Size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1: 384x640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2: 728x640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4: 728x1280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6: 1256x1280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A1DBE-3956-6D31-30AC-27304401D6DC}"/>
              </a:ext>
            </a:extLst>
          </p:cNvPr>
          <p:cNvSpPr/>
          <p:nvPr/>
        </p:nvSpPr>
        <p:spPr>
          <a:xfrm>
            <a:off x="1893542" y="3999273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BDD72-12FF-8C9F-749F-4B6C0BCF9476}"/>
              </a:ext>
            </a:extLst>
          </p:cNvPr>
          <p:cNvSpPr/>
          <p:nvPr/>
        </p:nvSpPr>
        <p:spPr>
          <a:xfrm>
            <a:off x="3214118" y="3253785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1.46x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53F9E-0734-FE58-6D7C-1D294197C132}"/>
              </a:ext>
            </a:extLst>
          </p:cNvPr>
          <p:cNvSpPr/>
          <p:nvPr/>
        </p:nvSpPr>
        <p:spPr>
          <a:xfrm>
            <a:off x="4772112" y="2561481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1.49x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Patching Overview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F76E42-DEBC-9933-5778-A0E8CC0EA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31" y="1297595"/>
            <a:ext cx="8166538" cy="36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Selection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detector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region that has of high possibility of having an object in the certain area with 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Objectness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0E20D-7FAD-4D40-07BD-97E86EB88C37}"/>
              </a:ext>
            </a:extLst>
          </p:cNvPr>
          <p:cNvSpPr txBox="1"/>
          <p:nvPr/>
        </p:nvSpPr>
        <p:spPr>
          <a:xfrm>
            <a:off x="-26601" y="6349391"/>
            <a:ext cx="8900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[1]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Kuo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, Weicheng, Bharath Hariharan, and Jitendra Malik. "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Deepbox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: Learning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objectness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with convolutional networks." Proceedings of the IEEE international conference on computer vision. 2015.</a:t>
            </a:r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158DA3-A132-0D83-3888-737F4D1CE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40" r="69591"/>
          <a:stretch/>
        </p:blipFill>
        <p:spPr>
          <a:xfrm>
            <a:off x="2551669" y="3051441"/>
            <a:ext cx="1872001" cy="3255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C671A8-6863-8405-6AB2-27BD051485B2}"/>
              </a:ext>
            </a:extLst>
          </p:cNvPr>
          <p:cNvSpPr txBox="1"/>
          <p:nvPr/>
        </p:nvSpPr>
        <p:spPr>
          <a:xfrm>
            <a:off x="1985864" y="2592901"/>
            <a:ext cx="5172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 time comparison with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objectness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works </a:t>
            </a:r>
            <a:endParaRPr lang="en-US" altLang="ko-KR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40617-10E2-AFA9-7955-C93FBBDAD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58" t="7140"/>
          <a:stretch/>
        </p:blipFill>
        <p:spPr>
          <a:xfrm>
            <a:off x="4423670" y="3051441"/>
            <a:ext cx="1597006" cy="32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Patching Overview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563D11-769E-8702-0952-F432B0B2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830" y="1217211"/>
            <a:ext cx="5792261" cy="53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 Setup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52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patched image sizes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patched images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model : YOLOv5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 : MOT16-09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images patched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 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6FCAA-4F71-444E-EA5E-C4CE11FA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416" y="3205882"/>
            <a:ext cx="3539873" cy="19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248990</TotalTime>
  <Words>458</Words>
  <Application>Microsoft Office PowerPoint</Application>
  <PresentationFormat>화면 슬라이드 쇼(4:3)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강 영은</cp:lastModifiedBy>
  <cp:revision>4879</cp:revision>
  <cp:lastPrinted>2021-08-19T05:10:09Z</cp:lastPrinted>
  <dcterms:created xsi:type="dcterms:W3CDTF">2020-05-28T10:10:30Z</dcterms:created>
  <dcterms:modified xsi:type="dcterms:W3CDTF">2023-01-06T06:58:33Z</dcterms:modified>
</cp:coreProperties>
</file>