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79C7C5C-FAE8-417E-AC09-1272DA3A2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TimeNone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80AC546A-2F00-41ED-9792-022EB9BB2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428345"/>
          </a:xfrm>
        </p:spPr>
        <p:txBody>
          <a:bodyPr>
            <a:normAutofit lnSpcReduction="10000"/>
          </a:bodyPr>
          <a:lstStyle/>
          <a:p>
            <a:r>
              <a:rPr lang="th-TH" dirty="0"/>
              <a:t>นาย วรรณพงษ์  </a:t>
            </a:r>
            <a:r>
              <a:rPr lang="th-TH" dirty="0" err="1"/>
              <a:t>ภั</a:t>
            </a:r>
            <a:r>
              <a:rPr lang="th-TH" dirty="0"/>
              <a:t>ทท</a:t>
            </a:r>
            <a:r>
              <a:rPr lang="th-TH" dirty="0" err="1"/>
              <a:t>ิย</a:t>
            </a:r>
            <a:r>
              <a:rPr lang="th-TH" dirty="0"/>
              <a:t>ไพบูลย์</a:t>
            </a:r>
          </a:p>
          <a:p>
            <a:r>
              <a:rPr lang="th-TH" dirty="0"/>
              <a:t>สาขาวิทยาการคอมพิวเตอร์และสารสนเทศ</a:t>
            </a:r>
          </a:p>
          <a:p>
            <a:r>
              <a:rPr lang="th-TH" dirty="0"/>
              <a:t>คณะวิทยาศาสตร์ประยุกต์และวิศวกรรมศาสตร์ มหาวิทยาลัยขอนแก่น วิทยาเขตหนองคาย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วัตถุประสงค์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9577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434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17FC539C-B783-4B03-9F9E-D13430F3F6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7DF4A-614C-4B4C-8B80-E5B9D8E8CFE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E363EE71-91EE-499D-9C1F-67A8EDB57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93" y="640081"/>
            <a:ext cx="5301412" cy="5314406"/>
          </a:xfrm>
          <a:prstGeom prst="rect">
            <a:avLst/>
          </a:prstGeom>
        </p:spPr>
      </p:pic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356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511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043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3B59C7-93AD-4165-9935-D6A35167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10F9BF5-297F-45CD-B911-AF711474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095912"/>
      </p:ext>
    </p:extLst>
  </p:cSld>
  <p:clrMapOvr>
    <a:masterClrMapping/>
  </p:clrMapOvr>
</p:sld>
</file>

<file path=ppt/theme/theme1.xml><?xml version="1.0" encoding="utf-8"?>
<a:theme xmlns:a="http://schemas.openxmlformats.org/drawingml/2006/main" name="ย้อนยุค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</TotalTime>
  <Words>21</Words>
  <Application>Microsoft Office PowerPoint</Application>
  <PresentationFormat>แบบจอกว้าง</PresentationFormat>
  <Paragraphs>5</Paragraphs>
  <Slides>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7</vt:i4>
      </vt:variant>
    </vt:vector>
  </HeadingPairs>
  <TitlesOfParts>
    <vt:vector size="12" baseType="lpstr">
      <vt:lpstr>Angsana New</vt:lpstr>
      <vt:lpstr>Calibri</vt:lpstr>
      <vt:lpstr>Calibri Light</vt:lpstr>
      <vt:lpstr>Cordia New</vt:lpstr>
      <vt:lpstr>ย้อนยุค</vt:lpstr>
      <vt:lpstr>TimeNone</vt:lpstr>
      <vt:lpstr>วัตถุประสงค์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วรรณพงษ์ ภัททิยไพบูลย์</dc:creator>
  <cp:lastModifiedBy>วรรณพงษ์ ภัททิยไพบูลย์</cp:lastModifiedBy>
  <cp:revision>8</cp:revision>
  <dcterms:created xsi:type="dcterms:W3CDTF">2017-11-23T10:52:20Z</dcterms:created>
  <dcterms:modified xsi:type="dcterms:W3CDTF">2017-12-13T23:47:25Z</dcterms:modified>
</cp:coreProperties>
</file>