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58" r:id="rId7"/>
    <p:sldId id="272" r:id="rId8"/>
    <p:sldId id="273" r:id="rId9"/>
    <p:sldId id="275" r:id="rId10"/>
    <p:sldId id="276" r:id="rId11"/>
    <p:sldId id="263" r:id="rId12"/>
    <p:sldId id="259" r:id="rId13"/>
    <p:sldId id="260" r:id="rId14"/>
    <p:sldId id="261" r:id="rId15"/>
    <p:sldId id="266" r:id="rId16"/>
    <p:sldId id="281" r:id="rId17"/>
    <p:sldId id="282" r:id="rId18"/>
    <p:sldId id="264" r:id="rId19"/>
    <p:sldId id="267" r:id="rId20"/>
    <p:sldId id="268" r:id="rId21"/>
    <p:sldId id="277" r:id="rId22"/>
    <p:sldId id="278" r:id="rId23"/>
    <p:sldId id="279" r:id="rId24"/>
    <p:sldId id="265" r:id="rId25"/>
    <p:sldId id="283" r:id="rId26"/>
    <p:sldId id="28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tedb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hyperlink" Target="https://github.com/wannaphongcom/timenon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			  </a:t>
            </a:r>
            <a:r>
              <a:rPr lang="en-US" dirty="0" err="1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>
                <a:solidFill>
                  <a:schemeClr val="tx1"/>
                </a:solidFill>
              </a:rPr>
              <a:t>นาย วรรณพงษ์  ภัททิยไพบูลย์	รหัส 603410214-3</a:t>
            </a:r>
          </a:p>
          <a:p>
            <a:r>
              <a:rPr lang="th-TH">
                <a:solidFill>
                  <a:schemeClr val="tx1"/>
                </a:solidFill>
              </a:rPr>
              <a:t>สาขาวิทยาการคอมพิวเตอร์และสารสนเทศ</a:t>
            </a:r>
          </a:p>
          <a:p>
            <a:r>
              <a:rPr lang="th-TH">
                <a:solidFill>
                  <a:schemeClr val="tx1"/>
                </a:solidFill>
              </a:rPr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รูปภาพ 4" descr="รูปภาพประกอบด้วย วัตถุ, สีขาว, นาฬิกา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CA74E4D-A848-46FD-B116-C60F9C40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66919"/>
            <a:ext cx="2958193" cy="29581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6AAB76F-A2EC-4767-8969-6F410DA3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799" y="185455"/>
            <a:ext cx="2074403" cy="6146385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A4CBA2-E1DB-482D-A662-BF33089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EED8209-5A32-4BA2-946C-70CBB288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ตัวอย่างหน้าจอการทำงาน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5112F67-AB60-47A7-B4EE-9FB09DF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0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จะโชว์เวลาปัจจุบัน และ วันเดือนปีปัจจุบัน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ที่แถบหัวข้อโปรแกรมจะโชว์เวลาปัจจุบัน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ที่แถบเมนูใต้แถบหัวโปรแกรม จะมีเมนูพื้นฐานในโปรแกรม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มีปุ่มเพิ่มการแจ้งเตือนอยู่ตรงกลาง</a:t>
            </a: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4F8CDA9B-D521-4700-A628-A5F15E00CEEC}"/>
              </a:ext>
            </a:extLst>
          </p:cNvPr>
          <p:cNvCxnSpPr>
            <a:cxnSpLocks/>
          </p:cNvCxnSpPr>
          <p:nvPr/>
        </p:nvCxnSpPr>
        <p:spPr>
          <a:xfrm flipV="1">
            <a:off x="846306" y="2957210"/>
            <a:ext cx="1429966" cy="12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15AA141-0322-400D-ACFE-C9B3CBD3D2E6}"/>
              </a:ext>
            </a:extLst>
          </p:cNvPr>
          <p:cNvSpPr txBox="1"/>
          <p:nvPr/>
        </p:nvSpPr>
        <p:spPr>
          <a:xfrm>
            <a:off x="176920" y="4226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เวลาปัจจุบัน</a:t>
            </a: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8BB3C0E2-A503-4D5C-9E63-BF1B7F24FC25}"/>
              </a:ext>
            </a:extLst>
          </p:cNvPr>
          <p:cNvCxnSpPr/>
          <p:nvPr/>
        </p:nvCxnSpPr>
        <p:spPr>
          <a:xfrm flipH="1" flipV="1">
            <a:off x="5214026" y="4182894"/>
            <a:ext cx="2237361" cy="6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E1D0A6-15DA-4198-9935-99730F3D6EF6}"/>
              </a:ext>
            </a:extLst>
          </p:cNvPr>
          <p:cNvSpPr txBox="1"/>
          <p:nvPr/>
        </p:nvSpPr>
        <p:spPr>
          <a:xfrm>
            <a:off x="7372407" y="47294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วันเดือนปี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7572BF9F-F288-47E4-945B-1E78AE2AE45A}"/>
              </a:ext>
            </a:extLst>
          </p:cNvPr>
          <p:cNvCxnSpPr/>
          <p:nvPr/>
        </p:nvCxnSpPr>
        <p:spPr>
          <a:xfrm flipH="1" flipV="1">
            <a:off x="4844374" y="4980562"/>
            <a:ext cx="2782111" cy="58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529B0E0-86EB-4B4A-A04E-D37A925B005A}"/>
              </a:ext>
            </a:extLst>
          </p:cNvPr>
          <p:cNvSpPr txBox="1"/>
          <p:nvPr/>
        </p:nvSpPr>
        <p:spPr>
          <a:xfrm>
            <a:off x="7752945" y="553916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ปุ่มเพิ่มการแจ้งเตือน</a:t>
            </a: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554D3F5A-46CA-4406-8DDD-0D4DEA05AA09}"/>
              </a:ext>
            </a:extLst>
          </p:cNvPr>
          <p:cNvCxnSpPr/>
          <p:nvPr/>
        </p:nvCxnSpPr>
        <p:spPr>
          <a:xfrm flipV="1">
            <a:off x="1142249" y="1364343"/>
            <a:ext cx="541408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A0906FD-D2F4-49DD-9781-25A22C4033CD}"/>
              </a:ext>
            </a:extLst>
          </p:cNvPr>
          <p:cNvSpPr txBox="1"/>
          <p:nvPr/>
        </p:nvSpPr>
        <p:spPr>
          <a:xfrm>
            <a:off x="424853" y="19158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แถบเมนู</a:t>
            </a:r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A965A0-D375-4487-A5E4-A99049F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0" y="640081"/>
            <a:ext cx="5041798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พอคลิกเมนู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จะปรากฎเมนูตามด้านซ้ายมือ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1CBD58F-F390-4EF0-9FD5-CC82E1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2" y="509955"/>
            <a:ext cx="5301412" cy="53144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8FA72B-CA99-4836-90EB-A84C93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33" y="640081"/>
            <a:ext cx="3771932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รูปภาพ 9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F6DF8D2-6F13-46A4-8C58-3E38190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5" y="645106"/>
            <a:ext cx="3724620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6C2F432-1E4F-4F3D-B9CD-27066C3A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7" y="2309772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37A968-0B59-40BE-8335-0DAF7EA2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แก้ไขการแจ้งเตือน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010F34-73B1-4A7C-ABA9-6DFB5E6D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สามารถลบการแจ้งเตือน แก้ไขการแจ้งเตือน และเพิ่มการแจ้งเตือนได้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D93899E-F5CB-448C-A591-2BDAC4F5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938308"/>
            <a:ext cx="7658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4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F15360-D5D6-4C3B-BBB5-3B0AA53A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การแจ้งเตือน</a:t>
            </a:r>
          </a:p>
        </p:txBody>
      </p:sp>
    </p:spTree>
    <p:extLst>
      <p:ext uri="{BB962C8B-B14F-4D97-AF65-F5344CB8AC3E}">
        <p14:creationId xmlns:p14="http://schemas.microsoft.com/office/powerpoint/2010/main" val="571704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2ABBA8-2AA2-4531-9972-6F6EF9E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06DF40E0-689C-4C58-BD0D-62BA36AC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9522" y="0"/>
            <a:ext cx="11251745" cy="6326018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021FC2-2BDD-4C91-9E8A-2113CCF4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2705100"/>
            <a:ext cx="1409700" cy="1447800"/>
          </a:xfrm>
          <a:prstGeom prst="rect">
            <a:avLst/>
          </a:prstGeom>
        </p:spPr>
      </p:pic>
      <p:pic>
        <p:nvPicPr>
          <p:cNvPr id="7" name="funky-breakbeat_102bpm_F_major">
            <a:hlinkClick r:id="" action="ppaction://media"/>
            <a:extLst>
              <a:ext uri="{FF2B5EF4-FFF2-40B4-BE49-F238E27FC236}">
                <a16:creationId xmlns:a16="http://schemas.microsoft.com/office/drawing/2014/main" id="{153CC62A-1E67-42CA-95FB-B6C4471F7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2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41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0CB9FF-71B4-4A28-BB68-34ABB3CF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7" y="640081"/>
            <a:ext cx="4077784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461AB0-4CE5-48D0-A8DF-003CB0CF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A8E47A-8EC7-4FB1-9314-D6A69E3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สามารถจับเวลา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หยุด และแบ่งเป็นรอบเวลาได้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เพื่อเป็นโปรแกรมสำหรับแก้ไขปัญหาในการตั้งตารางเวลารอบสัปดาห์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เพื่อเป็นโปรแกรมช่วยในการกำหนดเวลาให้กับโปรแกรมต่าง ๆ ให้เรียกใช้ตามเวลาที่ต้องการ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เพื่อส่งเสริมและสร้างความชำนาญในการพัฒนาโปรแกรมด้วย </a:t>
            </a:r>
            <a:r>
              <a:rPr lang="en-US" sz="2800" dirty="0">
                <a:cs typeface="+mj-cs"/>
              </a:rPr>
              <a:t>Windows Form </a:t>
            </a:r>
            <a:r>
              <a:rPr lang="th-TH" sz="2800" dirty="0">
                <a:cs typeface="+mj-cs"/>
              </a:rPr>
              <a:t>ในภาษา </a:t>
            </a:r>
            <a:r>
              <a:rPr lang="en-US" sz="2800" dirty="0">
                <a:cs typeface="+mj-cs"/>
              </a:rPr>
              <a:t>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เพื่อเป็นโปรแกรมต้นแบบในการนำไปพัฒนาโปรแกรมบริหารจัดการเวลาที่สมบูรณ์ยิ่งขึ้น</a:t>
            </a:r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ตัวแทนเนื้อหา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37455979-B492-4564-912E-C3793A56D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860357" y="640080"/>
            <a:ext cx="2906752" cy="3602736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99634B-4CD7-4E15-81E7-1A1E314B6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24891" y="640080"/>
            <a:ext cx="2906752" cy="36027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64EBC6-4C7A-48E3-B9B1-343C523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สามารถกด แบ่งเวลา ได้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และสามารถกด หยุดชั่วคราว ได้</a:t>
            </a:r>
          </a:p>
        </p:txBody>
      </p:sp>
    </p:spTree>
    <p:extLst>
      <p:ext uri="{BB962C8B-B14F-4D97-AF65-F5344CB8AC3E}">
        <p14:creationId xmlns:p14="http://schemas.microsoft.com/office/powerpoint/2010/main" val="18319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รูปภาพ 3">
            <a:extLst>
              <a:ext uri="{FF2B5EF4-FFF2-40B4-BE49-F238E27FC236}">
                <a16:creationId xmlns:a16="http://schemas.microsoft.com/office/drawing/2014/main" id="{50FE77DD-18EF-4954-AA3D-0A30E8EB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7648" y="645106"/>
            <a:ext cx="5322714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5194CE-DBF6-4D22-8AC2-C0038D7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h-TH" dirty="0"/>
              <a:t>นาฬิกานับถอยหลัง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สามารถนับถอยหลังเวลาได้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สามารถตั้งค่าเวลาใหม่ได้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14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3F32490-CF6A-459E-BBFE-90557857A1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55BE0DD-04F0-42E3-9EDE-2129B4A55C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5621158-452E-4C14-8946-B331F0D1C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373C1DFC-81C5-498E-9907-7AAE6F0416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9CAE3-3AE0-4268-81CA-A98516EAD0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2AD4A0-4FAA-4F52-A315-4224B27BE0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BC338-7802-42D3-85C9-B665508F4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9FBD3-6E57-4B12-A90A-386ED8F084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50B6B47-D13C-4A82-A8A3-BA311598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F801685-6E00-40AB-AF05-32250564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37530"/>
            <a:ext cx="2295082" cy="2359732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B121C1-53A2-4706-81FB-84E1B8C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54CBF3-2F85-454B-B939-8ABE6B08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กำหนดเวลานับถอยหลัง นาที วินาที แล้วกด บันทึก จะขึ้นเวลาที่จะนับถอยหลังในหน่วยวินาที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277375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CFCD50F-4BF3-4733-BD42-5567080A70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B07ECB0-AC96-4F4F-AB0C-44EA1353C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4D683B1-E7B7-4AF5-8BF1-00757F13FB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622A300-A12E-4C3D-A574-71AFFA8F2B5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4F77B6-3AFC-4981-A39A-15994073E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21A87-2874-4438-84BA-E02F7C6327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2466A-2320-4205-BDC2-056CD8BC2C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A69F5-520C-404C-9614-071AAE1387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DC2BD019-70D7-4F5D-B929-367AF3A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E59260F-A528-42F5-8BB5-2B49ADB7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86018"/>
            <a:ext cx="2295082" cy="22627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8A7A8B-47DC-4506-8C80-22CFC61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347E7C0-282E-432B-A604-F63AE99E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พอกด </a:t>
            </a:r>
            <a:r>
              <a:rPr lang="en-US" sz="2400" dirty="0"/>
              <a:t>OK </a:t>
            </a:r>
            <a:r>
              <a:rPr lang="th-TH" sz="2400" dirty="0"/>
              <a:t>จะเริ่มการนับถอยหลัง และ ปุ่มเริ่มนับถอยหลังก็จะเปลี่ยนเป็นปุ่ม กำลังนับถอยหลัง...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ปุ่มตั้งค่าเวลา เปลี่ยนเป็น หยุดและตั้งค่าเวลาใหม่</a:t>
            </a:r>
          </a:p>
        </p:txBody>
      </p:sp>
    </p:spTree>
    <p:extLst>
      <p:ext uri="{BB962C8B-B14F-4D97-AF65-F5344CB8AC3E}">
        <p14:creationId xmlns:p14="http://schemas.microsoft.com/office/powerpoint/2010/main" val="277278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6135AD3-3F19-4759-BF51-09835277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23" y="640081"/>
            <a:ext cx="5097353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CEE619-6C32-40E4-8587-36FF78C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หน้าเกี่ยวกับโปรแกรม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2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ตัวแทนเนื้อหา 4">
            <a:extLst>
              <a:ext uri="{FF2B5EF4-FFF2-40B4-BE49-F238E27FC236}">
                <a16:creationId xmlns:a16="http://schemas.microsoft.com/office/drawing/2014/main" id="{0DD9D82F-E57D-438A-B9BA-6C132DD5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2376276"/>
            <a:ext cx="5451627" cy="178540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443F81-F8C3-4472-8870-8BE11B62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ฐานข้อมูล </a:t>
            </a:r>
            <a:r>
              <a:rPr lang="en-US" dirty="0" err="1"/>
              <a:t>LiteDB</a:t>
            </a:r>
            <a:endParaRPr lang="th-T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เป็นฐานข้อมูลแบบ </a:t>
            </a:r>
            <a:r>
              <a:rPr lang="en-US" sz="2400" dirty="0"/>
              <a:t>NoSQL </a:t>
            </a:r>
            <a:r>
              <a:rPr lang="th-TH" sz="2400" dirty="0"/>
              <a:t>ใน  </a:t>
            </a:r>
            <a:r>
              <a:rPr lang="en-US" sz="2400" dirty="0"/>
              <a:t>.NET Framework</a:t>
            </a:r>
            <a:r>
              <a:rPr lang="th-TH" sz="2400" dirty="0"/>
              <a:t> ที่ฟรี และง่าย การทำงานคล้ายกับ </a:t>
            </a:r>
            <a:r>
              <a:rPr lang="en-US" sz="2400" dirty="0"/>
              <a:t>MongoDB</a:t>
            </a:r>
            <a:endParaRPr lang="th-TH" sz="2400" dirty="0"/>
          </a:p>
          <a:p>
            <a:endParaRPr lang="th-TH" sz="2400" dirty="0"/>
          </a:p>
          <a:p>
            <a:r>
              <a:rPr lang="th-TH" sz="2400" dirty="0"/>
              <a:t>เว็บ </a:t>
            </a:r>
            <a:r>
              <a:rPr lang="en-US" sz="2400" dirty="0">
                <a:hlinkClick r:id="rId4"/>
              </a:rPr>
              <a:t>http://www.litedb.org/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65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644120-A6B9-4D5C-8A60-E2F4CC220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5B92BC-678C-4E14-97E6-3227DEF86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>
            <a:extLst>
              <a:ext uri="{FF2B5EF4-FFF2-40B4-BE49-F238E27FC236}">
                <a16:creationId xmlns:a16="http://schemas.microsoft.com/office/drawing/2014/main" id="{2A9A0D48-9641-4C11-985C-D05FA4FE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769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D77EDDA-16DE-4AFD-B8B8-9DDD5C15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TimeNone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4DE86460-5113-4863-9BCD-6B379F7E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29" y="0"/>
            <a:ext cx="3120571" cy="3120571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EB09EED1-FE89-4AA4-A4AF-5775B4655EB2}"/>
              </a:ext>
            </a:extLst>
          </p:cNvPr>
          <p:cNvSpPr txBox="1"/>
          <p:nvPr/>
        </p:nvSpPr>
        <p:spPr>
          <a:xfrm>
            <a:off x="8051214" y="4980391"/>
            <a:ext cx="418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https://github.com/wannaphongcom/timenone</a:t>
            </a:r>
            <a:endParaRPr lang="th-TH" sz="2000" dirty="0"/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BA40622E-D2DD-4357-B148-EF1AF5DFD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413" y="4392964"/>
            <a:ext cx="1905000" cy="1905000"/>
          </a:xfrm>
          <a:prstGeom prst="rect">
            <a:avLst/>
          </a:prstGeom>
        </p:spPr>
      </p:pic>
      <p:pic>
        <p:nvPicPr>
          <p:cNvPr id="25" name="รูปภาพ 24" descr="รูปภาพประกอบด้วย วัตถุ, สีขาว, นาฬิกา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8B9F6F0B-0CFD-48EF-8C2D-CA8C5890D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13" y="1041349"/>
            <a:ext cx="1988008" cy="19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6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3A4ADB42-F4FD-485B-9361-11D9D321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ขอบคุณที่รับฟัง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3EFE8C-9C26-4F49-96B8-CA51CC0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ขอบเขตของโปรเจคที่ทำ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01A5C63-B876-465E-B589-CE2915C0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th-TH" sz="2400" dirty="0"/>
              <a:t>รองรับเฉพาะระบบปฏิบัติการ </a:t>
            </a:r>
            <a:r>
              <a:rPr lang="en-US" sz="2400" dirty="0"/>
              <a:t>Windows </a:t>
            </a:r>
            <a:r>
              <a:rPr lang="th-TH" sz="2400" dirty="0"/>
              <a:t>เท่านั้น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400" dirty="0"/>
              <a:t>สามารถแจ้งเตือนระดับนาที ไม่รองรับระดับวินาที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400" dirty="0"/>
              <a:t>ไม่สามารถหยุดเวลาชั่วคราวในการนับถอยหลังได้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400" dirty="0"/>
              <a:t>ไม่สามารถตั้งวันที่ในการแจ้งเตือนได้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400" dirty="0"/>
              <a:t>ไม่สามารถเปลี่ยนเสียงในการแจ้งเตือนได้</a:t>
            </a:r>
            <a:endParaRPr lang="en-US" sz="2400" dirty="0"/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578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2DDC47-3EA7-4533-8945-0A3BAB4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D7C38C-4DA4-45EF-B81C-1CB8609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สามารถแจ้งเตือนตามเวลาที่กำหนดได้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สามารถแจ้งเตือนตามวันในสัปดาห์ที่กำหนดได้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สามารถสั่งงาน </a:t>
            </a:r>
            <a:r>
              <a:rPr lang="en-US" sz="2800" dirty="0"/>
              <a:t>corn </a:t>
            </a:r>
            <a:r>
              <a:rPr lang="th-TH" sz="2800" dirty="0"/>
              <a:t>โปรแกรมที่ทำงานผ่านคอมมาไลน์ตามกำหนดการที่กำหนดได้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สามารถนับถอยหลังได้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สามารถจับเวลาได้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สามารถแก้ไขการแจ้งเตือนเวลาได้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B413C13-B1E9-4408-91B3-A9A48EF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017782-BB63-420A-9AC3-FF242542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5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EB1836F0-F9E0-4D93-9BDD-7EEC6EA05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670E93-2F53-48FC-AB6C-E99E22D17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2F28D1-82F9-40FE-935C-85ECF7660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49EFD3-A806-4D59-99F1-AA9AFAE4EF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DCCBF1EF-7490-41B7-B66F-E005954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6" y="620720"/>
            <a:ext cx="3522700" cy="508693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ส่วน home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มีการเรียกใช้งาน โปรแกรมการแจ้งเตือน ซึ่งเป็นโปรแกรมย่อยในโปรแกรม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2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8A0A412D-001E-46EB-96B8-9201E4E9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93" y="33888"/>
            <a:ext cx="3769125" cy="6468919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16FC8F-6787-4B35-8DFD-D79E8AEB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39097"/>
            <a:ext cx="5447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D2D1A1-2DA6-4E34-8D11-24FD668F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07" y="0"/>
            <a:ext cx="3258604" cy="665888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35C4A-B3DC-43F6-8327-9FFE679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โปรแกรมเพิ่มการแจ้งเตือน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B0048A21-4183-460E-8089-76050003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2" y="233680"/>
            <a:ext cx="4278126" cy="598450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959A1-057C-4DC7-8BF6-6D37142B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70" y="639097"/>
            <a:ext cx="540594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นาฬิกานับถอยหลัง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03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1246</TotalTime>
  <Words>488</Words>
  <Application>Microsoft Office PowerPoint</Application>
  <PresentationFormat>แบบจอกว้าง</PresentationFormat>
  <Paragraphs>70</Paragraphs>
  <Slides>27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4" baseType="lpstr">
      <vt:lpstr>Angsana New</vt:lpstr>
      <vt:lpstr>Arial</vt:lpstr>
      <vt:lpstr>Calibri</vt:lpstr>
      <vt:lpstr>Calibri Light</vt:lpstr>
      <vt:lpstr>Cordia New</vt:lpstr>
      <vt:lpstr>Wingdings</vt:lpstr>
      <vt:lpstr>ย้อนยุค</vt:lpstr>
      <vt:lpstr>     TimeNone</vt:lpstr>
      <vt:lpstr>วัตถุประสงค์</vt:lpstr>
      <vt:lpstr>ขอบเขตของโปรเจคที่ทำ</vt:lpstr>
      <vt:lpstr>ฟังก์ชันของโปรแกรม</vt:lpstr>
      <vt:lpstr>Flowchart</vt:lpstr>
      <vt:lpstr>ส่วน home</vt:lpstr>
      <vt:lpstr>โปรแกรมแจ้งเตือน</vt:lpstr>
      <vt:lpstr>โปรแกรมเพิ่มการแจ้งเตือน</vt:lpstr>
      <vt:lpstr>นาฬิกานับถอยหลัง</vt:lpstr>
      <vt:lpstr>นาฬิกาจับเวลา</vt:lpstr>
      <vt:lpstr>ตัวอย่างหน้าจอการทำงาน</vt:lpstr>
      <vt:lpstr>หน้าแรกโปรแกรม</vt:lpstr>
      <vt:lpstr>หน้าแรกโปรแกรม</vt:lpstr>
      <vt:lpstr>เพิ่มการแจ้งเตือน</vt:lpstr>
      <vt:lpstr>เพิ่มการแจ้งเตือน</vt:lpstr>
      <vt:lpstr>แก้ไขการแจ้งเตือน</vt:lpstr>
      <vt:lpstr>การแจ้งเตือน</vt:lpstr>
      <vt:lpstr>งานนำเสนอ PowerPoint</vt:lpstr>
      <vt:lpstr>นาฬิกาจับเวลา</vt:lpstr>
      <vt:lpstr>สามารถกด แบ่งเวลา ได้</vt:lpstr>
      <vt:lpstr>นาฬิกานับถอยหลัง</vt:lpstr>
      <vt:lpstr>นาฬิกานับถอยหลัง</vt:lpstr>
      <vt:lpstr>นาฬิกานับถอยหลัง</vt:lpstr>
      <vt:lpstr>หน้าเกี่ยวกับโปรแกรม</vt:lpstr>
      <vt:lpstr>ฐานข้อมูล LiteDB</vt:lpstr>
      <vt:lpstr>TimeNone</vt:lpstr>
      <vt:lpstr>ขอบคุณที่รับฟัง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93</cp:revision>
  <dcterms:created xsi:type="dcterms:W3CDTF">2017-11-23T10:52:20Z</dcterms:created>
  <dcterms:modified xsi:type="dcterms:W3CDTF">2017-12-21T17:07:05Z</dcterms:modified>
</cp:coreProperties>
</file>