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79C7C5C-FAE8-417E-AC09-1272DA3A2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TimeNone</a:t>
            </a:r>
            <a:endParaRPr lang="th-TH" dirty="0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80AC546A-2F00-41ED-9792-022EB9BB2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428345"/>
          </a:xfrm>
        </p:spPr>
        <p:txBody>
          <a:bodyPr>
            <a:normAutofit lnSpcReduction="10000"/>
          </a:bodyPr>
          <a:lstStyle/>
          <a:p>
            <a:r>
              <a:rPr lang="th-TH" dirty="0"/>
              <a:t>นาย วรรณพงษ์  </a:t>
            </a:r>
            <a:r>
              <a:rPr lang="th-TH" dirty="0" err="1"/>
              <a:t>ภั</a:t>
            </a:r>
            <a:r>
              <a:rPr lang="th-TH" dirty="0"/>
              <a:t>ทท</a:t>
            </a:r>
            <a:r>
              <a:rPr lang="th-TH" dirty="0" err="1"/>
              <a:t>ิย</a:t>
            </a:r>
            <a:r>
              <a:rPr lang="th-TH" dirty="0"/>
              <a:t>ไพบูลย์</a:t>
            </a:r>
          </a:p>
          <a:p>
            <a:r>
              <a:rPr lang="th-TH" dirty="0"/>
              <a:t>สาขาวิทยาการคอมพิวเตอร์และสารสนเทศ</a:t>
            </a:r>
          </a:p>
          <a:p>
            <a:r>
              <a:rPr lang="th-TH" dirty="0"/>
              <a:t>คณะวิทยาศาสตร์ประยุกต์และวิศวกรรมศาสตร์ มหาวิทยาลัยขอนแก่น วิทยาเขตหนองคาย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6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BCEE619-6C32-40E4-8587-36FF78C8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4576A54-665B-40D6-B21C-46F755ECC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452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83B59C7-93AD-4165-9935-D6A35167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วัตถุประสงค์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10F9BF5-297F-45CD-B911-AF711474F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9577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83B59C7-93AD-4165-9935-D6A35167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10F9BF5-297F-45CD-B911-AF711474F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434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>
            <a:extLst>
              <a:ext uri="{FF2B5EF4-FFF2-40B4-BE49-F238E27FC236}">
                <a16:creationId xmlns:a16="http://schemas.microsoft.com/office/drawing/2014/main" id="{CEED8209-5A32-4BA2-946C-70CBB288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ตัวอย่างหน้าจอการทำงาน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B5112F67-AB60-47A7-B4EE-9FB09DF82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380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17FC539C-B783-4B03-9F9E-D13430F3F6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47DF4A-614C-4B4C-8B80-E5B9D8E8CFE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E363EE71-91EE-499D-9C1F-67A8EDB57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193" y="640081"/>
            <a:ext cx="5301412" cy="5314406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83B59C7-93AD-4165-9935-D6A35167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th-TH" dirty="0"/>
              <a:t>หน้าแรกโปรแกรม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10F9BF5-297F-45CD-B911-AF711474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h-TH" dirty="0"/>
              <a:t>จะโชว์เวลาปัจจุบัน และ วันเดือนปีปัจจุบัน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h-TH" dirty="0"/>
              <a:t>ที่แถบหัวข้อโปรแกรมจะโชว์เวลาปัจจุบัน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h-TH" dirty="0"/>
              <a:t>ที่แถบเมนูใต้แถบหัวโปรแกรม จะมีเมนูพื้นฐานในโปรแกรม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h-TH" dirty="0"/>
              <a:t>มีปุ่มเพิ่มการแจ้งเตือนอยู่ตรงกลาง</a:t>
            </a:r>
          </a:p>
        </p:txBody>
      </p:sp>
    </p:spTree>
    <p:extLst>
      <p:ext uri="{BB962C8B-B14F-4D97-AF65-F5344CB8AC3E}">
        <p14:creationId xmlns:p14="http://schemas.microsoft.com/office/powerpoint/2010/main" val="55356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AE6C737-FF55-4064-94B7-0B21D2EB60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3DCA99-84AF-487A-BF72-91C5FA6B0B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218D9F-38B6-4AE0-9051-5434D19A52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B5B1DD8-6224-4137-8621-32982B00F9F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18A965A0-D375-4487-A5E4-A99049FA3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00" y="640081"/>
            <a:ext cx="5041798" cy="5054156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83B59C7-93AD-4165-9935-D6A35167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หน้าแรกโปรแกรม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10F9BF5-297F-45CD-B911-AF711474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พอคลิกเมนู</a:t>
            </a:r>
            <a:r>
              <a:rPr lang="th-TH" sz="24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จะปรากฎเมนูตามด้านซ้ายมือ</a:t>
            </a:r>
            <a:endParaRPr lang="en-US" sz="2400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511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FC539C-B783-4B03-9F9E-D13430F3F6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47DF4A-614C-4B4C-8B80-E5B9D8E8CFE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83B59C7-93AD-4165-9935-D6A35167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th-TH" dirty="0"/>
              <a:t>เพิ่มการแจ้งเตือน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10F9BF5-297F-45CD-B911-AF711474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/>
              <a:t>คลิกเลือกชั่วโมง นาที แล้วบันทึก</a:t>
            </a:r>
          </a:p>
          <a:p>
            <a:pPr marL="0" indent="0">
              <a:buNone/>
            </a:pPr>
            <a:r>
              <a:rPr lang="th-TH" dirty="0"/>
              <a:t>แล้วกดเลือกวันในสัปดาห์ แล้วต้องกดเลือกให้ เปิดใช้งานหรือไม่</a:t>
            </a:r>
          </a:p>
        </p:txBody>
      </p:sp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31CBD58F-F390-4EF0-9FD5-CC82E1AFD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152" y="509955"/>
            <a:ext cx="5301412" cy="5314406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FF8FA72B-CA99-4836-90EB-A84C93BA0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933" y="640081"/>
            <a:ext cx="3771932" cy="531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3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2ABB703-2B0E-4C3B-B4A2-F3973548E5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A73093-4B9D-420D-B17E-52293703A1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A498-D9A2-4DA9-B9DA-B3776E08CF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21570E-E159-49A6-9891-FA397B7A92D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รูปภาพ 9" descr="รูปภาพประกอบด้วย ภาพหน้าจอ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5F6DF8D2-6F13-46A4-8C58-3E381900E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695" y="645106"/>
            <a:ext cx="3724620" cy="5247747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83B59C7-93AD-4165-9935-D6A35167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th-TH" dirty="0"/>
              <a:t>เพิ่มการแจ้งเตือน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10F9BF5-297F-45CD-B911-AF711474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/>
              <a:t>คลิกเลือกชั่วโมง นาที แล้วบันทึก</a:t>
            </a:r>
          </a:p>
          <a:p>
            <a:pPr marL="0" indent="0">
              <a:buNone/>
            </a:pPr>
            <a:r>
              <a:rPr lang="th-TH" dirty="0"/>
              <a:t>แล้วกดเลือกวันในสัปดาห์ แล้วต้องกดเลือกให้ เปิดใช้งานหรือไม่</a:t>
            </a:r>
          </a:p>
        </p:txBody>
      </p:sp>
      <p:pic>
        <p:nvPicPr>
          <p:cNvPr id="14" name="รูปภาพ 13">
            <a:extLst>
              <a:ext uri="{FF2B5EF4-FFF2-40B4-BE49-F238E27FC236}">
                <a16:creationId xmlns:a16="http://schemas.microsoft.com/office/drawing/2014/main" id="{56C2F432-1E4F-4F3D-B9CD-27066C3A9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267" y="2309772"/>
            <a:ext cx="11334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6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82ABBA8-2AA2-4531-9972-6F6EF9E0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6" name="ตัวแทนเนื้อหา 5">
            <a:extLst>
              <a:ext uri="{FF2B5EF4-FFF2-40B4-BE49-F238E27FC236}">
                <a16:creationId xmlns:a16="http://schemas.microsoft.com/office/drawing/2014/main" id="{06DF40E0-689C-4C58-BD0D-62BA36AC0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9522" y="0"/>
            <a:ext cx="11251745" cy="6326018"/>
          </a:xfr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23021FC2-2BDD-4C91-9E8A-2113CCF47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1150" y="2705100"/>
            <a:ext cx="1409700" cy="1447800"/>
          </a:xfrm>
          <a:prstGeom prst="rect">
            <a:avLst/>
          </a:prstGeom>
        </p:spPr>
      </p:pic>
      <p:pic>
        <p:nvPicPr>
          <p:cNvPr id="7" name="funky-breakbeat_102bpm_F_major">
            <a:hlinkClick r:id="" action="ppaction://media"/>
            <a:extLst>
              <a:ext uri="{FF2B5EF4-FFF2-40B4-BE49-F238E27FC236}">
                <a16:creationId xmlns:a16="http://schemas.microsoft.com/office/drawing/2014/main" id="{153CC62A-1E67-42CA-95FB-B6C4471F7E3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9922" y="624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6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41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ย้อนยุค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294</TotalTime>
  <Words>130</Words>
  <Application>Microsoft Office PowerPoint</Application>
  <PresentationFormat>แบบจอกว้าง</PresentationFormat>
  <Paragraphs>20</Paragraphs>
  <Slides>10</Slides>
  <Notes>0</Notes>
  <HiddenSlides>0</HiddenSlides>
  <MMClips>1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10</vt:i4>
      </vt:variant>
    </vt:vector>
  </HeadingPairs>
  <TitlesOfParts>
    <vt:vector size="16" baseType="lpstr">
      <vt:lpstr>Angsana New</vt:lpstr>
      <vt:lpstr>Arial</vt:lpstr>
      <vt:lpstr>Calibri</vt:lpstr>
      <vt:lpstr>Calibri Light</vt:lpstr>
      <vt:lpstr>Cordia New</vt:lpstr>
      <vt:lpstr>ย้อนยุค</vt:lpstr>
      <vt:lpstr>TimeNone</vt:lpstr>
      <vt:lpstr>วัตถุประสงค์</vt:lpstr>
      <vt:lpstr>Flowchart</vt:lpstr>
      <vt:lpstr>ตัวอย่างหน้าจอการทำงาน</vt:lpstr>
      <vt:lpstr>หน้าแรกโปรแกรม</vt:lpstr>
      <vt:lpstr>หน้าแรกโปรแกรม</vt:lpstr>
      <vt:lpstr>เพิ่มการแจ้งเตือน</vt:lpstr>
      <vt:lpstr>เพิ่มการแจ้งเตือน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วรรณพงษ์ ภัททิยไพบูลย์</dc:creator>
  <cp:lastModifiedBy>วรรณพงษ์ ภัททิยไพบูลย์</cp:lastModifiedBy>
  <cp:revision>20</cp:revision>
  <dcterms:created xsi:type="dcterms:W3CDTF">2017-11-23T10:52:20Z</dcterms:created>
  <dcterms:modified xsi:type="dcterms:W3CDTF">2017-12-14T14:30:57Z</dcterms:modified>
</cp:coreProperties>
</file>