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71" r:id="rId6"/>
    <p:sldId id="258" r:id="rId7"/>
    <p:sldId id="272" r:id="rId8"/>
    <p:sldId id="273" r:id="rId9"/>
    <p:sldId id="275" r:id="rId10"/>
    <p:sldId id="276" r:id="rId11"/>
    <p:sldId id="263" r:id="rId12"/>
    <p:sldId id="259" r:id="rId13"/>
    <p:sldId id="260" r:id="rId14"/>
    <p:sldId id="261" r:id="rId15"/>
    <p:sldId id="266" r:id="rId16"/>
    <p:sldId id="264" r:id="rId17"/>
    <p:sldId id="267" r:id="rId18"/>
    <p:sldId id="26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>
        <p:scale>
          <a:sx n="66" d="100"/>
          <a:sy n="66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9C7C5C-FAE8-417E-AC09-1272DA3A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/>
              <a:t>TimeNone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0AC546A-2F00-41ED-9792-022EB9BB2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28345"/>
          </a:xfrm>
        </p:spPr>
        <p:txBody>
          <a:bodyPr>
            <a:normAutofit lnSpcReduction="10000"/>
          </a:bodyPr>
          <a:lstStyle/>
          <a:p>
            <a:r>
              <a:rPr lang="th-TH">
                <a:solidFill>
                  <a:schemeClr val="tx1"/>
                </a:solidFill>
              </a:rPr>
              <a:t>นาย วรรณพงษ์  ภัททิยไพบูลย์	รหัส 603410214-3</a:t>
            </a:r>
          </a:p>
          <a:p>
            <a:r>
              <a:rPr lang="th-TH">
                <a:solidFill>
                  <a:schemeClr val="tx1"/>
                </a:solidFill>
              </a:rPr>
              <a:t>สาขาวิทยาการคอมพิวเตอร์และสารสนเทศ</a:t>
            </a:r>
          </a:p>
          <a:p>
            <a:r>
              <a:rPr lang="th-TH">
                <a:solidFill>
                  <a:schemeClr val="tx1"/>
                </a:solidFill>
              </a:rPr>
              <a:t>คณะวิทยาศาสตร์ประยุกต์และวิศวกรรมศาสตร์ มหาวิทยาลัยขอนแก่น วิทยาเขตหนองคาย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6AAB76F-A2EC-4767-8969-6F410DA3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799" y="185455"/>
            <a:ext cx="2074403" cy="6146385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A4CBA2-E1DB-482D-A662-BF33089E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นาฬิกาจับเวลา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EED8209-5A32-4BA2-946C-70CBB288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ตัวอย่างหน้าจอการทำงาน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5112F67-AB60-47A7-B4EE-9FB09DF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0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363EE71-91EE-499D-9C1F-67A8EDB5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3" y="640081"/>
            <a:ext cx="5301412" cy="531440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จะโชว์เวลาปัจจุบัน และ วันเดือนปีปัจจุบัน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ที่แถบหัวข้อโปรแกรมจะโชว์เวลาปัจจุบัน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ที่แถบเมนูใต้แถบหัวโปรแกรม จะมีเมนูพื้นฐานในโปรแกรม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มีปุ่มเพิ่มการแจ้งเตือนอยู่ตรงกลาง</a:t>
            </a: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4F8CDA9B-D521-4700-A628-A5F15E00CEEC}"/>
              </a:ext>
            </a:extLst>
          </p:cNvPr>
          <p:cNvCxnSpPr>
            <a:cxnSpLocks/>
          </p:cNvCxnSpPr>
          <p:nvPr/>
        </p:nvCxnSpPr>
        <p:spPr>
          <a:xfrm flipV="1">
            <a:off x="846306" y="2957210"/>
            <a:ext cx="1429966" cy="12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15AA141-0322-400D-ACFE-C9B3CBD3D2E6}"/>
              </a:ext>
            </a:extLst>
          </p:cNvPr>
          <p:cNvSpPr txBox="1"/>
          <p:nvPr/>
        </p:nvSpPr>
        <p:spPr>
          <a:xfrm>
            <a:off x="176920" y="422682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เวลาปัจจุบัน</a:t>
            </a: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8BB3C0E2-A503-4D5C-9E63-BF1B7F24FC25}"/>
              </a:ext>
            </a:extLst>
          </p:cNvPr>
          <p:cNvCxnSpPr/>
          <p:nvPr/>
        </p:nvCxnSpPr>
        <p:spPr>
          <a:xfrm flipH="1" flipV="1">
            <a:off x="5214026" y="4182894"/>
            <a:ext cx="2237361" cy="64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E1D0A6-15DA-4198-9935-99730F3D6EF6}"/>
              </a:ext>
            </a:extLst>
          </p:cNvPr>
          <p:cNvSpPr txBox="1"/>
          <p:nvPr/>
        </p:nvSpPr>
        <p:spPr>
          <a:xfrm>
            <a:off x="7489834" y="470460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วันเดือนปี</a:t>
            </a: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7572BF9F-F288-47E4-945B-1E78AE2AE45A}"/>
              </a:ext>
            </a:extLst>
          </p:cNvPr>
          <p:cNvCxnSpPr/>
          <p:nvPr/>
        </p:nvCxnSpPr>
        <p:spPr>
          <a:xfrm flipH="1" flipV="1">
            <a:off x="4844374" y="4980562"/>
            <a:ext cx="2782111" cy="58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B529B0E0-86EB-4B4A-A04E-D37A925B005A}"/>
              </a:ext>
            </a:extLst>
          </p:cNvPr>
          <p:cNvSpPr txBox="1"/>
          <p:nvPr/>
        </p:nvSpPr>
        <p:spPr>
          <a:xfrm>
            <a:off x="7752945" y="553916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ปุ่มเพิ่มการแจ้งเตือน</a:t>
            </a:r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554D3F5A-46CA-4406-8DDD-0D4DEA05AA09}"/>
              </a:ext>
            </a:extLst>
          </p:cNvPr>
          <p:cNvCxnSpPr/>
          <p:nvPr/>
        </p:nvCxnSpPr>
        <p:spPr>
          <a:xfrm flipV="1">
            <a:off x="1142249" y="1364343"/>
            <a:ext cx="541408" cy="5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A0906FD-D2F4-49DD-9781-25A22C4033CD}"/>
              </a:ext>
            </a:extLst>
          </p:cNvPr>
          <p:cNvSpPr txBox="1"/>
          <p:nvPr/>
        </p:nvSpPr>
        <p:spPr>
          <a:xfrm>
            <a:off x="424853" y="191588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แถบเมนู</a:t>
            </a:r>
          </a:p>
        </p:txBody>
      </p:sp>
    </p:spTree>
    <p:extLst>
      <p:ext uri="{BB962C8B-B14F-4D97-AF65-F5344CB8AC3E}">
        <p14:creationId xmlns:p14="http://schemas.microsoft.com/office/powerpoint/2010/main" val="55356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8A965A0-D375-4487-A5E4-A99049FA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0" y="640081"/>
            <a:ext cx="5041798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พอคลิกเมนู</a:t>
            </a:r>
            <a:r>
              <a:rPr lang="th-TH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จะปรากฎเมนูตามด้านซ้ายมือ</a:t>
            </a: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1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คลิกเลือกชั่วโมง นาที แล้วบันทึก</a:t>
            </a:r>
          </a:p>
          <a:p>
            <a:pPr marL="0" indent="0">
              <a:buNone/>
            </a:pPr>
            <a:r>
              <a:rPr lang="th-TH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1CBD58F-F390-4EF0-9FD5-CC82E1A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52" y="509955"/>
            <a:ext cx="5301412" cy="5314406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F8FA72B-CA99-4836-90EB-A84C93BA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33" y="640081"/>
            <a:ext cx="3771932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รูปภาพ 9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F6DF8D2-6F13-46A4-8C58-3E381900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95" y="645106"/>
            <a:ext cx="3724620" cy="524774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คลิกเลือกชั่วโมง นาที แล้วบันทึก</a:t>
            </a:r>
          </a:p>
          <a:p>
            <a:pPr marL="0" indent="0">
              <a:buNone/>
            </a:pPr>
            <a:r>
              <a:rPr lang="th-TH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56C2F432-1E4F-4F3D-B9CD-27066C3A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67" y="2309772"/>
            <a:ext cx="1133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82ABBA8-2AA2-4531-9972-6F6EF9E0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06DF40E0-689C-4C58-BD0D-62BA36AC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9522" y="0"/>
            <a:ext cx="11251745" cy="6326018"/>
          </a:xfr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3021FC2-2BDD-4C91-9E8A-2113CCF47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0" y="2705100"/>
            <a:ext cx="1409700" cy="1447800"/>
          </a:xfrm>
          <a:prstGeom prst="rect">
            <a:avLst/>
          </a:prstGeom>
        </p:spPr>
      </p:pic>
      <p:pic>
        <p:nvPicPr>
          <p:cNvPr id="7" name="funky-breakbeat_102bpm_F_major">
            <a:hlinkClick r:id="" action="ppaction://media"/>
            <a:extLst>
              <a:ext uri="{FF2B5EF4-FFF2-40B4-BE49-F238E27FC236}">
                <a16:creationId xmlns:a16="http://schemas.microsoft.com/office/drawing/2014/main" id="{153CC62A-1E67-42CA-95FB-B6C4471F7E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922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41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E0CB9FF-71B4-4A28-BB68-34ABB3CF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07" y="640081"/>
            <a:ext cx="4077784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461AB0-4CE5-48D0-A8DF-003CB0CF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นาฬิกาจับเวลา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9A8E47A-8EC7-4FB1-9314-D6A69E3C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สามารถจับเวลา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th-TH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หยุด และแบ่งเป็นรอบเวลาได้</a:t>
            </a: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86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ตัวแทนเนื้อหา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37455979-B492-4564-912E-C3793A56D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860357" y="640080"/>
            <a:ext cx="2906752" cy="3602736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E99634B-4CD7-4E15-81E7-1A1E314B6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24891" y="640080"/>
            <a:ext cx="2906752" cy="360273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864EBC6-4C7A-48E3-B9B1-343C523B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สามารถกด แบ่งเวลา ได้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และสามารถกด หยุดชั่วคราว ได้</a:t>
            </a:r>
          </a:p>
        </p:txBody>
      </p:sp>
    </p:spTree>
    <p:extLst>
      <p:ext uri="{BB962C8B-B14F-4D97-AF65-F5344CB8AC3E}">
        <p14:creationId xmlns:p14="http://schemas.microsoft.com/office/powerpoint/2010/main" val="183191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6135AD3-3F19-4759-BF51-098352772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323" y="640081"/>
            <a:ext cx="5097353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BCEE619-6C32-40E4-8587-36FF78C8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หน้าเกี่ยวกับโปรแกรม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เพื่อศึกษาการเขียนโปรแกรมด้วย </a:t>
            </a:r>
            <a:r>
              <a:rPr lang="en-US" sz="2800" dirty="0">
                <a:cs typeface="+mj-cs"/>
              </a:rPr>
              <a:t>Windows Form </a:t>
            </a:r>
            <a:r>
              <a:rPr lang="th-TH" sz="2800" dirty="0">
                <a:cs typeface="+mj-cs"/>
              </a:rPr>
              <a:t>ใน </a:t>
            </a:r>
            <a:r>
              <a:rPr lang="en-US" sz="2800" dirty="0">
                <a:cs typeface="+mj-cs"/>
              </a:rPr>
              <a:t>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เพื่อเป็นโปรแกรมแจ้งเตือนตามเวลาในระบบปฏิบัติการ </a:t>
            </a:r>
            <a:r>
              <a:rPr lang="en-US" sz="2800" dirty="0">
                <a:cs typeface="+mj-cs"/>
              </a:rPr>
              <a:t>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เพื่อเป็นโปรแกรมสำหรับใช้สั่งงานรันโปรแกรมตามเวลาที่กำหนด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7957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3EFE8C-9C26-4F49-96B8-CA51CC0B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ขอบเขตของโปรเจคที่ทำ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01A5C63-B876-465E-B589-CE2915C0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รองรับเฉพาะระบบปฏิบัติการ </a:t>
            </a:r>
            <a:r>
              <a:rPr lang="en-US" sz="2400" dirty="0"/>
              <a:t>Windows </a:t>
            </a:r>
            <a:r>
              <a:rPr lang="th-TH" sz="2400" dirty="0"/>
              <a:t>เท่านั้น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สามารถแจ้งเตือนระดับนาที ไม่รองรับระดับวินาที</a:t>
            </a:r>
          </a:p>
        </p:txBody>
      </p:sp>
    </p:spTree>
    <p:extLst>
      <p:ext uri="{BB962C8B-B14F-4D97-AF65-F5344CB8AC3E}">
        <p14:creationId xmlns:p14="http://schemas.microsoft.com/office/powerpoint/2010/main" val="19578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2DDC47-3EA7-4533-8945-0A3BAB47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ฟังก์ชันของโปรแกรม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BD7C38C-4DA4-45EF-B81C-1CB8609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สามารถแจ้งเตือนตามเวลาที่กำหนดได้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สามารถแจ้งเตือนตามวันในสัปดาห์ที่กำหนดได้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สามารถนับถอยหลังได้</a:t>
            </a:r>
          </a:p>
        </p:txBody>
      </p:sp>
    </p:spTree>
    <p:extLst>
      <p:ext uri="{BB962C8B-B14F-4D97-AF65-F5344CB8AC3E}">
        <p14:creationId xmlns:p14="http://schemas.microsoft.com/office/powerpoint/2010/main" val="35698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DB413C13-B1E9-4408-91B3-A9A48EF7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F017782-BB63-420A-9AC3-FF242542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35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ส่วน home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มีการเรียกใช้งาน โปรแกรมการแจ้งเตือน ซึ่งเป็นโปรแกรมย่อยในโปรแกรม</a:t>
            </a:r>
          </a:p>
        </p:txBody>
      </p:sp>
      <p:pic>
        <p:nvPicPr>
          <p:cNvPr id="32" name="รูปภาพ 31">
            <a:extLst>
              <a:ext uri="{FF2B5EF4-FFF2-40B4-BE49-F238E27FC236}">
                <a16:creationId xmlns:a16="http://schemas.microsoft.com/office/drawing/2014/main" id="{DCCBF1EF-7490-41B7-B66F-E005954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79" y="0"/>
            <a:ext cx="4756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2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8A0A412D-001E-46EB-96B8-9201E4E9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93" y="33888"/>
            <a:ext cx="3769125" cy="6468919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16FC8F-6787-4B35-8DFD-D79E8AEB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โปรแกรมแจ้งเตือน</a:t>
            </a:r>
          </a:p>
        </p:txBody>
      </p:sp>
    </p:spTree>
    <p:extLst>
      <p:ext uri="{BB962C8B-B14F-4D97-AF65-F5344CB8AC3E}">
        <p14:creationId xmlns:p14="http://schemas.microsoft.com/office/powerpoint/2010/main" val="191086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FD2D1A1-2DA6-4E34-8D11-24FD668F1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507" y="0"/>
            <a:ext cx="3258604" cy="665888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135C4A-B3DC-43F6-8327-9FFE6792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โปรแกรมเพิ่มการแจ้งเตือน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6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ตัวแทนเนื้อหา 5">
            <a:extLst>
              <a:ext uri="{FF2B5EF4-FFF2-40B4-BE49-F238E27FC236}">
                <a16:creationId xmlns:a16="http://schemas.microsoft.com/office/drawing/2014/main" id="{B0048A21-4183-460E-8089-76050003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22" y="233680"/>
            <a:ext cx="4278126" cy="5984501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5959A1-057C-4DC7-8BF6-6D37142B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770" y="639097"/>
            <a:ext cx="540594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นาฬิกานับถอยหลัง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0312"/>
      </p:ext>
    </p:extLst>
  </p:cSld>
  <p:clrMapOvr>
    <a:masterClrMapping/>
  </p:clrMapOvr>
</p:sld>
</file>

<file path=ppt/theme/theme1.xml><?xml version="1.0" encoding="utf-8"?>
<a:theme xmlns:a="http://schemas.openxmlformats.org/drawingml/2006/main" name="ย้อนยุค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</TotalTime>
  <Words>264</Words>
  <Application>Microsoft Office PowerPoint</Application>
  <PresentationFormat>แบบจอกว้าง</PresentationFormat>
  <Paragraphs>45</Paragraphs>
  <Slides>19</Slides>
  <Notes>0</Notes>
  <HiddenSlides>0</HiddenSlides>
  <MMClips>1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Cordia New</vt:lpstr>
      <vt:lpstr>Wingdings</vt:lpstr>
      <vt:lpstr>ย้อนยุค</vt:lpstr>
      <vt:lpstr>TimeNone</vt:lpstr>
      <vt:lpstr>วัตถุประสงค์</vt:lpstr>
      <vt:lpstr>ขอบเขตของโปรเจคที่ทำ</vt:lpstr>
      <vt:lpstr>ฟังก์ชันของโปรแกรม</vt:lpstr>
      <vt:lpstr>Flowchart</vt:lpstr>
      <vt:lpstr>ส่วน home</vt:lpstr>
      <vt:lpstr>โปรแกรมแจ้งเตือน</vt:lpstr>
      <vt:lpstr>โปรแกรมเพิ่มการแจ้งเตือน</vt:lpstr>
      <vt:lpstr>นาฬิกานับถอยหลัง</vt:lpstr>
      <vt:lpstr>นาฬิกาจับเวลา</vt:lpstr>
      <vt:lpstr>ตัวอย่างหน้าจอการทำงาน</vt:lpstr>
      <vt:lpstr>หน้าแรกโปรแกรม</vt:lpstr>
      <vt:lpstr>หน้าแรกโปรแกรม</vt:lpstr>
      <vt:lpstr>เพิ่มการแจ้งเตือน</vt:lpstr>
      <vt:lpstr>เพิ่มการแจ้งเตือน</vt:lpstr>
      <vt:lpstr>งานนำเสนอ PowerPoint</vt:lpstr>
      <vt:lpstr>นาฬิกาจับเวลา</vt:lpstr>
      <vt:lpstr>สามารถกด แบ่งเวลา ได้</vt:lpstr>
      <vt:lpstr>หน้าเกี่ยวกับโปรแกรม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วรรณพงษ์ ภัททิยไพบูลย์</dc:creator>
  <cp:lastModifiedBy>วรรณพงษ์ ภัททิยไพบูลย์</cp:lastModifiedBy>
  <cp:revision>67</cp:revision>
  <dcterms:created xsi:type="dcterms:W3CDTF">2017-11-23T10:52:20Z</dcterms:created>
  <dcterms:modified xsi:type="dcterms:W3CDTF">2017-12-14T22:08:25Z</dcterms:modified>
</cp:coreProperties>
</file>