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9C7C5C-FAE8-417E-AC09-1272DA3A2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0AC546A-2F00-41ED-9792-022EB9BB2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94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57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43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356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51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043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095912"/>
      </p:ext>
    </p:extLst>
  </p:cSld>
  <p:clrMapOvr>
    <a:masterClrMapping/>
  </p:clrMapOvr>
</p:sld>
</file>

<file path=ppt/theme/theme1.xml><?xml version="1.0" encoding="utf-8"?>
<a:theme xmlns:a="http://schemas.openxmlformats.org/drawingml/2006/main" name="ย้อนยุค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0</Words>
  <Application>Microsoft Office PowerPoint</Application>
  <PresentationFormat>แบบจอกว้าง</PresentationFormat>
  <Paragraphs>0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2" baseType="lpstr">
      <vt:lpstr>Angsana New</vt:lpstr>
      <vt:lpstr>Calibri</vt:lpstr>
      <vt:lpstr>Calibri Light</vt:lpstr>
      <vt:lpstr>Cordia New</vt:lpstr>
      <vt:lpstr>ย้อนยุค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วรรณพงษ์ ภัททิยไพบูลย์</dc:creator>
  <cp:lastModifiedBy>วรรณพงษ์ ภัททิยไพบูลย์</cp:lastModifiedBy>
  <cp:revision>2</cp:revision>
  <dcterms:created xsi:type="dcterms:W3CDTF">2017-11-23T10:52:20Z</dcterms:created>
  <dcterms:modified xsi:type="dcterms:W3CDTF">2017-11-23T10:53:41Z</dcterms:modified>
</cp:coreProperties>
</file>