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9" r:id="rId5"/>
    <p:sldId id="270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57" r:id="rId15"/>
    <p:sldId id="25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" initials="s" lastIdx="1" clrIdx="0">
    <p:extLst>
      <p:ext uri="{19B8F6BF-5375-455C-9EA6-DF929625EA0E}">
        <p15:presenceInfo xmlns:p15="http://schemas.microsoft.com/office/powerpoint/2012/main" userId="s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EB9EC-86F1-47CB-B02D-7A1A11199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16CE91-9A47-4F68-B063-0EDC33B47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10D41-BACC-42E4-9CEA-2D18EC5F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06AA-F714-41E9-9B4A-1BBAF229284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B65E3-98B2-4D20-B8EF-40636A51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F3C5F-B678-4A23-A73E-C15151F4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1D5-2E12-4ABF-8EB7-BA6DFDA08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3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426AE-B563-48FC-B614-50174A26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ADB924-7697-4DC1-90E2-AAF3CCAA7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EA720-C57D-4683-96C3-CACEE936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06AA-F714-41E9-9B4A-1BBAF229284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700D1-CE5D-4DAF-9005-AF694F7F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46667-D200-4332-9F3E-6F65F2B5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1D5-2E12-4ABF-8EB7-BA6DFDA08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5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CD37E-A2C5-45D5-AF5A-BCE318F90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AAB45F-CA83-4FEB-A0BD-7DDC6C0FD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38C11-390A-48E0-B3F5-63083403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06AA-F714-41E9-9B4A-1BBAF229284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EB494-6C41-4217-A818-D850C1C3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502BE-640F-49CB-A5CA-794DD6C6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1D5-2E12-4ABF-8EB7-BA6DFDA08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6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F807B-6360-49B5-BBD4-E77AD5DF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10F88-020A-4D4A-A186-B3BB730C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037B4-D702-41AC-B6CE-DF2CAE93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06AA-F714-41E9-9B4A-1BBAF229284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197B9-499C-49F0-9DB1-972E3565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4846A-A01D-432F-880A-F79234EE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1D5-2E12-4ABF-8EB7-BA6DFDA08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8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09C6-0A40-4033-979C-7954BA31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6784A-5A8E-4D53-8C08-F844A2869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D0908-A85F-40AA-9B09-381780B8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06AA-F714-41E9-9B4A-1BBAF229284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DCF01-CC0E-4C61-BD41-076DC16E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A425B-71A9-4176-A4DD-76E514C8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1D5-2E12-4ABF-8EB7-BA6DFDA08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DE0CC-27E1-48AC-BF52-6D247160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83817-AE4C-4E0A-8147-78FD7066D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4693E2-0E34-4352-BBFF-7537C0F8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3D643F-46F3-438F-89A4-43C7B1D5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06AA-F714-41E9-9B4A-1BBAF229284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53D8C6-1362-4378-8CF3-4AB4987F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59D84-49AC-4431-AB8B-45E4AB84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1D5-2E12-4ABF-8EB7-BA6DFDA08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93D37-0B02-4424-BAAA-86CAF90A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03E78-B294-4059-8EE7-6859356B3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DE0BB-AD75-4A08-8DAD-13DE97FF2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5155C8-9130-4363-96E0-5093AF614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4855DC-98F6-4306-B0A7-A2EF5D241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444846-054A-413E-B3E3-1E52AA05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06AA-F714-41E9-9B4A-1BBAF229284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CF3A1B-75BC-4BC8-B890-A3564AEE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8BF42-597F-4BA3-B043-76E9D6A5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1D5-2E12-4ABF-8EB7-BA6DFDA08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6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1D6EC-7D1A-4B96-AE90-21A0A1BB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70CF5-629D-4234-BA29-30A9B8E5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06AA-F714-41E9-9B4A-1BBAF229284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A0DF5A-6228-4882-A542-E69A1B2E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7CA00-1321-4FB8-A9C8-BC4C94C4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1D5-2E12-4ABF-8EB7-BA6DFDA08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A0C003-D4C6-4D6C-8869-80C00A1A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06AA-F714-41E9-9B4A-1BBAF229284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4D06B8-5135-4C06-B363-663A50E0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FD5558-8A10-4C86-A231-1939838A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1D5-2E12-4ABF-8EB7-BA6DFDA08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1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6844B-8A29-4C2C-8A3B-C8407AC5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131AA-B650-4C9F-AE05-EE885B62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09E54-8D59-41F6-9056-0113B32F0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AC55F-F722-4BEC-BD6A-56316A2B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06AA-F714-41E9-9B4A-1BBAF229284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DED4C-D1DC-40BB-9EBC-A96D952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54050-C329-48AF-B694-BB2C3839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1D5-2E12-4ABF-8EB7-BA6DFDA08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9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7DA7D-39E9-4A70-9AC0-689FFC5A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92305E-5FE2-4327-964E-D1D931645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B82B9-52D0-4B2A-A4DE-94C97CC8E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8E737-AD33-42CB-9569-2408A85D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06AA-F714-41E9-9B4A-1BBAF229284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E1D58-C8ED-452B-B011-2923BDA0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B11C5-013E-4901-9205-355E617F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1D5-2E12-4ABF-8EB7-BA6DFDA08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3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6E7369-3F9F-43F6-B065-91E57880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D7A6E-7488-4568-9A7C-F8D1EB3D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0EE1F-1AD9-47EB-8DC9-7B6870BBC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306AA-F714-41E9-9B4A-1BBAF229284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13D8F-4B8B-427B-99F2-E13E742F9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665C8-F184-411D-A1BF-E8F3A6F4F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DA1D5-2E12-4ABF-8EB7-BA6DFDA08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9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60.png"/><Relationship Id="rId3" Type="http://schemas.openxmlformats.org/officeDocument/2006/relationships/image" Target="../media/image161.png"/><Relationship Id="rId7" Type="http://schemas.openxmlformats.org/officeDocument/2006/relationships/image" Target="../media/image201.png"/><Relationship Id="rId12" Type="http://schemas.openxmlformats.org/officeDocument/2006/relationships/image" Target="../media/image250.png"/><Relationship Id="rId17" Type="http://schemas.openxmlformats.org/officeDocument/2006/relationships/image" Target="../media/image300.png"/><Relationship Id="rId2" Type="http://schemas.openxmlformats.org/officeDocument/2006/relationships/image" Target="../media/image151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181.png"/><Relationship Id="rId15" Type="http://schemas.openxmlformats.org/officeDocument/2006/relationships/image" Target="../media/image280.png"/><Relationship Id="rId10" Type="http://schemas.openxmlformats.org/officeDocument/2006/relationships/image" Target="../media/image230.png"/><Relationship Id="rId4" Type="http://schemas.openxmlformats.org/officeDocument/2006/relationships/image" Target="../media/image171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0.png"/><Relationship Id="rId7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20.png"/><Relationship Id="rId5" Type="http://schemas.openxmlformats.org/officeDocument/2006/relationships/image" Target="../media/image500.png"/><Relationship Id="rId10" Type="http://schemas.openxmlformats.org/officeDocument/2006/relationships/image" Target="../media/image110.png"/><Relationship Id="rId4" Type="http://schemas.openxmlformats.org/officeDocument/2006/relationships/image" Target="../media/image330.png"/><Relationship Id="rId9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10" Type="http://schemas.openxmlformats.org/officeDocument/2006/relationships/image" Target="../media/image35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ACA6BEE-78DA-4EA8-B963-6BD037E80D1C}"/>
                  </a:ext>
                </a:extLst>
              </p:cNvPr>
              <p:cNvSpPr/>
              <p:nvPr/>
            </p:nvSpPr>
            <p:spPr>
              <a:xfrm>
                <a:off x="2361904" y="2358120"/>
                <a:ext cx="1192758" cy="127160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ACA6BEE-78DA-4EA8-B963-6BD037E80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904" y="2358120"/>
                <a:ext cx="1192758" cy="127160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A94CB7F-89A8-4623-92D8-D674E655292F}"/>
                  </a:ext>
                </a:extLst>
              </p:cNvPr>
              <p:cNvSpPr/>
              <p:nvPr/>
            </p:nvSpPr>
            <p:spPr>
              <a:xfrm>
                <a:off x="9026580" y="2493152"/>
                <a:ext cx="963386" cy="9307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A94CB7F-89A8-4623-92D8-D674E6552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580" y="2493152"/>
                <a:ext cx="963386" cy="93072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F2F3645-61BA-47E9-B2F4-23EAFE2AE069}"/>
              </a:ext>
            </a:extLst>
          </p:cNvPr>
          <p:cNvCxnSpPr>
            <a:cxnSpLocks/>
          </p:cNvCxnSpPr>
          <p:nvPr/>
        </p:nvCxnSpPr>
        <p:spPr>
          <a:xfrm>
            <a:off x="2974234" y="2365914"/>
            <a:ext cx="1003007" cy="5309"/>
          </a:xfrm>
          <a:prstGeom prst="straightConnector1">
            <a:avLst/>
          </a:prstGeom>
          <a:ln w="25400">
            <a:solidFill>
              <a:schemeClr val="tx1">
                <a:alpha val="58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0EBE62-6D9D-4CF1-9D41-2D4EB47BF856}"/>
              </a:ext>
            </a:extLst>
          </p:cNvPr>
          <p:cNvCxnSpPr>
            <a:cxnSpLocks/>
          </p:cNvCxnSpPr>
          <p:nvPr/>
        </p:nvCxnSpPr>
        <p:spPr>
          <a:xfrm flipH="1">
            <a:off x="7688826" y="2520841"/>
            <a:ext cx="1813828" cy="0"/>
          </a:xfrm>
          <a:prstGeom prst="straightConnector1">
            <a:avLst/>
          </a:prstGeom>
          <a:ln w="25400">
            <a:solidFill>
              <a:schemeClr val="tx1">
                <a:alpha val="58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9EAC8EA-7AC0-4AF8-8EB3-48F1F4319BA1}"/>
              </a:ext>
            </a:extLst>
          </p:cNvPr>
          <p:cNvSpPr/>
          <p:nvPr/>
        </p:nvSpPr>
        <p:spPr>
          <a:xfrm>
            <a:off x="4109884" y="2856271"/>
            <a:ext cx="4286864" cy="285136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Rest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1BD91D-CC19-424E-8DCA-1D46CC6AB4D2}"/>
                  </a:ext>
                </a:extLst>
              </p:cNvPr>
              <p:cNvSpPr txBox="1"/>
              <p:nvPr/>
            </p:nvSpPr>
            <p:spPr>
              <a:xfrm>
                <a:off x="8595665" y="2116130"/>
                <a:ext cx="646471" cy="4203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5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500" i="1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1BD91D-CC19-424E-8DCA-1D46CC6AB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665" y="2116130"/>
                <a:ext cx="646471" cy="420371"/>
              </a:xfrm>
              <a:prstGeom prst="rect">
                <a:avLst/>
              </a:prstGeom>
              <a:blipFill>
                <a:blip r:embed="rId4"/>
                <a:stretch>
                  <a:fillRect l="-943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43A9DE-477C-4F49-A92F-8408C0C4E40E}"/>
                  </a:ext>
                </a:extLst>
              </p:cNvPr>
              <p:cNvSpPr txBox="1"/>
              <p:nvPr/>
            </p:nvSpPr>
            <p:spPr>
              <a:xfrm>
                <a:off x="3330770" y="1923769"/>
                <a:ext cx="646471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5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43A9DE-477C-4F49-A92F-8408C0C4E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70" y="1923769"/>
                <a:ext cx="646471" cy="384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B63240-FCB4-4524-AAB5-74DCB94FF60A}"/>
              </a:ext>
            </a:extLst>
          </p:cNvPr>
          <p:cNvCxnSpPr>
            <a:cxnSpLocks/>
            <a:stCxn id="13" idx="1"/>
            <a:endCxn id="6" idx="6"/>
          </p:cNvCxnSpPr>
          <p:nvPr/>
        </p:nvCxnSpPr>
        <p:spPr>
          <a:xfrm flipH="1" flipV="1">
            <a:off x="3554662" y="2993923"/>
            <a:ext cx="555222" cy="4916"/>
          </a:xfrm>
          <a:prstGeom prst="straightConnector1">
            <a:avLst/>
          </a:prstGeom>
          <a:ln w="25400">
            <a:solidFill>
              <a:schemeClr val="tx1">
                <a:alpha val="58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F78D9E-35A0-41E9-8B81-95D91B575E09}"/>
              </a:ext>
            </a:extLst>
          </p:cNvPr>
          <p:cNvCxnSpPr>
            <a:cxnSpLocks/>
          </p:cNvCxnSpPr>
          <p:nvPr/>
        </p:nvCxnSpPr>
        <p:spPr>
          <a:xfrm>
            <a:off x="8396748" y="2993923"/>
            <a:ext cx="648929" cy="4916"/>
          </a:xfrm>
          <a:prstGeom prst="straightConnector1">
            <a:avLst/>
          </a:prstGeom>
          <a:ln w="25400">
            <a:solidFill>
              <a:schemeClr val="tx1">
                <a:alpha val="58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1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706962B-B9FB-438D-AC82-6BB09CC07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989"/>
            <a:ext cx="3522220" cy="34743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1DB1DF-DDD9-4FDC-84B8-DCEB96A3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221" y="199647"/>
            <a:ext cx="3378796" cy="34046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36F82E-2BAD-4B1A-9EE9-6765D1FB2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018" y="129989"/>
            <a:ext cx="3434864" cy="34743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3FD62F-25CB-4F7D-8AD9-C838C273C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604334"/>
            <a:ext cx="3522220" cy="35627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1841E4-92DD-40CB-9FA6-A66E51F05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2221" y="3604334"/>
            <a:ext cx="3434864" cy="3500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8447B2-6192-49C8-82F9-20AD1A768E7B}"/>
              </a:ext>
            </a:extLst>
          </p:cNvPr>
          <p:cNvSpPr txBox="1"/>
          <p:nvPr/>
        </p:nvSpPr>
        <p:spPr>
          <a:xfrm>
            <a:off x="7704306" y="4153711"/>
            <a:ext cx="383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InitEdges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edges[12]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64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48C74E-12B5-459D-AAFB-A3A6FACEE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70" y="685562"/>
            <a:ext cx="9685859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9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FF4BA7-CFEB-4AB4-B1F7-E6704C6DE665}"/>
              </a:ext>
            </a:extLst>
          </p:cNvPr>
          <p:cNvSpPr/>
          <p:nvPr/>
        </p:nvSpPr>
        <p:spPr>
          <a:xfrm>
            <a:off x="1329934" y="800303"/>
            <a:ext cx="2308194" cy="61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정점 초기화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806E35-D200-4DA5-BB59-21BD107B1653}"/>
              </a:ext>
            </a:extLst>
          </p:cNvPr>
          <p:cNvSpPr/>
          <p:nvPr/>
        </p:nvSpPr>
        <p:spPr>
          <a:xfrm>
            <a:off x="1329934" y="1762818"/>
            <a:ext cx="2308194" cy="61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엣지</a:t>
            </a:r>
            <a:r>
              <a:rPr lang="ko-KR" altLang="en-US" dirty="0">
                <a:solidFill>
                  <a:schemeClr val="tx1"/>
                </a:solidFill>
              </a:rPr>
              <a:t> 초기화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956994-F8A8-4DB4-B03D-A6108BA815DC}"/>
              </a:ext>
            </a:extLst>
          </p:cNvPr>
          <p:cNvSpPr/>
          <p:nvPr/>
        </p:nvSpPr>
        <p:spPr>
          <a:xfrm>
            <a:off x="1329934" y="2725333"/>
            <a:ext cx="2308194" cy="61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PEG</a:t>
            </a:r>
            <a:r>
              <a:rPr lang="ko-KR" altLang="en-US" dirty="0">
                <a:solidFill>
                  <a:schemeClr val="tx1"/>
                </a:solidFill>
              </a:rPr>
              <a:t> 초기화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5A8F17-8F37-42C1-B8EF-33DB8763658E}"/>
              </a:ext>
            </a:extLst>
          </p:cNvPr>
          <p:cNvSpPr/>
          <p:nvPr/>
        </p:nvSpPr>
        <p:spPr>
          <a:xfrm>
            <a:off x="1329934" y="3687848"/>
            <a:ext cx="2308194" cy="61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GPU </a:t>
            </a:r>
            <a:r>
              <a:rPr lang="ko-KR" altLang="en-US" dirty="0">
                <a:solidFill>
                  <a:schemeClr val="tx1"/>
                </a:solidFill>
              </a:rPr>
              <a:t>메모리 초기화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엣지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정점</a:t>
            </a:r>
            <a:r>
              <a:rPr lang="en-US" altLang="ko-KR" dirty="0">
                <a:solidFill>
                  <a:schemeClr val="tx1"/>
                </a:solidFill>
              </a:rPr>
              <a:t>, Group)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CC7CCB-A2EE-4AAF-9B23-30D84C6C92A4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484031" y="1418155"/>
            <a:ext cx="0" cy="344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E2B8C6-819F-4394-AEA1-F84AA76B9915}"/>
              </a:ext>
            </a:extLst>
          </p:cNvPr>
          <p:cNvCxnSpPr/>
          <p:nvPr/>
        </p:nvCxnSpPr>
        <p:spPr>
          <a:xfrm>
            <a:off x="2484031" y="2380670"/>
            <a:ext cx="0" cy="344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D628EF-F55A-460F-B4F4-373F2E4316A9}"/>
              </a:ext>
            </a:extLst>
          </p:cNvPr>
          <p:cNvCxnSpPr/>
          <p:nvPr/>
        </p:nvCxnSpPr>
        <p:spPr>
          <a:xfrm>
            <a:off x="2484031" y="3343185"/>
            <a:ext cx="0" cy="344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E9C921-8397-4BBE-B662-DC8EA349EAC7}"/>
              </a:ext>
            </a:extLst>
          </p:cNvPr>
          <p:cNvSpPr/>
          <p:nvPr/>
        </p:nvSpPr>
        <p:spPr>
          <a:xfrm>
            <a:off x="4138534" y="572121"/>
            <a:ext cx="2308194" cy="61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외력 발생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F8BFC7-A9CA-4D0B-8C89-1A34EFE61974}"/>
              </a:ext>
            </a:extLst>
          </p:cNvPr>
          <p:cNvSpPr/>
          <p:nvPr/>
        </p:nvSpPr>
        <p:spPr>
          <a:xfrm>
            <a:off x="4138534" y="1703771"/>
            <a:ext cx="2308194" cy="61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CPU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>
                <a:solidFill>
                  <a:schemeClr val="tx1"/>
                </a:solidFill>
              </a:rPr>
              <a:t>GPU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정점정보 복사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82A6509-84DD-4264-BCDB-355492CCA6C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292631" y="1189973"/>
            <a:ext cx="0" cy="5137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D486F8-38C9-49C5-95C0-3BC1F5C8959A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638128" y="881047"/>
            <a:ext cx="500406" cy="31157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9F1189C-8D79-4446-A2D6-D7FAB8929038}"/>
              </a:ext>
            </a:extLst>
          </p:cNvPr>
          <p:cNvCxnSpPr>
            <a:stCxn id="18" idx="2"/>
          </p:cNvCxnSpPr>
          <p:nvPr/>
        </p:nvCxnSpPr>
        <p:spPr>
          <a:xfrm>
            <a:off x="5292631" y="2321623"/>
            <a:ext cx="0" cy="4678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283F62-9C60-4AF7-9C48-D7936E766379}"/>
              </a:ext>
            </a:extLst>
          </p:cNvPr>
          <p:cNvSpPr/>
          <p:nvPr/>
        </p:nvSpPr>
        <p:spPr>
          <a:xfrm>
            <a:off x="4164234" y="2811148"/>
            <a:ext cx="2308194" cy="61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Projection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68E996-1255-4C7D-914D-747A3341E8ED}"/>
              </a:ext>
            </a:extLst>
          </p:cNvPr>
          <p:cNvSpPr/>
          <p:nvPr/>
        </p:nvSpPr>
        <p:spPr>
          <a:xfrm>
            <a:off x="4164234" y="3874716"/>
            <a:ext cx="2308194" cy="61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GPU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>
                <a:solidFill>
                  <a:schemeClr val="tx1"/>
                </a:solidFill>
              </a:rPr>
              <a:t>CPU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정점정보 복사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5DBB6A4-5F88-466A-BA86-28BDE2CC84AA}"/>
              </a:ext>
            </a:extLst>
          </p:cNvPr>
          <p:cNvCxnSpPr>
            <a:cxnSpLocks/>
          </p:cNvCxnSpPr>
          <p:nvPr/>
        </p:nvCxnSpPr>
        <p:spPr>
          <a:xfrm>
            <a:off x="5292631" y="3429000"/>
            <a:ext cx="0" cy="4678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6E3CD8-C037-4C74-B90A-E11B5D9FD403}"/>
              </a:ext>
            </a:extLst>
          </p:cNvPr>
          <p:cNvSpPr/>
          <p:nvPr/>
        </p:nvSpPr>
        <p:spPr>
          <a:xfrm>
            <a:off x="4164234" y="5050175"/>
            <a:ext cx="2308194" cy="617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속도 </a:t>
            </a:r>
            <a:r>
              <a:rPr lang="en-US" altLang="ko-KR" dirty="0">
                <a:solidFill>
                  <a:schemeClr val="tx1"/>
                </a:solidFill>
              </a:rPr>
              <a:t>Update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45691E-0EF3-4823-AE74-8C633D8A62A9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5318331" y="4492568"/>
            <a:ext cx="0" cy="5576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3843ED6-BF91-471D-81BF-CD21E7C8E99C}"/>
              </a:ext>
            </a:extLst>
          </p:cNvPr>
          <p:cNvCxnSpPr>
            <a:cxnSpLocks/>
            <a:stCxn id="27" idx="3"/>
            <a:endCxn id="16" idx="3"/>
          </p:cNvCxnSpPr>
          <p:nvPr/>
        </p:nvCxnSpPr>
        <p:spPr>
          <a:xfrm flipH="1" flipV="1">
            <a:off x="6446728" y="881047"/>
            <a:ext cx="25700" cy="4478054"/>
          </a:xfrm>
          <a:prstGeom prst="bentConnector3">
            <a:avLst>
              <a:gd name="adj1" fmla="val -88949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3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26E3D-F520-43D5-BB89-203176BE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FD88F-0804-425F-9124-8236C47F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69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4133C-8A44-4A84-A95C-EDDD1745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Errors Handling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AF96154-A6AA-4F32-A020-F2BDD14CD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257" y="1704373"/>
            <a:ext cx="10515600" cy="1724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11933C-65AC-4A40-84A4-8E25A447E96C}"/>
              </a:ext>
            </a:extLst>
          </p:cNvPr>
          <p:cNvSpPr txBox="1"/>
          <p:nvPr/>
        </p:nvSpPr>
        <p:spPr>
          <a:xfrm>
            <a:off x="616257" y="36576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&gt; </a:t>
            </a:r>
            <a:r>
              <a:rPr lang="ko-KR" altLang="en-US" dirty="0"/>
              <a:t>속성</a:t>
            </a:r>
            <a:r>
              <a:rPr lang="en-US" altLang="ko-KR" dirty="0"/>
              <a:t>&gt; </a:t>
            </a:r>
            <a:r>
              <a:rPr lang="ko-KR" altLang="en-US" dirty="0" err="1"/>
              <a:t>빌드종속성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사용자지정 빌드 </a:t>
            </a:r>
            <a:r>
              <a:rPr lang="en-US" altLang="ko-KR" dirty="0"/>
              <a:t>CUDA 11.4 </a:t>
            </a:r>
            <a:r>
              <a:rPr lang="ko-KR" altLang="en-US" dirty="0"/>
              <a:t>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5F5FDB-7084-4619-8A30-59CBB40A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7" y="4048959"/>
            <a:ext cx="5963482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7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5D3E25-2FD0-4C84-8CB5-57EC6E7C2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1889863"/>
            <a:ext cx="11034716" cy="10364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B040922-6465-45EB-BE2A-BDE36F8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A776F-0ECE-45F1-A11E-9C4E5B9663FB}"/>
              </a:ext>
            </a:extLst>
          </p:cNvPr>
          <p:cNvSpPr txBox="1"/>
          <p:nvPr/>
        </p:nvSpPr>
        <p:spPr>
          <a:xfrm>
            <a:off x="452761" y="3204840"/>
            <a:ext cx="1020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만일 디버깅모드로 돌리고 싶다면 </a:t>
            </a:r>
            <a:r>
              <a:rPr lang="ko-KR" altLang="en-US" dirty="0" err="1"/>
              <a:t>링커</a:t>
            </a:r>
            <a:r>
              <a:rPr lang="en-US" altLang="ko-KR" dirty="0"/>
              <a:t>&gt;</a:t>
            </a:r>
            <a:r>
              <a:rPr lang="ko-KR" altLang="en-US" dirty="0"/>
              <a:t>입력</a:t>
            </a:r>
            <a:r>
              <a:rPr lang="en-US" altLang="ko-KR" dirty="0"/>
              <a:t>&gt;$(QTDIR)\lib\Qt6OpenGLWidgets.lib&gt;$(QTDIR)\lib\Qt6OpenGLWidgetsd.lib</a:t>
            </a:r>
            <a:r>
              <a:rPr lang="ko-KR" altLang="en-US" dirty="0"/>
              <a:t>로 변경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025603-8DD5-4A49-B5EB-B26399D39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2" y="4061218"/>
            <a:ext cx="3932261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7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5575D18-E66E-4D9C-98D2-F0273BDC2A30}"/>
                  </a:ext>
                </a:extLst>
              </p:cNvPr>
              <p:cNvSpPr/>
              <p:nvPr/>
            </p:nvSpPr>
            <p:spPr>
              <a:xfrm>
                <a:off x="2014505" y="1431194"/>
                <a:ext cx="1192758" cy="127160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5575D18-E66E-4D9C-98D2-F0273BDC2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505" y="1431194"/>
                <a:ext cx="1192758" cy="127160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604F759-EC62-4817-8472-22816C933F18}"/>
                  </a:ext>
                </a:extLst>
              </p:cNvPr>
              <p:cNvSpPr/>
              <p:nvPr/>
            </p:nvSpPr>
            <p:spPr>
              <a:xfrm>
                <a:off x="8538065" y="1566226"/>
                <a:ext cx="963386" cy="9307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604F759-EC62-4817-8472-22816C933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065" y="1566226"/>
                <a:ext cx="963386" cy="93072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B5E061-CFA7-4581-928F-C205B050C42B}"/>
              </a:ext>
            </a:extLst>
          </p:cNvPr>
          <p:cNvCxnSpPr>
            <a:cxnSpLocks/>
          </p:cNvCxnSpPr>
          <p:nvPr/>
        </p:nvCxnSpPr>
        <p:spPr>
          <a:xfrm>
            <a:off x="2485719" y="1438988"/>
            <a:ext cx="1003007" cy="5309"/>
          </a:xfrm>
          <a:prstGeom prst="straightConnector1">
            <a:avLst/>
          </a:prstGeom>
          <a:ln w="25400">
            <a:solidFill>
              <a:schemeClr val="tx1">
                <a:alpha val="58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33E95C8-675B-4EB8-9DFB-834AF4BAFDC0}"/>
              </a:ext>
            </a:extLst>
          </p:cNvPr>
          <p:cNvCxnSpPr>
            <a:cxnSpLocks/>
          </p:cNvCxnSpPr>
          <p:nvPr/>
        </p:nvCxnSpPr>
        <p:spPr>
          <a:xfrm flipH="1">
            <a:off x="7239774" y="1584498"/>
            <a:ext cx="1813828" cy="0"/>
          </a:xfrm>
          <a:prstGeom prst="straightConnector1">
            <a:avLst/>
          </a:prstGeom>
          <a:ln w="25400">
            <a:solidFill>
              <a:schemeClr val="tx1">
                <a:alpha val="58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13100C31-D1AE-4AC3-8811-1C2095D5F93F}"/>
              </a:ext>
            </a:extLst>
          </p:cNvPr>
          <p:cNvSpPr/>
          <p:nvPr/>
        </p:nvSpPr>
        <p:spPr>
          <a:xfrm>
            <a:off x="3621369" y="1929345"/>
            <a:ext cx="4286864" cy="285136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Rest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57673-5FC7-4D45-BA1A-9E18A6A21056}"/>
                  </a:ext>
                </a:extLst>
              </p:cNvPr>
              <p:cNvSpPr txBox="1"/>
              <p:nvPr/>
            </p:nvSpPr>
            <p:spPr>
              <a:xfrm>
                <a:off x="8107150" y="1125156"/>
                <a:ext cx="646471" cy="4203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5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500" i="1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57673-5FC7-4D45-BA1A-9E18A6A21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150" y="1125156"/>
                <a:ext cx="646471" cy="420371"/>
              </a:xfrm>
              <a:prstGeom prst="rect">
                <a:avLst/>
              </a:prstGeom>
              <a:blipFill>
                <a:blip r:embed="rId4"/>
                <a:stretch>
                  <a:fillRect l="-943" b="-24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292549-4073-4167-B06C-8198708BBCFE}"/>
                  </a:ext>
                </a:extLst>
              </p:cNvPr>
              <p:cNvSpPr txBox="1"/>
              <p:nvPr/>
            </p:nvSpPr>
            <p:spPr>
              <a:xfrm>
                <a:off x="2842255" y="996843"/>
                <a:ext cx="646471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5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292549-4073-4167-B06C-8198708BB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55" y="996843"/>
                <a:ext cx="646471" cy="384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53642DD-28ED-4A58-9303-8DEFC7180B9F}"/>
              </a:ext>
            </a:extLst>
          </p:cNvPr>
          <p:cNvCxnSpPr>
            <a:cxnSpLocks/>
            <a:stCxn id="8" idx="1"/>
            <a:endCxn id="4" idx="6"/>
          </p:cNvCxnSpPr>
          <p:nvPr/>
        </p:nvCxnSpPr>
        <p:spPr>
          <a:xfrm flipH="1" flipV="1">
            <a:off x="3207263" y="2066997"/>
            <a:ext cx="414106" cy="4916"/>
          </a:xfrm>
          <a:prstGeom prst="straightConnector1">
            <a:avLst/>
          </a:prstGeom>
          <a:ln w="25400">
            <a:solidFill>
              <a:schemeClr val="tx1">
                <a:alpha val="58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574381-CFDA-4B3D-B843-D686459203A8}"/>
              </a:ext>
            </a:extLst>
          </p:cNvPr>
          <p:cNvCxnSpPr>
            <a:cxnSpLocks/>
          </p:cNvCxnSpPr>
          <p:nvPr/>
        </p:nvCxnSpPr>
        <p:spPr>
          <a:xfrm>
            <a:off x="7908233" y="2066997"/>
            <a:ext cx="648929" cy="4916"/>
          </a:xfrm>
          <a:prstGeom prst="straightConnector1">
            <a:avLst/>
          </a:prstGeom>
          <a:ln w="25400">
            <a:solidFill>
              <a:schemeClr val="tx1">
                <a:alpha val="58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1D0A779-5E3F-44C0-89A5-111D213E37CA}"/>
                  </a:ext>
                </a:extLst>
              </p:cNvPr>
              <p:cNvSpPr/>
              <p:nvPr/>
            </p:nvSpPr>
            <p:spPr>
              <a:xfrm>
                <a:off x="8538065" y="3745263"/>
                <a:ext cx="963386" cy="9307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1D0A779-5E3F-44C0-89A5-111D213E3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065" y="3745263"/>
                <a:ext cx="963386" cy="93072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0D3C66-47FB-451B-8C89-A2C05AC0A502}"/>
              </a:ext>
            </a:extLst>
          </p:cNvPr>
          <p:cNvCxnSpPr>
            <a:cxnSpLocks/>
          </p:cNvCxnSpPr>
          <p:nvPr/>
        </p:nvCxnSpPr>
        <p:spPr>
          <a:xfrm flipH="1" flipV="1">
            <a:off x="7723098" y="3742805"/>
            <a:ext cx="1291041" cy="4916"/>
          </a:xfrm>
          <a:prstGeom prst="straightConnector1">
            <a:avLst/>
          </a:prstGeom>
          <a:ln w="25400">
            <a:solidFill>
              <a:schemeClr val="tx1">
                <a:alpha val="58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54D67121-90F6-4DA0-AC18-E889593D0494}"/>
              </a:ext>
            </a:extLst>
          </p:cNvPr>
          <p:cNvSpPr/>
          <p:nvPr/>
        </p:nvSpPr>
        <p:spPr>
          <a:xfrm>
            <a:off x="3621369" y="4108382"/>
            <a:ext cx="4286864" cy="285136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Rest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EA5799-3092-4ADB-B312-0481084C50F9}"/>
                  </a:ext>
                </a:extLst>
              </p:cNvPr>
              <p:cNvSpPr txBox="1"/>
              <p:nvPr/>
            </p:nvSpPr>
            <p:spPr>
              <a:xfrm>
                <a:off x="8107150" y="3278840"/>
                <a:ext cx="646471" cy="4203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5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500" i="1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EA5799-3092-4ADB-B312-0481084C5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150" y="3278840"/>
                <a:ext cx="646471" cy="420371"/>
              </a:xfrm>
              <a:prstGeom prst="rect">
                <a:avLst/>
              </a:prstGeom>
              <a:blipFill>
                <a:blip r:embed="rId7"/>
                <a:stretch>
                  <a:fillRect l="-943" b="-24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F7D1DB2-4F41-4DC4-A4FB-C67DE9FA5FEB}"/>
              </a:ext>
            </a:extLst>
          </p:cNvPr>
          <p:cNvCxnSpPr>
            <a:cxnSpLocks/>
          </p:cNvCxnSpPr>
          <p:nvPr/>
        </p:nvCxnSpPr>
        <p:spPr>
          <a:xfrm>
            <a:off x="7908233" y="4246034"/>
            <a:ext cx="648929" cy="4916"/>
          </a:xfrm>
          <a:prstGeom prst="straightConnector1">
            <a:avLst/>
          </a:prstGeom>
          <a:ln w="25400">
            <a:solidFill>
              <a:schemeClr val="tx1">
                <a:alpha val="58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457F00B-15C2-46D0-A897-869524CB22FE}"/>
                  </a:ext>
                </a:extLst>
              </p:cNvPr>
              <p:cNvSpPr/>
              <p:nvPr/>
            </p:nvSpPr>
            <p:spPr>
              <a:xfrm>
                <a:off x="2042017" y="3780669"/>
                <a:ext cx="963386" cy="9307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457F00B-15C2-46D0-A897-869524CB2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7" y="3780669"/>
                <a:ext cx="963386" cy="93072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40E8928-04E9-4F18-9E16-4B009C772ED0}"/>
              </a:ext>
            </a:extLst>
          </p:cNvPr>
          <p:cNvCxnSpPr>
            <a:cxnSpLocks/>
          </p:cNvCxnSpPr>
          <p:nvPr/>
        </p:nvCxnSpPr>
        <p:spPr>
          <a:xfrm>
            <a:off x="2448461" y="3800641"/>
            <a:ext cx="1290367" cy="15660"/>
          </a:xfrm>
          <a:prstGeom prst="straightConnector1">
            <a:avLst/>
          </a:prstGeom>
          <a:ln w="25400">
            <a:solidFill>
              <a:schemeClr val="tx1">
                <a:alpha val="58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69CAFE-AAD6-44FF-9FE0-5DF1C632C793}"/>
                  </a:ext>
                </a:extLst>
              </p:cNvPr>
              <p:cNvSpPr txBox="1"/>
              <p:nvPr/>
            </p:nvSpPr>
            <p:spPr>
              <a:xfrm>
                <a:off x="2944409" y="3331785"/>
                <a:ext cx="646471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5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69CAFE-AAD6-44FF-9FE0-5DF1C632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409" y="3331785"/>
                <a:ext cx="646471" cy="3847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BEEE60-CCB2-4FE3-A66D-D869C70A3DAB}"/>
              </a:ext>
            </a:extLst>
          </p:cNvPr>
          <p:cNvCxnSpPr>
            <a:cxnSpLocks/>
            <a:stCxn id="17" idx="1"/>
            <a:endCxn id="27" idx="6"/>
          </p:cNvCxnSpPr>
          <p:nvPr/>
        </p:nvCxnSpPr>
        <p:spPr>
          <a:xfrm flipH="1" flipV="1">
            <a:off x="3005403" y="4246034"/>
            <a:ext cx="615966" cy="4916"/>
          </a:xfrm>
          <a:prstGeom prst="straightConnector1">
            <a:avLst/>
          </a:prstGeom>
          <a:ln w="25400">
            <a:solidFill>
              <a:schemeClr val="tx1">
                <a:alpha val="58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6057994-AA27-4364-A415-A7D65567EB7A}"/>
                  </a:ext>
                </a:extLst>
              </p:cNvPr>
              <p:cNvSpPr/>
              <p:nvPr/>
            </p:nvSpPr>
            <p:spPr>
              <a:xfrm>
                <a:off x="9932366" y="1845149"/>
                <a:ext cx="110370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6057994-AA27-4364-A415-A7D65567E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366" y="1845149"/>
                <a:ext cx="1103700" cy="391646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F98548B-D27C-4277-956B-29E41C78B30C}"/>
                  </a:ext>
                </a:extLst>
              </p:cNvPr>
              <p:cNvSpPr/>
              <p:nvPr/>
            </p:nvSpPr>
            <p:spPr>
              <a:xfrm>
                <a:off x="9951253" y="4001872"/>
                <a:ext cx="110369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F98548B-D27C-4277-956B-29E41C78B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253" y="4001872"/>
                <a:ext cx="1103699" cy="391646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94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BA3D82D-E1F2-429F-B0AE-552A4E4B2AD6}"/>
              </a:ext>
            </a:extLst>
          </p:cNvPr>
          <p:cNvCxnSpPr/>
          <p:nvPr/>
        </p:nvCxnSpPr>
        <p:spPr>
          <a:xfrm>
            <a:off x="3480047" y="1269507"/>
            <a:ext cx="33735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6DDAE45-61B0-4570-8633-7EBD67F8D3E0}"/>
              </a:ext>
            </a:extLst>
          </p:cNvPr>
          <p:cNvCxnSpPr/>
          <p:nvPr/>
        </p:nvCxnSpPr>
        <p:spPr>
          <a:xfrm flipH="1">
            <a:off x="2654424" y="1269507"/>
            <a:ext cx="825623" cy="1340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46951F1-B9A6-430C-97B8-FB326B05DF6D}"/>
              </a:ext>
            </a:extLst>
          </p:cNvPr>
          <p:cNvCxnSpPr/>
          <p:nvPr/>
        </p:nvCxnSpPr>
        <p:spPr>
          <a:xfrm>
            <a:off x="2654424" y="2610035"/>
            <a:ext cx="33735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C4A4F95-6BDD-4E8E-A740-41F3201C049F}"/>
              </a:ext>
            </a:extLst>
          </p:cNvPr>
          <p:cNvCxnSpPr/>
          <p:nvPr/>
        </p:nvCxnSpPr>
        <p:spPr>
          <a:xfrm flipH="1">
            <a:off x="6027938" y="1269507"/>
            <a:ext cx="825623" cy="1340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F2EE9-102D-42B3-B62E-42F282320CF4}"/>
              </a:ext>
            </a:extLst>
          </p:cNvPr>
          <p:cNvCxnSpPr/>
          <p:nvPr/>
        </p:nvCxnSpPr>
        <p:spPr>
          <a:xfrm>
            <a:off x="3480047" y="3872144"/>
            <a:ext cx="33735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A6D290-DD32-4617-88D4-FC9E81D5203F}"/>
              </a:ext>
            </a:extLst>
          </p:cNvPr>
          <p:cNvCxnSpPr/>
          <p:nvPr/>
        </p:nvCxnSpPr>
        <p:spPr>
          <a:xfrm flipH="1">
            <a:off x="2654424" y="3872144"/>
            <a:ext cx="825623" cy="1340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A20E7F-109B-45DE-93EC-2612237B8C68}"/>
              </a:ext>
            </a:extLst>
          </p:cNvPr>
          <p:cNvCxnSpPr/>
          <p:nvPr/>
        </p:nvCxnSpPr>
        <p:spPr>
          <a:xfrm>
            <a:off x="2654424" y="5212672"/>
            <a:ext cx="33735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E730592-D984-4F55-AE95-A95FB4D70642}"/>
              </a:ext>
            </a:extLst>
          </p:cNvPr>
          <p:cNvCxnSpPr/>
          <p:nvPr/>
        </p:nvCxnSpPr>
        <p:spPr>
          <a:xfrm flipH="1">
            <a:off x="6027938" y="3872144"/>
            <a:ext cx="825623" cy="1340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D03BE33-018B-470D-8AB0-6FCE00E4EDC9}"/>
              </a:ext>
            </a:extLst>
          </p:cNvPr>
          <p:cNvCxnSpPr>
            <a:cxnSpLocks/>
          </p:cNvCxnSpPr>
          <p:nvPr/>
        </p:nvCxnSpPr>
        <p:spPr>
          <a:xfrm>
            <a:off x="2654424" y="2610035"/>
            <a:ext cx="0" cy="2602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7AD8983-0628-45FF-9B70-3311F8253BB6}"/>
              </a:ext>
            </a:extLst>
          </p:cNvPr>
          <p:cNvCxnSpPr>
            <a:cxnSpLocks/>
          </p:cNvCxnSpPr>
          <p:nvPr/>
        </p:nvCxnSpPr>
        <p:spPr>
          <a:xfrm>
            <a:off x="6853561" y="1269507"/>
            <a:ext cx="0" cy="2602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AEE216E-78EA-43FC-9003-DD2D77A93740}"/>
              </a:ext>
            </a:extLst>
          </p:cNvPr>
          <p:cNvCxnSpPr>
            <a:cxnSpLocks/>
          </p:cNvCxnSpPr>
          <p:nvPr/>
        </p:nvCxnSpPr>
        <p:spPr>
          <a:xfrm>
            <a:off x="3480047" y="1269507"/>
            <a:ext cx="0" cy="2602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691BA8-7E8E-4A1C-96E1-95DE27EB270B}"/>
              </a:ext>
            </a:extLst>
          </p:cNvPr>
          <p:cNvCxnSpPr>
            <a:cxnSpLocks/>
          </p:cNvCxnSpPr>
          <p:nvPr/>
        </p:nvCxnSpPr>
        <p:spPr>
          <a:xfrm>
            <a:off x="6027938" y="2616693"/>
            <a:ext cx="0" cy="2602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2524B4C-C5A7-4A00-9C7C-5C030F3DEE1E}"/>
              </a:ext>
            </a:extLst>
          </p:cNvPr>
          <p:cNvCxnSpPr/>
          <p:nvPr/>
        </p:nvCxnSpPr>
        <p:spPr>
          <a:xfrm>
            <a:off x="3480046" y="3872144"/>
            <a:ext cx="2547891" cy="1340528"/>
          </a:xfrm>
          <a:prstGeom prst="line">
            <a:avLst/>
          </a:prstGeom>
          <a:ln w="38100">
            <a:solidFill>
              <a:schemeClr val="tx1">
                <a:alpha val="24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EB510CE-3028-4038-82DD-260AA1166166}"/>
              </a:ext>
            </a:extLst>
          </p:cNvPr>
          <p:cNvCxnSpPr/>
          <p:nvPr/>
        </p:nvCxnSpPr>
        <p:spPr>
          <a:xfrm>
            <a:off x="2654424" y="2616693"/>
            <a:ext cx="3373513" cy="2602637"/>
          </a:xfrm>
          <a:prstGeom prst="line">
            <a:avLst/>
          </a:prstGeom>
          <a:ln w="38100">
            <a:solidFill>
              <a:schemeClr val="tx1">
                <a:alpha val="24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B80227E-5104-4A6B-A255-72F71422BFCB}"/>
              </a:ext>
            </a:extLst>
          </p:cNvPr>
          <p:cNvCxnSpPr/>
          <p:nvPr/>
        </p:nvCxnSpPr>
        <p:spPr>
          <a:xfrm flipV="1">
            <a:off x="2654424" y="1269507"/>
            <a:ext cx="4199137" cy="1340528"/>
          </a:xfrm>
          <a:prstGeom prst="line">
            <a:avLst/>
          </a:prstGeom>
          <a:ln w="38100">
            <a:solidFill>
              <a:schemeClr val="tx1">
                <a:alpha val="24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C3A247D-C4AF-4049-84E1-DAA945803F26}"/>
              </a:ext>
            </a:extLst>
          </p:cNvPr>
          <p:cNvCxnSpPr>
            <a:cxnSpLocks/>
          </p:cNvCxnSpPr>
          <p:nvPr/>
        </p:nvCxnSpPr>
        <p:spPr>
          <a:xfrm flipH="1">
            <a:off x="6036441" y="1269507"/>
            <a:ext cx="817123" cy="3943165"/>
          </a:xfrm>
          <a:prstGeom prst="line">
            <a:avLst/>
          </a:prstGeom>
          <a:ln w="38100">
            <a:solidFill>
              <a:schemeClr val="tx1">
                <a:alpha val="24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D4D7A33-9046-4A5A-809B-6D1B2D1C364D}"/>
              </a:ext>
            </a:extLst>
          </p:cNvPr>
          <p:cNvCxnSpPr/>
          <p:nvPr/>
        </p:nvCxnSpPr>
        <p:spPr>
          <a:xfrm flipV="1">
            <a:off x="3480046" y="1269507"/>
            <a:ext cx="3373515" cy="2602637"/>
          </a:xfrm>
          <a:prstGeom prst="line">
            <a:avLst/>
          </a:prstGeom>
          <a:ln w="38100">
            <a:solidFill>
              <a:schemeClr val="tx1">
                <a:alpha val="24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544EC66-914A-465F-BB54-A9E2B7B1F7B2}"/>
              </a:ext>
            </a:extLst>
          </p:cNvPr>
          <p:cNvCxnSpPr/>
          <p:nvPr/>
        </p:nvCxnSpPr>
        <p:spPr>
          <a:xfrm>
            <a:off x="2654424" y="2616693"/>
            <a:ext cx="825622" cy="1255451"/>
          </a:xfrm>
          <a:prstGeom prst="line">
            <a:avLst/>
          </a:prstGeom>
          <a:ln w="38100">
            <a:solidFill>
              <a:schemeClr val="tx1">
                <a:alpha val="24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3EF4B974-088C-4D71-8A32-069296D08B21}"/>
                  </a:ext>
                </a:extLst>
              </p:cNvPr>
              <p:cNvSpPr/>
              <p:nvPr/>
            </p:nvSpPr>
            <p:spPr>
              <a:xfrm>
                <a:off x="3237388" y="974698"/>
                <a:ext cx="568159" cy="55928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3EF4B974-088C-4D71-8A32-069296D08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388" y="974698"/>
                <a:ext cx="568159" cy="55928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B60F783B-62CF-48DB-B106-ECEDDE6EB59A}"/>
                  </a:ext>
                </a:extLst>
              </p:cNvPr>
              <p:cNvSpPr/>
              <p:nvPr/>
            </p:nvSpPr>
            <p:spPr>
              <a:xfrm>
                <a:off x="2425444" y="2291180"/>
                <a:ext cx="568159" cy="55928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B60F783B-62CF-48DB-B106-ECEDDE6EB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444" y="2291180"/>
                <a:ext cx="568159" cy="55928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9D684344-5050-4613-B3EA-F8D605067038}"/>
                  </a:ext>
                </a:extLst>
              </p:cNvPr>
              <p:cNvSpPr/>
              <p:nvPr/>
            </p:nvSpPr>
            <p:spPr>
              <a:xfrm>
                <a:off x="5721669" y="2291180"/>
                <a:ext cx="568159" cy="55928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9D684344-5050-4613-B3EA-F8D605067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669" y="2291180"/>
                <a:ext cx="568159" cy="55928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E1E3BB7C-F62B-4400-BF03-75E760D45A1E}"/>
                  </a:ext>
                </a:extLst>
              </p:cNvPr>
              <p:cNvSpPr/>
              <p:nvPr/>
            </p:nvSpPr>
            <p:spPr>
              <a:xfrm>
                <a:off x="6528061" y="997257"/>
                <a:ext cx="568159" cy="55928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E1E3BB7C-F62B-4400-BF03-75E760D45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61" y="997257"/>
                <a:ext cx="568159" cy="55928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65B699D-2823-480B-9481-2C1F76659622}"/>
                  </a:ext>
                </a:extLst>
              </p:cNvPr>
              <p:cNvSpPr/>
              <p:nvPr/>
            </p:nvSpPr>
            <p:spPr>
              <a:xfrm>
                <a:off x="2431012" y="4933027"/>
                <a:ext cx="568159" cy="55928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65B699D-2823-480B-9481-2C1F76659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012" y="4933027"/>
                <a:ext cx="568159" cy="55928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D8FAB21-A2EA-4E19-A7BD-D66ABC9204DA}"/>
                  </a:ext>
                </a:extLst>
              </p:cNvPr>
              <p:cNvSpPr/>
              <p:nvPr/>
            </p:nvSpPr>
            <p:spPr>
              <a:xfrm>
                <a:off x="5754028" y="4938539"/>
                <a:ext cx="568159" cy="55928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D8FAB21-A2EA-4E19-A7BD-D66ABC920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028" y="4938539"/>
                <a:ext cx="568159" cy="55928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52B0D08-5E6F-422D-AAF2-876A07326A1B}"/>
                  </a:ext>
                </a:extLst>
              </p:cNvPr>
              <p:cNvSpPr/>
              <p:nvPr/>
            </p:nvSpPr>
            <p:spPr>
              <a:xfrm>
                <a:off x="3237388" y="3624315"/>
                <a:ext cx="568159" cy="55928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52B0D08-5E6F-422D-AAF2-876A07326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388" y="3624315"/>
                <a:ext cx="568159" cy="55928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2209E7DC-EFD0-47E3-93E1-5A43E776AA76}"/>
                  </a:ext>
                </a:extLst>
              </p:cNvPr>
              <p:cNvSpPr/>
              <p:nvPr/>
            </p:nvSpPr>
            <p:spPr>
              <a:xfrm>
                <a:off x="6581321" y="3577707"/>
                <a:ext cx="568159" cy="55928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2209E7DC-EFD0-47E3-93E1-5A43E776A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21" y="3577707"/>
                <a:ext cx="568159" cy="55928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ED98E1CE-4ACD-438B-BC55-83589DFAE636}"/>
              </a:ext>
            </a:extLst>
          </p:cNvPr>
          <p:cNvSpPr txBox="1"/>
          <p:nvPr/>
        </p:nvSpPr>
        <p:spPr>
          <a:xfrm flipH="1">
            <a:off x="7681793" y="-243670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26" name="Picture 2" descr="https://lh6.googleusercontent.com/b30z0KGBSD9tyEZITbBjZsakLIU8w9un9W5inx4KJIqChu0n3qiNm0yVQ-ijyp24yHyERNe5IFnRar6KiyWRI71raQUZJ1OSD8aopcgbPjz3WpGbyrPVu5ANnRpbyQqTdrxVXRexIBbhiYFJXQOx6K0">
            <a:extLst>
              <a:ext uri="{FF2B5EF4-FFF2-40B4-BE49-F238E27FC236}">
                <a16:creationId xmlns:a16="http://schemas.microsoft.com/office/drawing/2014/main" id="{0F4465E6-410A-4542-BA06-C25C7E300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219" y="1564180"/>
            <a:ext cx="28575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직사각형 1028">
                <a:extLst>
                  <a:ext uri="{FF2B5EF4-FFF2-40B4-BE49-F238E27FC236}">
                    <a16:creationId xmlns:a16="http://schemas.microsoft.com/office/drawing/2014/main" id="{4E1036B9-FC57-491F-BB08-47A0B9512280}"/>
                  </a:ext>
                </a:extLst>
              </p:cNvPr>
              <p:cNvSpPr/>
              <p:nvPr/>
            </p:nvSpPr>
            <p:spPr>
              <a:xfrm>
                <a:off x="1819947" y="3537507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29" name="직사각형 1028">
                <a:extLst>
                  <a:ext uri="{FF2B5EF4-FFF2-40B4-BE49-F238E27FC236}">
                    <a16:creationId xmlns:a16="http://schemas.microsoft.com/office/drawing/2014/main" id="{4E1036B9-FC57-491F-BB08-47A0B9512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947" y="3537507"/>
                <a:ext cx="97395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402D650-FCCD-45C0-9F90-BBD8C2F4BBCE}"/>
                  </a:ext>
                </a:extLst>
              </p:cNvPr>
              <p:cNvSpPr/>
              <p:nvPr/>
            </p:nvSpPr>
            <p:spPr>
              <a:xfrm>
                <a:off x="2224114" y="1508423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402D650-FCCD-45C0-9F90-BBD8C2F4B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114" y="1508423"/>
                <a:ext cx="97395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5C74F7-DE0D-4B44-B838-38CC2354A537}"/>
                  </a:ext>
                </a:extLst>
              </p:cNvPr>
              <p:cNvSpPr/>
              <p:nvPr/>
            </p:nvSpPr>
            <p:spPr>
              <a:xfrm>
                <a:off x="6161578" y="4280797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5C74F7-DE0D-4B44-B838-38CC2354A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578" y="4280797"/>
                <a:ext cx="97395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25CFA9FF-06A3-40E8-8F52-CA0E437EE51B}"/>
                  </a:ext>
                </a:extLst>
              </p:cNvPr>
              <p:cNvSpPr/>
              <p:nvPr/>
            </p:nvSpPr>
            <p:spPr>
              <a:xfrm>
                <a:off x="6115925" y="2687469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25CFA9FF-06A3-40E8-8F52-CA0E437EE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925" y="2687469"/>
                <a:ext cx="97395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1C31046-1EA5-4352-928C-249CAA5024FA}"/>
                  </a:ext>
                </a:extLst>
              </p:cNvPr>
              <p:cNvSpPr/>
              <p:nvPr/>
            </p:nvSpPr>
            <p:spPr>
              <a:xfrm>
                <a:off x="4624124" y="3304466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1C31046-1EA5-4352-928C-249CAA502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124" y="3304466"/>
                <a:ext cx="97395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FE4C4182-C1A3-41C9-BA02-10FDADAD30CA}"/>
                  </a:ext>
                </a:extLst>
              </p:cNvPr>
              <p:cNvSpPr/>
              <p:nvPr/>
            </p:nvSpPr>
            <p:spPr>
              <a:xfrm>
                <a:off x="3841228" y="3423302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FE4C4182-C1A3-41C9-BA02-10FDADAD3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228" y="3423302"/>
                <a:ext cx="973959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A4398DEB-6D28-4E73-AC83-BE329740237C}"/>
                  </a:ext>
                </a:extLst>
              </p:cNvPr>
              <p:cNvSpPr/>
              <p:nvPr/>
            </p:nvSpPr>
            <p:spPr>
              <a:xfrm>
                <a:off x="4106103" y="4187182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A4398DEB-6D28-4E73-AC83-BE3297402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103" y="4187182"/>
                <a:ext cx="973959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75467CFD-BE36-417E-9CE4-6620722C2202}"/>
                  </a:ext>
                </a:extLst>
              </p:cNvPr>
              <p:cNvSpPr/>
              <p:nvPr/>
            </p:nvSpPr>
            <p:spPr>
              <a:xfrm>
                <a:off x="3889620" y="5067156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75467CFD-BE36-417E-9CE4-6620722C2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620" y="5067156"/>
                <a:ext cx="973959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35D7D0B3-A548-4812-BF28-F75FDD35D594}"/>
                  </a:ext>
                </a:extLst>
              </p:cNvPr>
              <p:cNvSpPr/>
              <p:nvPr/>
            </p:nvSpPr>
            <p:spPr>
              <a:xfrm>
                <a:off x="2348701" y="3995021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35D7D0B3-A548-4812-BF28-F75FDD35D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701" y="3995021"/>
                <a:ext cx="973959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D70DC8AA-D96F-453C-8DEA-DC0EF8F1A4F9}"/>
                  </a:ext>
                </a:extLst>
              </p:cNvPr>
              <p:cNvSpPr/>
              <p:nvPr/>
            </p:nvSpPr>
            <p:spPr>
              <a:xfrm>
                <a:off x="3181048" y="2568457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D70DC8AA-D96F-453C-8DEA-DC0EF8F1A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048" y="2568457"/>
                <a:ext cx="973959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27A5D6AA-FD59-4BF5-A529-F2C04596F47D}"/>
                  </a:ext>
                </a:extLst>
              </p:cNvPr>
              <p:cNvSpPr/>
              <p:nvPr/>
            </p:nvSpPr>
            <p:spPr>
              <a:xfrm>
                <a:off x="2525558" y="3011567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27A5D6AA-FD59-4BF5-A529-F2C04596F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558" y="3011567"/>
                <a:ext cx="973959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EA7A1A92-EB6E-42B8-BFB0-614B14ECBBB4}"/>
                  </a:ext>
                </a:extLst>
              </p:cNvPr>
              <p:cNvSpPr/>
              <p:nvPr/>
            </p:nvSpPr>
            <p:spPr>
              <a:xfrm>
                <a:off x="3999537" y="2125347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EA7A1A92-EB6E-42B8-BFB0-614B14ECB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537" y="2125347"/>
                <a:ext cx="973959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F4C060A-9107-40D2-B75A-A775F86B6DD4}"/>
                  </a:ext>
                </a:extLst>
              </p:cNvPr>
              <p:cNvSpPr/>
              <p:nvPr/>
            </p:nvSpPr>
            <p:spPr>
              <a:xfrm>
                <a:off x="4413467" y="1363371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F4C060A-9107-40D2-B75A-A775F86B6D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467" y="1363371"/>
                <a:ext cx="973959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E2AEA2A-9E2B-4E33-AF4F-2C9E49C30916}"/>
                  </a:ext>
                </a:extLst>
              </p:cNvPr>
              <p:cNvSpPr/>
              <p:nvPr/>
            </p:nvSpPr>
            <p:spPr>
              <a:xfrm>
                <a:off x="5716852" y="3187826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E2AEA2A-9E2B-4E33-AF4F-2C9E49C30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852" y="3187826"/>
                <a:ext cx="973959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6D307157-C43C-40E3-B58D-2434D0146F70}"/>
                  </a:ext>
                </a:extLst>
              </p:cNvPr>
              <p:cNvSpPr/>
              <p:nvPr/>
            </p:nvSpPr>
            <p:spPr>
              <a:xfrm>
                <a:off x="6602905" y="2166509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6D307157-C43C-40E3-B58D-2434D0146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905" y="2166509"/>
                <a:ext cx="973959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08BF1240-D8C0-4657-9578-2ADD586BFCCD}"/>
                  </a:ext>
                </a:extLst>
              </p:cNvPr>
              <p:cNvSpPr/>
              <p:nvPr/>
            </p:nvSpPr>
            <p:spPr>
              <a:xfrm>
                <a:off x="4742893" y="729399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08BF1240-D8C0-4657-9578-2ADD586BF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893" y="729399"/>
                <a:ext cx="973959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C1BC3852-A618-407B-A828-F72679BE37B3}"/>
                  </a:ext>
                </a:extLst>
              </p:cNvPr>
              <p:cNvSpPr/>
              <p:nvPr/>
            </p:nvSpPr>
            <p:spPr>
              <a:xfrm>
                <a:off x="5946931" y="1850983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C1BC3852-A618-407B-A828-F72679BE3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931" y="1850983"/>
                <a:ext cx="973959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" name="그림 103">
            <a:extLst>
              <a:ext uri="{FF2B5EF4-FFF2-40B4-BE49-F238E27FC236}">
                <a16:creationId xmlns:a16="http://schemas.microsoft.com/office/drawing/2014/main" id="{66D7DD8B-A80B-43B3-A3F3-15E2C423B06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966600" y="445887"/>
            <a:ext cx="4357607" cy="47734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AC4C7AB-B879-4C0B-BDE5-B5FFA71225F9}"/>
                  </a:ext>
                </a:extLst>
              </p:cNvPr>
              <p:cNvSpPr/>
              <p:nvPr/>
            </p:nvSpPr>
            <p:spPr>
              <a:xfrm>
                <a:off x="4298938" y="2694118"/>
                <a:ext cx="9739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AC4C7AB-B879-4C0B-BDE5-B5FFA7122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38" y="2694118"/>
                <a:ext cx="973959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59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D1BD17-0B39-4359-9A67-25D9DEF3A5FC}"/>
              </a:ext>
            </a:extLst>
          </p:cNvPr>
          <p:cNvCxnSpPr/>
          <p:nvPr/>
        </p:nvCxnSpPr>
        <p:spPr>
          <a:xfrm>
            <a:off x="509010" y="5973432"/>
            <a:ext cx="36281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58F865-57CB-4A5F-9540-3F9338C90A60}"/>
              </a:ext>
            </a:extLst>
          </p:cNvPr>
          <p:cNvCxnSpPr/>
          <p:nvPr/>
        </p:nvCxnSpPr>
        <p:spPr>
          <a:xfrm>
            <a:off x="1634803" y="4203626"/>
            <a:ext cx="36281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39DA481-D9E1-44B5-A5AE-B1F8C9F2FBD6}"/>
              </a:ext>
            </a:extLst>
          </p:cNvPr>
          <p:cNvCxnSpPr/>
          <p:nvPr/>
        </p:nvCxnSpPr>
        <p:spPr>
          <a:xfrm flipV="1">
            <a:off x="509010" y="2866439"/>
            <a:ext cx="0" cy="3106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B231F06-2C34-495D-B7B4-4F3303B2A377}"/>
              </a:ext>
            </a:extLst>
          </p:cNvPr>
          <p:cNvCxnSpPr/>
          <p:nvPr/>
        </p:nvCxnSpPr>
        <p:spPr>
          <a:xfrm flipV="1">
            <a:off x="1634803" y="1096633"/>
            <a:ext cx="0" cy="3106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D928D6-16A4-4D06-98AC-4FC74DDBBF56}"/>
              </a:ext>
            </a:extLst>
          </p:cNvPr>
          <p:cNvCxnSpPr/>
          <p:nvPr/>
        </p:nvCxnSpPr>
        <p:spPr>
          <a:xfrm flipV="1">
            <a:off x="5262906" y="1096633"/>
            <a:ext cx="0" cy="3106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E4D611-62DC-4987-A1A9-E975DB3D8495}"/>
              </a:ext>
            </a:extLst>
          </p:cNvPr>
          <p:cNvCxnSpPr/>
          <p:nvPr/>
        </p:nvCxnSpPr>
        <p:spPr>
          <a:xfrm flipV="1">
            <a:off x="4137113" y="2866439"/>
            <a:ext cx="0" cy="3106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D84AB6-2F72-4F25-8127-DD9EDE9F18DF}"/>
              </a:ext>
            </a:extLst>
          </p:cNvPr>
          <p:cNvCxnSpPr/>
          <p:nvPr/>
        </p:nvCxnSpPr>
        <p:spPr>
          <a:xfrm>
            <a:off x="1634803" y="1096633"/>
            <a:ext cx="36281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4899D7-6273-437E-9B6D-33A4ABB16A7F}"/>
              </a:ext>
            </a:extLst>
          </p:cNvPr>
          <p:cNvCxnSpPr/>
          <p:nvPr/>
        </p:nvCxnSpPr>
        <p:spPr>
          <a:xfrm flipV="1">
            <a:off x="509010" y="4203626"/>
            <a:ext cx="1125793" cy="17698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EE90741-811C-4451-9C6F-3EA73D7B1C82}"/>
              </a:ext>
            </a:extLst>
          </p:cNvPr>
          <p:cNvCxnSpPr/>
          <p:nvPr/>
        </p:nvCxnSpPr>
        <p:spPr>
          <a:xfrm flipV="1">
            <a:off x="509009" y="1096633"/>
            <a:ext cx="1125793" cy="17698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C9A62EA-025F-49E2-857E-35AA8047B66A}"/>
              </a:ext>
            </a:extLst>
          </p:cNvPr>
          <p:cNvCxnSpPr/>
          <p:nvPr/>
        </p:nvCxnSpPr>
        <p:spPr>
          <a:xfrm flipV="1">
            <a:off x="4137113" y="1096633"/>
            <a:ext cx="1125793" cy="17698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D3F2A4-D780-4C50-AB34-16187BB75958}"/>
              </a:ext>
            </a:extLst>
          </p:cNvPr>
          <p:cNvCxnSpPr/>
          <p:nvPr/>
        </p:nvCxnSpPr>
        <p:spPr>
          <a:xfrm flipV="1">
            <a:off x="4137113" y="4223290"/>
            <a:ext cx="1125793" cy="17698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30FC72A9-0039-4590-9697-4D60DD116CC0}"/>
              </a:ext>
            </a:extLst>
          </p:cNvPr>
          <p:cNvSpPr/>
          <p:nvPr/>
        </p:nvSpPr>
        <p:spPr>
          <a:xfrm>
            <a:off x="501628" y="1096633"/>
            <a:ext cx="1125793" cy="4876800"/>
          </a:xfrm>
          <a:custGeom>
            <a:avLst/>
            <a:gdLst>
              <a:gd name="connsiteX0" fmla="*/ 9832 w 1140542"/>
              <a:gd name="connsiteY0" fmla="*/ 4876800 h 4876800"/>
              <a:gd name="connsiteX1" fmla="*/ 1140542 w 1140542"/>
              <a:gd name="connsiteY1" fmla="*/ 3097161 h 4876800"/>
              <a:gd name="connsiteX2" fmla="*/ 1140542 w 1140542"/>
              <a:gd name="connsiteY2" fmla="*/ 0 h 4876800"/>
              <a:gd name="connsiteX3" fmla="*/ 0 w 1140542"/>
              <a:gd name="connsiteY3" fmla="*/ 1769806 h 4876800"/>
              <a:gd name="connsiteX4" fmla="*/ 9832 w 1140542"/>
              <a:gd name="connsiteY4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42" h="4876800">
                <a:moveTo>
                  <a:pt x="9832" y="4876800"/>
                </a:moveTo>
                <a:lnTo>
                  <a:pt x="1140542" y="3097161"/>
                </a:lnTo>
                <a:lnTo>
                  <a:pt x="1140542" y="0"/>
                </a:lnTo>
                <a:lnTo>
                  <a:pt x="0" y="1769806"/>
                </a:lnTo>
                <a:cubicBezTo>
                  <a:pt x="3277" y="2805471"/>
                  <a:pt x="6555" y="3841135"/>
                  <a:pt x="9832" y="48768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8D4E57C-90D1-41A5-B229-DF6CE89B8D90}"/>
              </a:ext>
            </a:extLst>
          </p:cNvPr>
          <p:cNvCxnSpPr>
            <a:cxnSpLocks/>
            <a:stCxn id="20" idx="1"/>
          </p:cNvCxnSpPr>
          <p:nvPr/>
        </p:nvCxnSpPr>
        <p:spPr>
          <a:xfrm flipV="1">
            <a:off x="1627421" y="1116297"/>
            <a:ext cx="3635485" cy="30774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823324B-1E4D-4A7F-8B8D-A470FE33329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01628" y="1114746"/>
            <a:ext cx="4761277" cy="1751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8D7A389-420A-4885-831D-8AAE9995CAA7}"/>
              </a:ext>
            </a:extLst>
          </p:cNvPr>
          <p:cNvCxnSpPr/>
          <p:nvPr/>
        </p:nvCxnSpPr>
        <p:spPr>
          <a:xfrm>
            <a:off x="509010" y="2866439"/>
            <a:ext cx="36281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71DDD7A-4DB2-49F1-B4C0-29C8D96537C8}"/>
              </a:ext>
            </a:extLst>
          </p:cNvPr>
          <p:cNvCxnSpPr/>
          <p:nvPr/>
        </p:nvCxnSpPr>
        <p:spPr>
          <a:xfrm>
            <a:off x="516393" y="2884551"/>
            <a:ext cx="1152422" cy="1309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9E4E8E-F233-4F9D-8BB9-8A3C2C38D6E3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10442619" y="1312489"/>
            <a:ext cx="294396" cy="6559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7656410-7CFE-4031-B488-663737830EEF}"/>
              </a:ext>
            </a:extLst>
          </p:cNvPr>
          <p:cNvCxnSpPr/>
          <p:nvPr/>
        </p:nvCxnSpPr>
        <p:spPr>
          <a:xfrm flipV="1">
            <a:off x="5982379" y="2895935"/>
            <a:ext cx="0" cy="3106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C5165E1-4B03-4352-AB81-6BE9BCC08A20}"/>
              </a:ext>
            </a:extLst>
          </p:cNvPr>
          <p:cNvCxnSpPr/>
          <p:nvPr/>
        </p:nvCxnSpPr>
        <p:spPr>
          <a:xfrm flipV="1">
            <a:off x="7108172" y="1126129"/>
            <a:ext cx="0" cy="3106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87AAA1C-3601-4A38-A114-845B97AA596C}"/>
              </a:ext>
            </a:extLst>
          </p:cNvPr>
          <p:cNvCxnSpPr/>
          <p:nvPr/>
        </p:nvCxnSpPr>
        <p:spPr>
          <a:xfrm>
            <a:off x="7108172" y="1126129"/>
            <a:ext cx="36281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CA3836A-A3BC-4D11-92AB-C40F7D57CE0D}"/>
              </a:ext>
            </a:extLst>
          </p:cNvPr>
          <p:cNvCxnSpPr/>
          <p:nvPr/>
        </p:nvCxnSpPr>
        <p:spPr>
          <a:xfrm flipV="1">
            <a:off x="5982379" y="4233122"/>
            <a:ext cx="1125793" cy="17698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78765E48-7F4C-4FCA-A20E-EF485261576C}"/>
              </a:ext>
            </a:extLst>
          </p:cNvPr>
          <p:cNvSpPr/>
          <p:nvPr/>
        </p:nvSpPr>
        <p:spPr>
          <a:xfrm>
            <a:off x="5974997" y="1126129"/>
            <a:ext cx="1125793" cy="4876800"/>
          </a:xfrm>
          <a:custGeom>
            <a:avLst/>
            <a:gdLst>
              <a:gd name="connsiteX0" fmla="*/ 9832 w 1140542"/>
              <a:gd name="connsiteY0" fmla="*/ 4876800 h 4876800"/>
              <a:gd name="connsiteX1" fmla="*/ 1140542 w 1140542"/>
              <a:gd name="connsiteY1" fmla="*/ 3097161 h 4876800"/>
              <a:gd name="connsiteX2" fmla="*/ 1140542 w 1140542"/>
              <a:gd name="connsiteY2" fmla="*/ 0 h 4876800"/>
              <a:gd name="connsiteX3" fmla="*/ 0 w 1140542"/>
              <a:gd name="connsiteY3" fmla="*/ 1769806 h 4876800"/>
              <a:gd name="connsiteX4" fmla="*/ 9832 w 1140542"/>
              <a:gd name="connsiteY4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42" h="4876800">
                <a:moveTo>
                  <a:pt x="9832" y="4876800"/>
                </a:moveTo>
                <a:lnTo>
                  <a:pt x="1140542" y="3097161"/>
                </a:lnTo>
                <a:lnTo>
                  <a:pt x="1140542" y="0"/>
                </a:lnTo>
                <a:lnTo>
                  <a:pt x="0" y="1769806"/>
                </a:lnTo>
                <a:cubicBezTo>
                  <a:pt x="3277" y="2805471"/>
                  <a:pt x="6555" y="3841135"/>
                  <a:pt x="9832" y="48768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7C08572-05D0-4825-8DB2-D23499CE116A}"/>
              </a:ext>
            </a:extLst>
          </p:cNvPr>
          <p:cNvCxnSpPr>
            <a:stCxn id="39" idx="1"/>
          </p:cNvCxnSpPr>
          <p:nvPr/>
        </p:nvCxnSpPr>
        <p:spPr>
          <a:xfrm flipV="1">
            <a:off x="7100790" y="1145793"/>
            <a:ext cx="3635485" cy="30774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6DE3007-2698-4319-87C9-D9164E04016D}"/>
                  </a:ext>
                </a:extLst>
              </p:cNvPr>
              <p:cNvSpPr/>
              <p:nvPr/>
            </p:nvSpPr>
            <p:spPr>
              <a:xfrm>
                <a:off x="8360403" y="838902"/>
                <a:ext cx="727639" cy="4400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6DE3007-2698-4319-87C9-D9164E040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403" y="838902"/>
                <a:ext cx="727639" cy="4400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8FBB899-1031-405E-832F-2D43D7B29207}"/>
                  </a:ext>
                </a:extLst>
              </p:cNvPr>
              <p:cNvSpPr/>
              <p:nvPr/>
            </p:nvSpPr>
            <p:spPr>
              <a:xfrm>
                <a:off x="8165348" y="2714446"/>
                <a:ext cx="727639" cy="4474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8FBB899-1031-405E-832F-2D43D7B29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348" y="2714446"/>
                <a:ext cx="727639" cy="447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C835FAE-4B61-4B1A-A9B6-54F8E4E22B83}"/>
              </a:ext>
            </a:extLst>
          </p:cNvPr>
          <p:cNvCxnSpPr>
            <a:stCxn id="39" idx="3"/>
          </p:cNvCxnSpPr>
          <p:nvPr/>
        </p:nvCxnSpPr>
        <p:spPr>
          <a:xfrm flipV="1">
            <a:off x="5974997" y="1144242"/>
            <a:ext cx="4761277" cy="1751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F19EAD1-D082-44E6-AB54-F235972BF574}"/>
                  </a:ext>
                </a:extLst>
              </p:cNvPr>
              <p:cNvSpPr/>
              <p:nvPr/>
            </p:nvSpPr>
            <p:spPr>
              <a:xfrm>
                <a:off x="7956042" y="1701874"/>
                <a:ext cx="727639" cy="4474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F19EAD1-D082-44E6-AB54-F235972BF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2" y="1701874"/>
                <a:ext cx="727639" cy="447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20CCB27-00B5-4DCF-AADC-06880691C10A}"/>
                  </a:ext>
                </a:extLst>
              </p:cNvPr>
              <p:cNvSpPr/>
              <p:nvPr/>
            </p:nvSpPr>
            <p:spPr>
              <a:xfrm>
                <a:off x="6787796" y="825842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20CCB27-00B5-4DCF-AADC-06880691C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796" y="825842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3175B3F7-61E1-4425-B89C-98D65CB301E0}"/>
                  </a:ext>
                </a:extLst>
              </p:cNvPr>
              <p:cNvSpPr/>
              <p:nvPr/>
            </p:nvSpPr>
            <p:spPr>
              <a:xfrm>
                <a:off x="10582170" y="862190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ko-KR" alt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3175B3F7-61E1-4425-B89C-98D65CB30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170" y="862190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6CAA49F-FA7B-49C4-88E3-008066DB18E8}"/>
              </a:ext>
            </a:extLst>
          </p:cNvPr>
          <p:cNvCxnSpPr/>
          <p:nvPr/>
        </p:nvCxnSpPr>
        <p:spPr>
          <a:xfrm>
            <a:off x="5989762" y="2914047"/>
            <a:ext cx="1152422" cy="1309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83BCC3-BC87-4BF9-B4CA-660E4B4BA686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10852170" y="1402190"/>
            <a:ext cx="0" cy="20707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9D4A86-B8AC-4962-9991-DBD17875AFE3}"/>
                  </a:ext>
                </a:extLst>
              </p:cNvPr>
              <p:cNvSpPr txBox="1"/>
              <p:nvPr/>
            </p:nvSpPr>
            <p:spPr>
              <a:xfrm>
                <a:off x="10900961" y="2299058"/>
                <a:ext cx="129683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000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ravity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9D4A86-B8AC-4962-9991-DBD17875A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961" y="2299058"/>
                <a:ext cx="129683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2F4D92E0-5D46-4BD1-9067-204FFDC3A231}"/>
                  </a:ext>
                </a:extLst>
              </p:cNvPr>
              <p:cNvSpPr/>
              <p:nvPr/>
            </p:nvSpPr>
            <p:spPr>
              <a:xfrm>
                <a:off x="10172619" y="1968457"/>
                <a:ext cx="540000" cy="540000"/>
              </a:xfrm>
              <a:prstGeom prst="ellipse">
                <a:avLst/>
              </a:prstGeom>
              <a:solidFill>
                <a:schemeClr val="bg1">
                  <a:alpha val="86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2F4D92E0-5D46-4BD1-9067-204FFDC3A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619" y="1968457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818FC01-B2C4-4419-A039-C9F63549A997}"/>
              </a:ext>
            </a:extLst>
          </p:cNvPr>
          <p:cNvCxnSpPr>
            <a:cxnSpLocks/>
          </p:cNvCxnSpPr>
          <p:nvPr/>
        </p:nvCxnSpPr>
        <p:spPr>
          <a:xfrm flipV="1">
            <a:off x="5873866" y="2275227"/>
            <a:ext cx="4604605" cy="602146"/>
          </a:xfrm>
          <a:prstGeom prst="line">
            <a:avLst/>
          </a:prstGeom>
          <a:ln w="22225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8E8B7B4-4AF4-4F5E-8AD4-AAE0359D0436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7248715" y="1286761"/>
            <a:ext cx="3229756" cy="1008133"/>
          </a:xfrm>
          <a:prstGeom prst="line">
            <a:avLst/>
          </a:prstGeom>
          <a:ln w="22225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ABBD5E6-C947-4507-9744-66F72728C81B}"/>
              </a:ext>
            </a:extLst>
          </p:cNvPr>
          <p:cNvCxnSpPr>
            <a:cxnSpLocks/>
          </p:cNvCxnSpPr>
          <p:nvPr/>
        </p:nvCxnSpPr>
        <p:spPr>
          <a:xfrm flipV="1">
            <a:off x="6984895" y="2275228"/>
            <a:ext cx="3493576" cy="1928367"/>
          </a:xfrm>
          <a:prstGeom prst="line">
            <a:avLst/>
          </a:prstGeom>
          <a:ln w="22225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8B21FBE-60A3-42CB-AF58-E1192B845D9E}"/>
              </a:ext>
            </a:extLst>
          </p:cNvPr>
          <p:cNvCxnSpPr/>
          <p:nvPr/>
        </p:nvCxnSpPr>
        <p:spPr>
          <a:xfrm flipH="1" flipV="1">
            <a:off x="9782609" y="1822571"/>
            <a:ext cx="1069561" cy="4158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78FB4E9-D18F-4211-8ECC-958B77EE48A4}"/>
              </a:ext>
            </a:extLst>
          </p:cNvPr>
          <p:cNvCxnSpPr/>
          <p:nvPr/>
        </p:nvCxnSpPr>
        <p:spPr>
          <a:xfrm flipH="1">
            <a:off x="9678437" y="2242953"/>
            <a:ext cx="1158968" cy="62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86C0602-2567-442D-8E57-B1715CD45E8C}"/>
              </a:ext>
            </a:extLst>
          </p:cNvPr>
          <p:cNvCxnSpPr/>
          <p:nvPr/>
        </p:nvCxnSpPr>
        <p:spPr>
          <a:xfrm flipH="1">
            <a:off x="10008799" y="2282041"/>
            <a:ext cx="840803" cy="5357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CF387742-DD71-48C3-AEC6-7FA626C74294}"/>
                  </a:ext>
                </a:extLst>
              </p:cNvPr>
              <p:cNvSpPr/>
              <p:nvPr/>
            </p:nvSpPr>
            <p:spPr>
              <a:xfrm>
                <a:off x="5591340" y="2607371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CF387742-DD71-48C3-AEC6-7FA626C74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340" y="2607371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9C9B0C8B-6124-4667-B108-B90DD7749C2B}"/>
                  </a:ext>
                </a:extLst>
              </p:cNvPr>
              <p:cNvSpPr/>
              <p:nvPr/>
            </p:nvSpPr>
            <p:spPr>
              <a:xfrm>
                <a:off x="6845554" y="3938807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9C9B0C8B-6124-4667-B108-B90DD7749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54" y="3938807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91DCE86-369F-48A9-BB6E-89C2B8FBA8B9}"/>
                  </a:ext>
                </a:extLst>
              </p:cNvPr>
              <p:cNvSpPr/>
              <p:nvPr/>
            </p:nvSpPr>
            <p:spPr>
              <a:xfrm>
                <a:off x="2910723" y="810094"/>
                <a:ext cx="727639" cy="4400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91DCE86-369F-48A9-BB6E-89C2B8FBA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23" y="810094"/>
                <a:ext cx="727639" cy="4400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E38AE95-DDC8-46BA-94B6-491F9502502F}"/>
                  </a:ext>
                </a:extLst>
              </p:cNvPr>
              <p:cNvSpPr/>
              <p:nvPr/>
            </p:nvSpPr>
            <p:spPr>
              <a:xfrm>
                <a:off x="3108865" y="2409152"/>
                <a:ext cx="727639" cy="4474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E38AE95-DDC8-46BA-94B6-491F9502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865" y="2409152"/>
                <a:ext cx="727639" cy="447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FD82736-A9D4-4AA0-8258-F747E68B4D3D}"/>
                  </a:ext>
                </a:extLst>
              </p:cNvPr>
              <p:cNvSpPr/>
              <p:nvPr/>
            </p:nvSpPr>
            <p:spPr>
              <a:xfrm>
                <a:off x="2506362" y="1673066"/>
                <a:ext cx="727639" cy="4474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FD82736-A9D4-4AA0-8258-F747E68B4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362" y="1673066"/>
                <a:ext cx="727639" cy="4474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2719D69-C534-4322-8FFE-B4D183F734D6}"/>
                  </a:ext>
                </a:extLst>
              </p:cNvPr>
              <p:cNvSpPr/>
              <p:nvPr/>
            </p:nvSpPr>
            <p:spPr>
              <a:xfrm>
                <a:off x="1338116" y="797034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2719D69-C534-4322-8FFE-B4D183F73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16" y="797034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9F095D4B-B7E7-4A02-BE6C-0C9B77B54A13}"/>
                  </a:ext>
                </a:extLst>
              </p:cNvPr>
              <p:cNvSpPr/>
              <p:nvPr/>
            </p:nvSpPr>
            <p:spPr>
              <a:xfrm>
                <a:off x="5007970" y="833406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ko-KR" alt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9F095D4B-B7E7-4A02-BE6C-0C9B77B54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70" y="833406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502B793-198A-4BD2-9143-9A341D353132}"/>
                  </a:ext>
                </a:extLst>
              </p:cNvPr>
              <p:cNvSpPr/>
              <p:nvPr/>
            </p:nvSpPr>
            <p:spPr>
              <a:xfrm>
                <a:off x="141660" y="2578563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502B793-198A-4BD2-9143-9A341D353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0" y="2578563"/>
                <a:ext cx="540000" cy="54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D888180-B25C-43F5-9FD4-954420EB21C5}"/>
                  </a:ext>
                </a:extLst>
              </p:cNvPr>
              <p:cNvSpPr/>
              <p:nvPr/>
            </p:nvSpPr>
            <p:spPr>
              <a:xfrm>
                <a:off x="1395874" y="390999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D888180-B25C-43F5-9FD4-954420EB2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74" y="3909999"/>
                <a:ext cx="540000" cy="54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7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이등변 삼각형 103">
            <a:extLst>
              <a:ext uri="{FF2B5EF4-FFF2-40B4-BE49-F238E27FC236}">
                <a16:creationId xmlns:a16="http://schemas.microsoft.com/office/drawing/2014/main" id="{F5192980-8B42-4E18-9586-A3A66A947FE2}"/>
              </a:ext>
            </a:extLst>
          </p:cNvPr>
          <p:cNvSpPr/>
          <p:nvPr/>
        </p:nvSpPr>
        <p:spPr>
          <a:xfrm rot="10800000">
            <a:off x="6030436" y="2945076"/>
            <a:ext cx="1085852" cy="1246540"/>
          </a:xfrm>
          <a:prstGeom prst="triangle">
            <a:avLst>
              <a:gd name="adj" fmla="val 82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E91E56F6-7EA3-4F27-BAF4-F341C7CD7D85}"/>
              </a:ext>
            </a:extLst>
          </p:cNvPr>
          <p:cNvSpPr/>
          <p:nvPr/>
        </p:nvSpPr>
        <p:spPr>
          <a:xfrm>
            <a:off x="5984931" y="1194934"/>
            <a:ext cx="1123241" cy="1751694"/>
          </a:xfrm>
          <a:prstGeom prst="triangle">
            <a:avLst>
              <a:gd name="adj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23AC3EF0-3899-4168-9875-10A51F6CCE62}"/>
              </a:ext>
            </a:extLst>
          </p:cNvPr>
          <p:cNvSpPr/>
          <p:nvPr/>
        </p:nvSpPr>
        <p:spPr>
          <a:xfrm rot="10800000">
            <a:off x="490497" y="2852878"/>
            <a:ext cx="1159064" cy="1309244"/>
          </a:xfrm>
          <a:prstGeom prst="triangle">
            <a:avLst>
              <a:gd name="adj" fmla="val 82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>
            <a:extLst>
              <a:ext uri="{FF2B5EF4-FFF2-40B4-BE49-F238E27FC236}">
                <a16:creationId xmlns:a16="http://schemas.microsoft.com/office/drawing/2014/main" id="{BB742B68-B47E-4FEB-B757-FA08F6431B6C}"/>
              </a:ext>
            </a:extLst>
          </p:cNvPr>
          <p:cNvSpPr/>
          <p:nvPr/>
        </p:nvSpPr>
        <p:spPr>
          <a:xfrm>
            <a:off x="496811" y="1096632"/>
            <a:ext cx="1145371" cy="1820500"/>
          </a:xfrm>
          <a:prstGeom prst="triangle">
            <a:avLst>
              <a:gd name="adj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89A8AAF-8C0A-479E-B232-F6F8BF4F4F2A}"/>
              </a:ext>
            </a:extLst>
          </p:cNvPr>
          <p:cNvCxnSpPr/>
          <p:nvPr/>
        </p:nvCxnSpPr>
        <p:spPr>
          <a:xfrm flipV="1">
            <a:off x="1634803" y="1096633"/>
            <a:ext cx="0" cy="3106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46EAA7F-3F8E-41AA-B45F-3EFDC31799E9}"/>
              </a:ext>
            </a:extLst>
          </p:cNvPr>
          <p:cNvCxnSpPr/>
          <p:nvPr/>
        </p:nvCxnSpPr>
        <p:spPr>
          <a:xfrm>
            <a:off x="1634803" y="1096633"/>
            <a:ext cx="36281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72D6F74-6C7F-441E-B2B9-776F54337CDD}"/>
              </a:ext>
            </a:extLst>
          </p:cNvPr>
          <p:cNvCxnSpPr/>
          <p:nvPr/>
        </p:nvCxnSpPr>
        <p:spPr>
          <a:xfrm flipV="1">
            <a:off x="509009" y="1096633"/>
            <a:ext cx="1125793" cy="17698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9C381EA-D475-4418-A2B1-7FED7FDAED25}"/>
              </a:ext>
            </a:extLst>
          </p:cNvPr>
          <p:cNvCxnSpPr>
            <a:cxnSpLocks/>
          </p:cNvCxnSpPr>
          <p:nvPr/>
        </p:nvCxnSpPr>
        <p:spPr>
          <a:xfrm flipV="1">
            <a:off x="1627421" y="1116297"/>
            <a:ext cx="3635485" cy="30774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D308D0-A677-4A28-9197-666174359A43}"/>
              </a:ext>
            </a:extLst>
          </p:cNvPr>
          <p:cNvCxnSpPr>
            <a:cxnSpLocks/>
          </p:cNvCxnSpPr>
          <p:nvPr/>
        </p:nvCxnSpPr>
        <p:spPr>
          <a:xfrm flipV="1">
            <a:off x="501628" y="1114746"/>
            <a:ext cx="4761277" cy="1751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ED05CF3-292E-4302-9A70-5BD2CF0D5D34}"/>
              </a:ext>
            </a:extLst>
          </p:cNvPr>
          <p:cNvCxnSpPr/>
          <p:nvPr/>
        </p:nvCxnSpPr>
        <p:spPr>
          <a:xfrm>
            <a:off x="516393" y="2884551"/>
            <a:ext cx="1152422" cy="1309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E1F92B0-5336-4D66-AB04-7E18CBDCEC83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10442619" y="1312489"/>
            <a:ext cx="294396" cy="6559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46824E0-CC66-41A3-93B6-CA3C8E8CD187}"/>
              </a:ext>
            </a:extLst>
          </p:cNvPr>
          <p:cNvCxnSpPr/>
          <p:nvPr/>
        </p:nvCxnSpPr>
        <p:spPr>
          <a:xfrm flipV="1">
            <a:off x="7108172" y="1126129"/>
            <a:ext cx="0" cy="3106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E5CFACE-00EC-4BAF-93D8-98202366D0A4}"/>
              </a:ext>
            </a:extLst>
          </p:cNvPr>
          <p:cNvCxnSpPr/>
          <p:nvPr/>
        </p:nvCxnSpPr>
        <p:spPr>
          <a:xfrm>
            <a:off x="7108172" y="1126129"/>
            <a:ext cx="36281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247B793-E8BC-4257-BAD9-A473D36D69F8}"/>
              </a:ext>
            </a:extLst>
          </p:cNvPr>
          <p:cNvCxnSpPr>
            <a:cxnSpLocks/>
          </p:cNvCxnSpPr>
          <p:nvPr/>
        </p:nvCxnSpPr>
        <p:spPr>
          <a:xfrm flipV="1">
            <a:off x="7100790" y="1145793"/>
            <a:ext cx="3635485" cy="30774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6237EA02-274B-4FEC-B05F-DD9215A01344}"/>
                  </a:ext>
                </a:extLst>
              </p:cNvPr>
              <p:cNvSpPr/>
              <p:nvPr/>
            </p:nvSpPr>
            <p:spPr>
              <a:xfrm>
                <a:off x="8360403" y="838902"/>
                <a:ext cx="727639" cy="4400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6237EA02-274B-4FEC-B05F-DD9215A01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403" y="838902"/>
                <a:ext cx="727639" cy="4400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9AD389A-44ED-43FB-AEA8-5AF92806884C}"/>
                  </a:ext>
                </a:extLst>
              </p:cNvPr>
              <p:cNvSpPr/>
              <p:nvPr/>
            </p:nvSpPr>
            <p:spPr>
              <a:xfrm>
                <a:off x="8165348" y="2714446"/>
                <a:ext cx="727639" cy="4474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9AD389A-44ED-43FB-AEA8-5AF928068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348" y="2714446"/>
                <a:ext cx="727639" cy="447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DFC1C69-3332-4FE8-BF0F-964822AB1E6C}"/>
              </a:ext>
            </a:extLst>
          </p:cNvPr>
          <p:cNvCxnSpPr>
            <a:cxnSpLocks/>
          </p:cNvCxnSpPr>
          <p:nvPr/>
        </p:nvCxnSpPr>
        <p:spPr>
          <a:xfrm flipV="1">
            <a:off x="5974997" y="1144242"/>
            <a:ext cx="4761277" cy="1751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68AD979-3A37-4681-BF64-06238101CC2C}"/>
                  </a:ext>
                </a:extLst>
              </p:cNvPr>
              <p:cNvSpPr/>
              <p:nvPr/>
            </p:nvSpPr>
            <p:spPr>
              <a:xfrm>
                <a:off x="7956042" y="1701874"/>
                <a:ext cx="727639" cy="4474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68AD979-3A37-4681-BF64-06238101C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2" y="1701874"/>
                <a:ext cx="727639" cy="447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9669F513-70C6-4871-9743-978E9843D5CD}"/>
                  </a:ext>
                </a:extLst>
              </p:cNvPr>
              <p:cNvSpPr/>
              <p:nvPr/>
            </p:nvSpPr>
            <p:spPr>
              <a:xfrm>
                <a:off x="10582170" y="862190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ko-KR" alt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9669F513-70C6-4871-9743-978E9843D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170" y="86219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259582B-1F3E-4320-9853-87F7E5CC5D25}"/>
              </a:ext>
            </a:extLst>
          </p:cNvPr>
          <p:cNvCxnSpPr/>
          <p:nvPr/>
        </p:nvCxnSpPr>
        <p:spPr>
          <a:xfrm>
            <a:off x="5989762" y="2914047"/>
            <a:ext cx="1152422" cy="1309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492D4A1-C7AA-4DD6-B6FA-ACDF5230593E}"/>
              </a:ext>
            </a:extLst>
          </p:cNvPr>
          <p:cNvCxnSpPr>
            <a:cxnSpLocks/>
            <a:stCxn id="80" idx="4"/>
          </p:cNvCxnSpPr>
          <p:nvPr/>
        </p:nvCxnSpPr>
        <p:spPr>
          <a:xfrm>
            <a:off x="10852170" y="1402190"/>
            <a:ext cx="0" cy="20707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714394E-3CA4-4AB9-B706-AF0268A8770D}"/>
                  </a:ext>
                </a:extLst>
              </p:cNvPr>
              <p:cNvSpPr txBox="1"/>
              <p:nvPr/>
            </p:nvSpPr>
            <p:spPr>
              <a:xfrm>
                <a:off x="10900961" y="2299058"/>
                <a:ext cx="129683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000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ravity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714394E-3CA4-4AB9-B706-AF0268A87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961" y="2299058"/>
                <a:ext cx="129683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64693367-A374-42EA-9CBD-CC942909DF7D}"/>
                  </a:ext>
                </a:extLst>
              </p:cNvPr>
              <p:cNvSpPr/>
              <p:nvPr/>
            </p:nvSpPr>
            <p:spPr>
              <a:xfrm>
                <a:off x="10172619" y="1968457"/>
                <a:ext cx="540000" cy="540000"/>
              </a:xfrm>
              <a:prstGeom prst="ellipse">
                <a:avLst/>
              </a:prstGeom>
              <a:solidFill>
                <a:schemeClr val="bg1">
                  <a:alpha val="86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64693367-A374-42EA-9CBD-CC942909D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619" y="196845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29565E3-7012-4A28-9555-24FB50C10F5A}"/>
              </a:ext>
            </a:extLst>
          </p:cNvPr>
          <p:cNvCxnSpPr>
            <a:cxnSpLocks/>
          </p:cNvCxnSpPr>
          <p:nvPr/>
        </p:nvCxnSpPr>
        <p:spPr>
          <a:xfrm flipV="1">
            <a:off x="5873866" y="2275227"/>
            <a:ext cx="4604605" cy="602146"/>
          </a:xfrm>
          <a:prstGeom prst="line">
            <a:avLst/>
          </a:prstGeom>
          <a:ln w="22225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7E8F51D-3691-402A-A804-D063BAE0A1BD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7248715" y="1286761"/>
            <a:ext cx="3229756" cy="1008133"/>
          </a:xfrm>
          <a:prstGeom prst="line">
            <a:avLst/>
          </a:prstGeom>
          <a:ln w="22225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E1499E6-E4CC-4A4A-9AA4-3AEA8F0C9223}"/>
              </a:ext>
            </a:extLst>
          </p:cNvPr>
          <p:cNvCxnSpPr>
            <a:cxnSpLocks/>
          </p:cNvCxnSpPr>
          <p:nvPr/>
        </p:nvCxnSpPr>
        <p:spPr>
          <a:xfrm flipV="1">
            <a:off x="6984895" y="2275228"/>
            <a:ext cx="3493576" cy="1928367"/>
          </a:xfrm>
          <a:prstGeom prst="line">
            <a:avLst/>
          </a:prstGeom>
          <a:ln w="22225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2FA8E79-7E0E-498E-BB51-9FDA12155679}"/>
              </a:ext>
            </a:extLst>
          </p:cNvPr>
          <p:cNvCxnSpPr/>
          <p:nvPr/>
        </p:nvCxnSpPr>
        <p:spPr>
          <a:xfrm flipH="1" flipV="1">
            <a:off x="9782609" y="1822571"/>
            <a:ext cx="1069561" cy="4158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7B8D436-9A4E-48B9-B982-BEE1B8878319}"/>
              </a:ext>
            </a:extLst>
          </p:cNvPr>
          <p:cNvCxnSpPr/>
          <p:nvPr/>
        </p:nvCxnSpPr>
        <p:spPr>
          <a:xfrm flipH="1">
            <a:off x="9678437" y="2242953"/>
            <a:ext cx="1158968" cy="62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B938F29-6E91-467B-830D-5BB2EC38308B}"/>
              </a:ext>
            </a:extLst>
          </p:cNvPr>
          <p:cNvCxnSpPr/>
          <p:nvPr/>
        </p:nvCxnSpPr>
        <p:spPr>
          <a:xfrm flipH="1">
            <a:off x="10008799" y="2282041"/>
            <a:ext cx="840803" cy="5357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3CBD130E-4126-4515-B4D9-42403C76359B}"/>
                  </a:ext>
                </a:extLst>
              </p:cNvPr>
              <p:cNvSpPr/>
              <p:nvPr/>
            </p:nvSpPr>
            <p:spPr>
              <a:xfrm>
                <a:off x="6845554" y="3938807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3CBD130E-4126-4515-B4D9-42403C763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54" y="3938807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B280918-2112-43B9-AA84-9E9013040379}"/>
                  </a:ext>
                </a:extLst>
              </p:cNvPr>
              <p:cNvSpPr/>
              <p:nvPr/>
            </p:nvSpPr>
            <p:spPr>
              <a:xfrm>
                <a:off x="2910723" y="810094"/>
                <a:ext cx="727639" cy="4400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B280918-2112-43B9-AA84-9E9013040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23" y="810094"/>
                <a:ext cx="727639" cy="4400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6A695E5-B4D6-4A8B-B54A-AFD8E0CF29E0}"/>
                  </a:ext>
                </a:extLst>
              </p:cNvPr>
              <p:cNvSpPr/>
              <p:nvPr/>
            </p:nvSpPr>
            <p:spPr>
              <a:xfrm>
                <a:off x="3108865" y="2409152"/>
                <a:ext cx="727639" cy="4474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6A695E5-B4D6-4A8B-B54A-AFD8E0CF2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865" y="2409152"/>
                <a:ext cx="727639" cy="4474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EDD3365A-29FE-4239-89B4-EB3CB52DD93B}"/>
                  </a:ext>
                </a:extLst>
              </p:cNvPr>
              <p:cNvSpPr/>
              <p:nvPr/>
            </p:nvSpPr>
            <p:spPr>
              <a:xfrm>
                <a:off x="2506362" y="1673066"/>
                <a:ext cx="727639" cy="4474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EDD3365A-29FE-4239-89B4-EB3CB52DD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362" y="1673066"/>
                <a:ext cx="727639" cy="447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F08F52FF-6E99-43C8-A92E-E339E283CAC8}"/>
                  </a:ext>
                </a:extLst>
              </p:cNvPr>
              <p:cNvSpPr/>
              <p:nvPr/>
            </p:nvSpPr>
            <p:spPr>
              <a:xfrm>
                <a:off x="1338116" y="797034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F08F52FF-6E99-43C8-A92E-E339E283C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16" y="79703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7EFCD5FA-F614-47A2-B190-156B0B054BF3}"/>
                  </a:ext>
                </a:extLst>
              </p:cNvPr>
              <p:cNvSpPr/>
              <p:nvPr/>
            </p:nvSpPr>
            <p:spPr>
              <a:xfrm>
                <a:off x="5007970" y="833406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ko-KR" alt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7EFCD5FA-F614-47A2-B190-156B0B05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70" y="833406"/>
                <a:ext cx="540000" cy="54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F6B531EE-4888-4073-A6AC-E88BF71BF6C5}"/>
                  </a:ext>
                </a:extLst>
              </p:cNvPr>
              <p:cNvSpPr/>
              <p:nvPr/>
            </p:nvSpPr>
            <p:spPr>
              <a:xfrm>
                <a:off x="141660" y="2578563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F6B531EE-4888-4073-A6AC-E88BF71B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0" y="2578563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DDD9FB31-EEB1-4CE1-9B3C-AF7D7B044E7C}"/>
                  </a:ext>
                </a:extLst>
              </p:cNvPr>
              <p:cNvSpPr/>
              <p:nvPr/>
            </p:nvSpPr>
            <p:spPr>
              <a:xfrm>
                <a:off x="1395874" y="390999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DDD9FB31-EEB1-4CE1-9B3C-AF7D7B044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74" y="3909999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AA5D1C4-17C9-46EC-BCBE-5198644DE9E0}"/>
              </a:ext>
            </a:extLst>
          </p:cNvPr>
          <p:cNvCxnSpPr/>
          <p:nvPr/>
        </p:nvCxnSpPr>
        <p:spPr>
          <a:xfrm flipV="1">
            <a:off x="6012818" y="1126130"/>
            <a:ext cx="1125793" cy="17698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C597BEA3-3AF3-4D4D-AA60-1BDC7302E9B4}"/>
                  </a:ext>
                </a:extLst>
              </p:cNvPr>
              <p:cNvSpPr/>
              <p:nvPr/>
            </p:nvSpPr>
            <p:spPr>
              <a:xfrm>
                <a:off x="5591340" y="2607371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C597BEA3-3AF3-4D4D-AA60-1BDC7302E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340" y="2607371"/>
                <a:ext cx="540000" cy="54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689E40C9-90DF-4B31-A548-2B760CA9A349}"/>
                  </a:ext>
                </a:extLst>
              </p:cNvPr>
              <p:cNvSpPr/>
              <p:nvPr/>
            </p:nvSpPr>
            <p:spPr>
              <a:xfrm>
                <a:off x="6787796" y="825842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689E40C9-90DF-4B31-A548-2B760CA9A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796" y="825842"/>
                <a:ext cx="540000" cy="54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B596872-592F-4DE9-8DC6-27A82AE3F469}"/>
              </a:ext>
            </a:extLst>
          </p:cNvPr>
          <p:cNvCxnSpPr/>
          <p:nvPr/>
        </p:nvCxnSpPr>
        <p:spPr>
          <a:xfrm flipH="1">
            <a:off x="-292963" y="2646946"/>
            <a:ext cx="128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AB17070-6FFF-40F5-9A08-6EADB28C19BD}"/>
              </a:ext>
            </a:extLst>
          </p:cNvPr>
          <p:cNvCxnSpPr/>
          <p:nvPr/>
        </p:nvCxnSpPr>
        <p:spPr>
          <a:xfrm>
            <a:off x="2583402" y="2760723"/>
            <a:ext cx="843379" cy="79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BC2D9DD-6923-4732-A47D-377E35DA8220}"/>
              </a:ext>
            </a:extLst>
          </p:cNvPr>
          <p:cNvCxnSpPr/>
          <p:nvPr/>
        </p:nvCxnSpPr>
        <p:spPr>
          <a:xfrm flipV="1">
            <a:off x="2583402" y="550416"/>
            <a:ext cx="133165" cy="40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041D40-125C-4BC4-8DCA-DCA3E10F3F53}"/>
              </a:ext>
            </a:extLst>
          </p:cNvPr>
          <p:cNvCxnSpPr/>
          <p:nvPr/>
        </p:nvCxnSpPr>
        <p:spPr>
          <a:xfrm flipV="1">
            <a:off x="2095130" y="683581"/>
            <a:ext cx="0" cy="89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281A2C1-E211-4C67-A4DE-23153693EA92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616395" y="802682"/>
            <a:ext cx="294396" cy="6559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0580A4D-660F-4FB3-8BE4-57F40C367883}"/>
              </a:ext>
            </a:extLst>
          </p:cNvPr>
          <p:cNvCxnSpPr/>
          <p:nvPr/>
        </p:nvCxnSpPr>
        <p:spPr>
          <a:xfrm flipV="1">
            <a:off x="3156155" y="2386128"/>
            <a:ext cx="0" cy="3106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085FD7-8F96-447A-8F13-9F19A25A4B3A}"/>
              </a:ext>
            </a:extLst>
          </p:cNvPr>
          <p:cNvCxnSpPr/>
          <p:nvPr/>
        </p:nvCxnSpPr>
        <p:spPr>
          <a:xfrm flipV="1">
            <a:off x="4281948" y="616322"/>
            <a:ext cx="0" cy="3106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9319033-3B54-4396-9806-D683E3B39B5B}"/>
              </a:ext>
            </a:extLst>
          </p:cNvPr>
          <p:cNvCxnSpPr/>
          <p:nvPr/>
        </p:nvCxnSpPr>
        <p:spPr>
          <a:xfrm>
            <a:off x="4281948" y="616322"/>
            <a:ext cx="36281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1AA58A-96EE-4C2F-A3D0-A55BECC3FB22}"/>
              </a:ext>
            </a:extLst>
          </p:cNvPr>
          <p:cNvCxnSpPr/>
          <p:nvPr/>
        </p:nvCxnSpPr>
        <p:spPr>
          <a:xfrm flipV="1">
            <a:off x="3156155" y="3723315"/>
            <a:ext cx="1125793" cy="17698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C52C7B8-EB05-4620-9588-25DEEEFCDA0B}"/>
              </a:ext>
            </a:extLst>
          </p:cNvPr>
          <p:cNvSpPr/>
          <p:nvPr/>
        </p:nvSpPr>
        <p:spPr>
          <a:xfrm>
            <a:off x="3148773" y="616322"/>
            <a:ext cx="1125793" cy="4876800"/>
          </a:xfrm>
          <a:custGeom>
            <a:avLst/>
            <a:gdLst>
              <a:gd name="connsiteX0" fmla="*/ 9832 w 1140542"/>
              <a:gd name="connsiteY0" fmla="*/ 4876800 h 4876800"/>
              <a:gd name="connsiteX1" fmla="*/ 1140542 w 1140542"/>
              <a:gd name="connsiteY1" fmla="*/ 3097161 h 4876800"/>
              <a:gd name="connsiteX2" fmla="*/ 1140542 w 1140542"/>
              <a:gd name="connsiteY2" fmla="*/ 0 h 4876800"/>
              <a:gd name="connsiteX3" fmla="*/ 0 w 1140542"/>
              <a:gd name="connsiteY3" fmla="*/ 1769806 h 4876800"/>
              <a:gd name="connsiteX4" fmla="*/ 9832 w 1140542"/>
              <a:gd name="connsiteY4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42" h="4876800">
                <a:moveTo>
                  <a:pt x="9832" y="4876800"/>
                </a:moveTo>
                <a:lnTo>
                  <a:pt x="1140542" y="3097161"/>
                </a:lnTo>
                <a:lnTo>
                  <a:pt x="1140542" y="0"/>
                </a:lnTo>
                <a:lnTo>
                  <a:pt x="0" y="1769806"/>
                </a:lnTo>
                <a:cubicBezTo>
                  <a:pt x="3277" y="2805471"/>
                  <a:pt x="6555" y="3841135"/>
                  <a:pt x="9832" y="48768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D79D1E-3F02-4C5E-BB51-FC79C0735354}"/>
              </a:ext>
            </a:extLst>
          </p:cNvPr>
          <p:cNvCxnSpPr>
            <a:stCxn id="15" idx="1"/>
          </p:cNvCxnSpPr>
          <p:nvPr/>
        </p:nvCxnSpPr>
        <p:spPr>
          <a:xfrm flipV="1">
            <a:off x="4274566" y="635986"/>
            <a:ext cx="3635485" cy="30774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CE16CBC-B688-4827-9D90-E0A663240E35}"/>
                  </a:ext>
                </a:extLst>
              </p:cNvPr>
              <p:cNvSpPr/>
              <p:nvPr/>
            </p:nvSpPr>
            <p:spPr>
              <a:xfrm>
                <a:off x="5534264" y="450555"/>
                <a:ext cx="727639" cy="3480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CE16CBC-B688-4827-9D90-E0A66324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64" y="450555"/>
                <a:ext cx="727639" cy="348097"/>
              </a:xfrm>
              <a:prstGeom prst="rect">
                <a:avLst/>
              </a:prstGeom>
              <a:blipFill>
                <a:blip r:embed="rId2"/>
                <a:stretch>
                  <a:fillRect b="-3390"/>
                </a:stretch>
              </a:blip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498E1C1-D4A9-4DC3-8829-6AF68FD6A4C9}"/>
                  </a:ext>
                </a:extLst>
              </p:cNvPr>
              <p:cNvSpPr/>
              <p:nvPr/>
            </p:nvSpPr>
            <p:spPr>
              <a:xfrm>
                <a:off x="5339209" y="2326099"/>
                <a:ext cx="727639" cy="3480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498E1C1-D4A9-4DC3-8829-6AF68FD6A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209" y="2326099"/>
                <a:ext cx="727639" cy="348097"/>
              </a:xfrm>
              <a:prstGeom prst="rect">
                <a:avLst/>
              </a:prstGeom>
              <a:blipFill>
                <a:blip r:embed="rId3"/>
                <a:stretch>
                  <a:fillRect b="-3390"/>
                </a:stretch>
              </a:blip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3BE9456-5846-4093-A2C8-E5896A09E81A}"/>
              </a:ext>
            </a:extLst>
          </p:cNvPr>
          <p:cNvCxnSpPr>
            <a:stCxn id="15" idx="3"/>
          </p:cNvCxnSpPr>
          <p:nvPr/>
        </p:nvCxnSpPr>
        <p:spPr>
          <a:xfrm flipV="1">
            <a:off x="3148773" y="634435"/>
            <a:ext cx="4761277" cy="1751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3294696-9444-41DE-A366-E1F19FFD4B79}"/>
                  </a:ext>
                </a:extLst>
              </p:cNvPr>
              <p:cNvSpPr/>
              <p:nvPr/>
            </p:nvSpPr>
            <p:spPr>
              <a:xfrm>
                <a:off x="5129903" y="1313527"/>
                <a:ext cx="727639" cy="3480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3294696-9444-41DE-A366-E1F19FFD4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903" y="1313527"/>
                <a:ext cx="727639" cy="348097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BD433B0-6722-4FB7-9B69-499FA5396894}"/>
                  </a:ext>
                </a:extLst>
              </p:cNvPr>
              <p:cNvSpPr/>
              <p:nvPr/>
            </p:nvSpPr>
            <p:spPr>
              <a:xfrm>
                <a:off x="3961572" y="316035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BD433B0-6722-4FB7-9B69-499FA5396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572" y="316035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2AF35C3-B391-45A0-BA5A-DA042A256DF2}"/>
                  </a:ext>
                </a:extLst>
              </p:cNvPr>
              <p:cNvSpPr/>
              <p:nvPr/>
            </p:nvSpPr>
            <p:spPr>
              <a:xfrm>
                <a:off x="7755946" y="352383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2AF35C3-B391-45A0-BA5A-DA042A256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946" y="352383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68671FB-427C-4175-A0D3-B965EF8AAE65}"/>
              </a:ext>
            </a:extLst>
          </p:cNvPr>
          <p:cNvCxnSpPr/>
          <p:nvPr/>
        </p:nvCxnSpPr>
        <p:spPr>
          <a:xfrm>
            <a:off x="3163538" y="2404240"/>
            <a:ext cx="1152422" cy="1309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DE3C25A-3F05-4B5D-97AD-21B5CC5267F6}"/>
                  </a:ext>
                </a:extLst>
              </p:cNvPr>
              <p:cNvSpPr/>
              <p:nvPr/>
            </p:nvSpPr>
            <p:spPr>
              <a:xfrm>
                <a:off x="4019330" y="3429000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DE3C25A-3F05-4B5D-97AD-21B5CC526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30" y="3429000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521B1B9-3D17-424C-93F8-42FFF63621F0}"/>
                  </a:ext>
                </a:extLst>
              </p:cNvPr>
              <p:cNvSpPr/>
              <p:nvPr/>
            </p:nvSpPr>
            <p:spPr>
              <a:xfrm>
                <a:off x="2777642" y="2097564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521B1B9-3D17-424C-93F8-42FFF6362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642" y="2097564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4B35FBE-C413-44D9-A722-5BAFA99B6F94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8025946" y="892383"/>
            <a:ext cx="0" cy="20707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7BD47C-9209-48C9-8C45-0A768C931B52}"/>
                  </a:ext>
                </a:extLst>
              </p:cNvPr>
              <p:cNvSpPr txBox="1"/>
              <p:nvPr/>
            </p:nvSpPr>
            <p:spPr>
              <a:xfrm>
                <a:off x="8074737" y="1789251"/>
                <a:ext cx="780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ko-KR" i="1" dirty="0" smtClean="0">
                          <a:latin typeface="Cambria Math" panose="02040503050406030204" pitchFamily="18" charset="0"/>
                        </a:rPr>
                        <m:t>ravity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7BD47C-9209-48C9-8C45-0A768C931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737" y="1789251"/>
                <a:ext cx="780662" cy="276999"/>
              </a:xfrm>
              <a:prstGeom prst="rect">
                <a:avLst/>
              </a:prstGeom>
              <a:blipFill>
                <a:blip r:embed="rId9"/>
                <a:stretch>
                  <a:fillRect l="-5469" r="-8594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E15D08-A5D2-46CC-B78D-241B2B4B6E48}"/>
                  </a:ext>
                </a:extLst>
              </p:cNvPr>
              <p:cNvSpPr txBox="1"/>
              <p:nvPr/>
            </p:nvSpPr>
            <p:spPr>
              <a:xfrm>
                <a:off x="8115353" y="1574761"/>
                <a:ext cx="27820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0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ko-KR" alt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E15D08-A5D2-46CC-B78D-241B2B4B6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53" y="1574761"/>
                <a:ext cx="2782046" cy="307777"/>
              </a:xfrm>
              <a:prstGeom prst="rect">
                <a:avLst/>
              </a:prstGeom>
              <a:blipFill>
                <a:blip r:embed="rId10"/>
                <a:stretch>
                  <a:fillRect l="-3063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87F9552A-AE1E-4E23-B9EF-04A56CE5E3A2}"/>
                  </a:ext>
                </a:extLst>
              </p:cNvPr>
              <p:cNvSpPr/>
              <p:nvPr/>
            </p:nvSpPr>
            <p:spPr>
              <a:xfrm>
                <a:off x="7346395" y="1458650"/>
                <a:ext cx="540000" cy="540000"/>
              </a:xfrm>
              <a:prstGeom prst="ellipse">
                <a:avLst/>
              </a:prstGeom>
              <a:solidFill>
                <a:schemeClr val="bg1">
                  <a:alpha val="86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87F9552A-AE1E-4E23-B9EF-04A56CE5E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395" y="1458650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BD31E3E-BC3A-4D89-B31C-3E429BB5B0A7}"/>
              </a:ext>
            </a:extLst>
          </p:cNvPr>
          <p:cNvCxnSpPr>
            <a:cxnSpLocks/>
          </p:cNvCxnSpPr>
          <p:nvPr/>
        </p:nvCxnSpPr>
        <p:spPr>
          <a:xfrm flipV="1">
            <a:off x="3047642" y="1765420"/>
            <a:ext cx="4604605" cy="602146"/>
          </a:xfrm>
          <a:prstGeom prst="line">
            <a:avLst/>
          </a:prstGeom>
          <a:ln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14B7623-930F-4BCF-8995-809B7C219995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4422491" y="776954"/>
            <a:ext cx="3229756" cy="1008133"/>
          </a:xfrm>
          <a:prstGeom prst="line">
            <a:avLst/>
          </a:prstGeom>
          <a:ln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FC04AD5-1606-45E6-80E0-46AF8CCB689C}"/>
              </a:ext>
            </a:extLst>
          </p:cNvPr>
          <p:cNvCxnSpPr>
            <a:cxnSpLocks/>
          </p:cNvCxnSpPr>
          <p:nvPr/>
        </p:nvCxnSpPr>
        <p:spPr>
          <a:xfrm flipV="1">
            <a:off x="4158671" y="1765421"/>
            <a:ext cx="3493576" cy="1928367"/>
          </a:xfrm>
          <a:prstGeom prst="line">
            <a:avLst/>
          </a:prstGeom>
          <a:ln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EB4F53-2608-4320-83B3-A31265EC1A04}"/>
              </a:ext>
            </a:extLst>
          </p:cNvPr>
          <p:cNvCxnSpPr/>
          <p:nvPr/>
        </p:nvCxnSpPr>
        <p:spPr>
          <a:xfrm flipH="1" flipV="1">
            <a:off x="6956385" y="1312764"/>
            <a:ext cx="1069561" cy="4158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63F5C6C-D93B-4FF0-9F4B-AF8014468AE8}"/>
              </a:ext>
            </a:extLst>
          </p:cNvPr>
          <p:cNvCxnSpPr/>
          <p:nvPr/>
        </p:nvCxnSpPr>
        <p:spPr>
          <a:xfrm flipH="1">
            <a:off x="6852213" y="1733146"/>
            <a:ext cx="1158968" cy="62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77E2C2E-AABF-428D-8271-17CCEF54E291}"/>
              </a:ext>
            </a:extLst>
          </p:cNvPr>
          <p:cNvCxnSpPr/>
          <p:nvPr/>
        </p:nvCxnSpPr>
        <p:spPr>
          <a:xfrm flipH="1">
            <a:off x="7182575" y="1772234"/>
            <a:ext cx="840803" cy="5357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6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BE1B52D-279B-4E6E-A720-74400C3D5294}"/>
              </a:ext>
            </a:extLst>
          </p:cNvPr>
          <p:cNvCxnSpPr/>
          <p:nvPr/>
        </p:nvCxnSpPr>
        <p:spPr>
          <a:xfrm>
            <a:off x="1317522" y="5438486"/>
            <a:ext cx="3628103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F7448D1-C2CA-49CD-BD24-89E6A85B3537}"/>
              </a:ext>
            </a:extLst>
          </p:cNvPr>
          <p:cNvCxnSpPr/>
          <p:nvPr/>
        </p:nvCxnSpPr>
        <p:spPr>
          <a:xfrm>
            <a:off x="2443315" y="3668680"/>
            <a:ext cx="362810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C8D63BD-E64F-411E-92D0-CCF34834A92E}"/>
              </a:ext>
            </a:extLst>
          </p:cNvPr>
          <p:cNvCxnSpPr/>
          <p:nvPr/>
        </p:nvCxnSpPr>
        <p:spPr>
          <a:xfrm flipV="1">
            <a:off x="1317522" y="2331493"/>
            <a:ext cx="0" cy="310699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1265561-5E00-44F3-AD26-5F01B4844561}"/>
              </a:ext>
            </a:extLst>
          </p:cNvPr>
          <p:cNvCxnSpPr/>
          <p:nvPr/>
        </p:nvCxnSpPr>
        <p:spPr>
          <a:xfrm flipV="1">
            <a:off x="2443315" y="561687"/>
            <a:ext cx="0" cy="310699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C800465-1212-46AD-AE38-0AB5ACC17771}"/>
              </a:ext>
            </a:extLst>
          </p:cNvPr>
          <p:cNvCxnSpPr/>
          <p:nvPr/>
        </p:nvCxnSpPr>
        <p:spPr>
          <a:xfrm flipV="1">
            <a:off x="6071418" y="561687"/>
            <a:ext cx="0" cy="310699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4F8E047-92AA-46B6-A849-62865EED9691}"/>
              </a:ext>
            </a:extLst>
          </p:cNvPr>
          <p:cNvCxnSpPr/>
          <p:nvPr/>
        </p:nvCxnSpPr>
        <p:spPr>
          <a:xfrm flipV="1">
            <a:off x="4945625" y="2331493"/>
            <a:ext cx="0" cy="310699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C1171F6-344C-4355-9CEC-EA49CD03EC88}"/>
              </a:ext>
            </a:extLst>
          </p:cNvPr>
          <p:cNvCxnSpPr/>
          <p:nvPr/>
        </p:nvCxnSpPr>
        <p:spPr>
          <a:xfrm>
            <a:off x="2443315" y="561687"/>
            <a:ext cx="3628103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DDE89C-3606-4912-B846-DD8F8FD253BF}"/>
              </a:ext>
            </a:extLst>
          </p:cNvPr>
          <p:cNvCxnSpPr/>
          <p:nvPr/>
        </p:nvCxnSpPr>
        <p:spPr>
          <a:xfrm flipV="1">
            <a:off x="1317522" y="3668680"/>
            <a:ext cx="1125793" cy="176980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8D09E90-3B8E-4CE3-8FF2-143195EBE083}"/>
              </a:ext>
            </a:extLst>
          </p:cNvPr>
          <p:cNvCxnSpPr/>
          <p:nvPr/>
        </p:nvCxnSpPr>
        <p:spPr>
          <a:xfrm flipV="1">
            <a:off x="1317521" y="561687"/>
            <a:ext cx="1125793" cy="176980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8A3E42A-C4BE-4D4F-9463-DA01B7ACB78F}"/>
              </a:ext>
            </a:extLst>
          </p:cNvPr>
          <p:cNvCxnSpPr/>
          <p:nvPr/>
        </p:nvCxnSpPr>
        <p:spPr>
          <a:xfrm flipV="1">
            <a:off x="4945625" y="561687"/>
            <a:ext cx="1125793" cy="176980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32C50C4-904D-4368-844A-5D22DF291A78}"/>
              </a:ext>
            </a:extLst>
          </p:cNvPr>
          <p:cNvCxnSpPr/>
          <p:nvPr/>
        </p:nvCxnSpPr>
        <p:spPr>
          <a:xfrm flipV="1">
            <a:off x="4945625" y="3688344"/>
            <a:ext cx="1125793" cy="176980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FE56C24-9410-4C7A-9A93-CD4C4CACE299}"/>
              </a:ext>
            </a:extLst>
          </p:cNvPr>
          <p:cNvCxnSpPr>
            <a:cxnSpLocks/>
          </p:cNvCxnSpPr>
          <p:nvPr/>
        </p:nvCxnSpPr>
        <p:spPr>
          <a:xfrm flipV="1">
            <a:off x="2435933" y="581351"/>
            <a:ext cx="3635485" cy="3077497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1220261-C9A5-4C49-A20A-8F54D183B030}"/>
              </a:ext>
            </a:extLst>
          </p:cNvPr>
          <p:cNvCxnSpPr>
            <a:cxnSpLocks/>
          </p:cNvCxnSpPr>
          <p:nvPr/>
        </p:nvCxnSpPr>
        <p:spPr>
          <a:xfrm flipV="1">
            <a:off x="1310140" y="579800"/>
            <a:ext cx="4761277" cy="175169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6D2DC83-0467-4DBB-B685-4B3C13722DE9}"/>
              </a:ext>
            </a:extLst>
          </p:cNvPr>
          <p:cNvCxnSpPr/>
          <p:nvPr/>
        </p:nvCxnSpPr>
        <p:spPr>
          <a:xfrm>
            <a:off x="1317522" y="2331493"/>
            <a:ext cx="362810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69B701B-31A5-4943-9582-BFC50B8CD155}"/>
              </a:ext>
            </a:extLst>
          </p:cNvPr>
          <p:cNvCxnSpPr/>
          <p:nvPr/>
        </p:nvCxnSpPr>
        <p:spPr>
          <a:xfrm>
            <a:off x="1324905" y="2349605"/>
            <a:ext cx="1152422" cy="130924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9BC9D03-BEAA-4A72-9E20-DEF54C0C4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151" y="457317"/>
            <a:ext cx="4357607" cy="4773443"/>
          </a:xfrm>
          <a:prstGeom prst="rect">
            <a:avLst/>
          </a:prstGeom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36BE89D-12AD-48D1-8116-A49ABA58236B}"/>
              </a:ext>
            </a:extLst>
          </p:cNvPr>
          <p:cNvCxnSpPr/>
          <p:nvPr/>
        </p:nvCxnSpPr>
        <p:spPr>
          <a:xfrm flipH="1">
            <a:off x="4962557" y="591879"/>
            <a:ext cx="1125791" cy="48881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직선 연결선 2051">
            <a:extLst>
              <a:ext uri="{FF2B5EF4-FFF2-40B4-BE49-F238E27FC236}">
                <a16:creationId xmlns:a16="http://schemas.microsoft.com/office/drawing/2014/main" id="{9E4D2860-1939-4B8E-BE28-B9445023DC29}"/>
              </a:ext>
            </a:extLst>
          </p:cNvPr>
          <p:cNvCxnSpPr/>
          <p:nvPr/>
        </p:nvCxnSpPr>
        <p:spPr>
          <a:xfrm>
            <a:off x="2443314" y="3644365"/>
            <a:ext cx="2509692" cy="182206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6FDD4E3-D537-43E9-A7DA-6B4B149888F8}"/>
              </a:ext>
            </a:extLst>
          </p:cNvPr>
          <p:cNvCxnSpPr>
            <a:cxnSpLocks/>
          </p:cNvCxnSpPr>
          <p:nvPr/>
        </p:nvCxnSpPr>
        <p:spPr>
          <a:xfrm>
            <a:off x="1310140" y="2311829"/>
            <a:ext cx="3697823" cy="31546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15CC666-41CC-45C9-89E6-4827F02E79EC}"/>
              </a:ext>
            </a:extLst>
          </p:cNvPr>
          <p:cNvSpPr/>
          <p:nvPr/>
        </p:nvSpPr>
        <p:spPr>
          <a:xfrm>
            <a:off x="3695631" y="395920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6D61F73-EFD6-4CD1-8F9E-22CBEC094D7A}"/>
              </a:ext>
            </a:extLst>
          </p:cNvPr>
          <p:cNvSpPr/>
          <p:nvPr/>
        </p:nvSpPr>
        <p:spPr>
          <a:xfrm>
            <a:off x="1513524" y="1280822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863FDB1-1191-4CFB-8786-0DD068C476B0}"/>
              </a:ext>
            </a:extLst>
          </p:cNvPr>
          <p:cNvSpPr/>
          <p:nvPr/>
        </p:nvSpPr>
        <p:spPr>
          <a:xfrm>
            <a:off x="4696124" y="3541100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907C341-CDA8-493A-ACE4-39ACB76F30D3}"/>
              </a:ext>
            </a:extLst>
          </p:cNvPr>
          <p:cNvSpPr/>
          <p:nvPr/>
        </p:nvSpPr>
        <p:spPr>
          <a:xfrm>
            <a:off x="3400238" y="1280822"/>
            <a:ext cx="468000" cy="3120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8AEA5F0-449E-4924-B6C3-B0AB140E9EB1}"/>
              </a:ext>
            </a:extLst>
          </p:cNvPr>
          <p:cNvSpPr/>
          <p:nvPr/>
        </p:nvSpPr>
        <p:spPr>
          <a:xfrm>
            <a:off x="3153245" y="4344828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CECE233-8F67-444B-96CA-491C1E027534}"/>
              </a:ext>
            </a:extLst>
          </p:cNvPr>
          <p:cNvSpPr/>
          <p:nvPr/>
        </p:nvSpPr>
        <p:spPr>
          <a:xfrm>
            <a:off x="2632087" y="5322429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1C485A6-B627-4A02-B2E0-9041A8EE083D}"/>
              </a:ext>
            </a:extLst>
          </p:cNvPr>
          <p:cNvSpPr/>
          <p:nvPr/>
        </p:nvSpPr>
        <p:spPr>
          <a:xfrm>
            <a:off x="2871580" y="3618113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D895149-B056-4A50-BAEA-3ED02D014430}"/>
              </a:ext>
            </a:extLst>
          </p:cNvPr>
          <p:cNvSpPr/>
          <p:nvPr/>
        </p:nvSpPr>
        <p:spPr>
          <a:xfrm>
            <a:off x="5790891" y="2021208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952B4B0-2E57-4826-8081-770C5D681EF9}"/>
              </a:ext>
            </a:extLst>
          </p:cNvPr>
          <p:cNvSpPr/>
          <p:nvPr/>
        </p:nvSpPr>
        <p:spPr>
          <a:xfrm>
            <a:off x="5297319" y="2772737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9BC56E1-F155-4C10-814C-428F4F2CD12F}"/>
              </a:ext>
            </a:extLst>
          </p:cNvPr>
          <p:cNvSpPr/>
          <p:nvPr/>
        </p:nvSpPr>
        <p:spPr>
          <a:xfrm>
            <a:off x="5310616" y="4195653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7038926-6AC0-4168-991D-1C253B347426}"/>
              </a:ext>
            </a:extLst>
          </p:cNvPr>
          <p:cNvSpPr/>
          <p:nvPr/>
        </p:nvSpPr>
        <p:spPr>
          <a:xfrm>
            <a:off x="3901929" y="3504463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2874733-712C-4E09-8972-BD2F1C0E6366}"/>
              </a:ext>
            </a:extLst>
          </p:cNvPr>
          <p:cNvSpPr/>
          <p:nvPr/>
        </p:nvSpPr>
        <p:spPr>
          <a:xfrm>
            <a:off x="1692962" y="4306159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2235ED6-C2C3-4052-93A6-A1EE2AE4EF75}"/>
              </a:ext>
            </a:extLst>
          </p:cNvPr>
          <p:cNvSpPr/>
          <p:nvPr/>
        </p:nvSpPr>
        <p:spPr>
          <a:xfrm>
            <a:off x="3513319" y="2473229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8CC2EC-8E86-43D4-8560-543B3A8C0968}"/>
              </a:ext>
            </a:extLst>
          </p:cNvPr>
          <p:cNvSpPr/>
          <p:nvPr/>
        </p:nvSpPr>
        <p:spPr>
          <a:xfrm>
            <a:off x="2927622" y="2165601"/>
            <a:ext cx="468000" cy="3120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A3E2477-B9BD-4FF4-8969-803C5ED94A94}"/>
              </a:ext>
            </a:extLst>
          </p:cNvPr>
          <p:cNvSpPr/>
          <p:nvPr/>
        </p:nvSpPr>
        <p:spPr>
          <a:xfrm>
            <a:off x="5208243" y="1256818"/>
            <a:ext cx="468000" cy="3120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89223B7-D4FF-4061-B431-ACA72B91FF39}"/>
              </a:ext>
            </a:extLst>
          </p:cNvPr>
          <p:cNvSpPr/>
          <p:nvPr/>
        </p:nvSpPr>
        <p:spPr>
          <a:xfrm>
            <a:off x="2209314" y="2457151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F94E029-DB0F-46DE-BF73-0DDD5F95F949}"/>
              </a:ext>
            </a:extLst>
          </p:cNvPr>
          <p:cNvSpPr/>
          <p:nvPr/>
        </p:nvSpPr>
        <p:spPr>
          <a:xfrm>
            <a:off x="1001409" y="3614616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4DEAE31-0318-4B8C-89F5-014947DE4396}"/>
              </a:ext>
            </a:extLst>
          </p:cNvPr>
          <p:cNvSpPr/>
          <p:nvPr/>
        </p:nvSpPr>
        <p:spPr>
          <a:xfrm>
            <a:off x="1561984" y="2972546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159CECDE-3911-4A62-973C-3C814FCF0A9B}"/>
                  </a:ext>
                </a:extLst>
              </p:cNvPr>
              <p:cNvSpPr/>
              <p:nvPr/>
            </p:nvSpPr>
            <p:spPr>
              <a:xfrm>
                <a:off x="2122939" y="261400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159CECDE-3911-4A62-973C-3C814FCF0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939" y="261400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42EA5F53-31E6-4625-B996-7A09C52D7D8F}"/>
                  </a:ext>
                </a:extLst>
              </p:cNvPr>
              <p:cNvSpPr/>
              <p:nvPr/>
            </p:nvSpPr>
            <p:spPr>
              <a:xfrm>
                <a:off x="5793056" y="334498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42EA5F53-31E6-4625-B996-7A09C52D7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056" y="3344989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9D249A08-91D3-4CE7-825B-D825F31D231B}"/>
                  </a:ext>
                </a:extLst>
              </p:cNvPr>
              <p:cNvSpPr/>
              <p:nvPr/>
            </p:nvSpPr>
            <p:spPr>
              <a:xfrm>
                <a:off x="1055884" y="512716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9D249A08-91D3-4CE7-825B-D825F31D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84" y="5127169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82B3AFB3-5303-4C1B-9DC7-C5A9E1278F86}"/>
                  </a:ext>
                </a:extLst>
              </p:cNvPr>
              <p:cNvSpPr/>
              <p:nvPr/>
            </p:nvSpPr>
            <p:spPr>
              <a:xfrm>
                <a:off x="4668243" y="2116305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82B3AFB3-5303-4C1B-9DC7-C5A9E1278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243" y="2116305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5630B576-0DDC-43B7-9CB5-0BF82365FA4A}"/>
                  </a:ext>
                </a:extLst>
              </p:cNvPr>
              <p:cNvSpPr/>
              <p:nvPr/>
            </p:nvSpPr>
            <p:spPr>
              <a:xfrm>
                <a:off x="4644297" y="512716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5630B576-0DDC-43B7-9CB5-0BF82365F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97" y="5127169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4B5615C4-0329-4C4C-85DB-9EADF250F501}"/>
                  </a:ext>
                </a:extLst>
              </p:cNvPr>
              <p:cNvSpPr/>
              <p:nvPr/>
            </p:nvSpPr>
            <p:spPr>
              <a:xfrm>
                <a:off x="939009" y="204292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4B5615C4-0329-4C4C-85DB-9EADF250F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09" y="204292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7F6917ED-8B81-4F34-98D2-B8249E7C540E}"/>
                  </a:ext>
                </a:extLst>
              </p:cNvPr>
              <p:cNvSpPr/>
              <p:nvPr/>
            </p:nvSpPr>
            <p:spPr>
              <a:xfrm>
                <a:off x="2180697" y="3374365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7F6917ED-8B81-4F34-98D2-B8249E7C5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697" y="3374365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0B729DE7-6397-4CF4-9602-4207E46D8CE8}"/>
                  </a:ext>
                </a:extLst>
              </p:cNvPr>
              <p:cNvSpPr/>
              <p:nvPr/>
            </p:nvSpPr>
            <p:spPr>
              <a:xfrm>
                <a:off x="5886689" y="285648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0B729DE7-6397-4CF4-9602-4207E46D8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689" y="285648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60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35A6C51-4277-416D-BC5A-F337DAF0A876}"/>
              </a:ext>
            </a:extLst>
          </p:cNvPr>
          <p:cNvCxnSpPr>
            <a:cxnSpLocks/>
          </p:cNvCxnSpPr>
          <p:nvPr/>
        </p:nvCxnSpPr>
        <p:spPr>
          <a:xfrm>
            <a:off x="201972" y="3619432"/>
            <a:ext cx="22303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901AD0-F634-4497-9555-7E6733D43758}"/>
              </a:ext>
            </a:extLst>
          </p:cNvPr>
          <p:cNvCxnSpPr>
            <a:cxnSpLocks/>
          </p:cNvCxnSpPr>
          <p:nvPr/>
        </p:nvCxnSpPr>
        <p:spPr>
          <a:xfrm>
            <a:off x="894048" y="2501425"/>
            <a:ext cx="22303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FD79ED6-1200-421F-87CC-1423648ADC93}"/>
              </a:ext>
            </a:extLst>
          </p:cNvPr>
          <p:cNvCxnSpPr>
            <a:cxnSpLocks/>
          </p:cNvCxnSpPr>
          <p:nvPr/>
        </p:nvCxnSpPr>
        <p:spPr>
          <a:xfrm flipV="1">
            <a:off x="201972" y="1656708"/>
            <a:ext cx="0" cy="19627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9FC45B-4C57-4DB9-9BF3-622AB6713B7F}"/>
              </a:ext>
            </a:extLst>
          </p:cNvPr>
          <p:cNvCxnSpPr>
            <a:cxnSpLocks/>
          </p:cNvCxnSpPr>
          <p:nvPr/>
        </p:nvCxnSpPr>
        <p:spPr>
          <a:xfrm flipV="1">
            <a:off x="894048" y="538701"/>
            <a:ext cx="0" cy="19627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0CEA9ED-9106-4E09-A9AF-278679AA05DE}"/>
              </a:ext>
            </a:extLst>
          </p:cNvPr>
          <p:cNvCxnSpPr>
            <a:cxnSpLocks/>
          </p:cNvCxnSpPr>
          <p:nvPr/>
        </p:nvCxnSpPr>
        <p:spPr>
          <a:xfrm flipV="1">
            <a:off x="3124405" y="538701"/>
            <a:ext cx="0" cy="19627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B49745-3313-48D7-B1F6-5FEBD5564F8F}"/>
              </a:ext>
            </a:extLst>
          </p:cNvPr>
          <p:cNvCxnSpPr>
            <a:cxnSpLocks/>
          </p:cNvCxnSpPr>
          <p:nvPr/>
        </p:nvCxnSpPr>
        <p:spPr>
          <a:xfrm flipV="1">
            <a:off x="2432330" y="1656708"/>
            <a:ext cx="0" cy="19627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1388E3-1A51-4788-A537-E67E8AAE1E3B}"/>
              </a:ext>
            </a:extLst>
          </p:cNvPr>
          <p:cNvCxnSpPr>
            <a:cxnSpLocks/>
          </p:cNvCxnSpPr>
          <p:nvPr/>
        </p:nvCxnSpPr>
        <p:spPr>
          <a:xfrm>
            <a:off x="894048" y="538701"/>
            <a:ext cx="22303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F99C3E-E386-40FC-8004-76148E8F7A60}"/>
              </a:ext>
            </a:extLst>
          </p:cNvPr>
          <p:cNvCxnSpPr>
            <a:cxnSpLocks/>
          </p:cNvCxnSpPr>
          <p:nvPr/>
        </p:nvCxnSpPr>
        <p:spPr>
          <a:xfrm flipV="1">
            <a:off x="201972" y="2501425"/>
            <a:ext cx="692076" cy="11180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8830E4-2595-480E-A3E5-BD6AD498632C}"/>
              </a:ext>
            </a:extLst>
          </p:cNvPr>
          <p:cNvCxnSpPr>
            <a:cxnSpLocks/>
          </p:cNvCxnSpPr>
          <p:nvPr/>
        </p:nvCxnSpPr>
        <p:spPr>
          <a:xfrm flipV="1">
            <a:off x="201971" y="538701"/>
            <a:ext cx="692076" cy="11180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0445529-A773-42E4-B612-F4FE45C0CF09}"/>
              </a:ext>
            </a:extLst>
          </p:cNvPr>
          <p:cNvCxnSpPr>
            <a:cxnSpLocks/>
          </p:cNvCxnSpPr>
          <p:nvPr/>
        </p:nvCxnSpPr>
        <p:spPr>
          <a:xfrm flipV="1">
            <a:off x="2432330" y="538701"/>
            <a:ext cx="692076" cy="11180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27CA52-6EA4-47EA-BD0E-F3603DBB5D2C}"/>
              </a:ext>
            </a:extLst>
          </p:cNvPr>
          <p:cNvCxnSpPr>
            <a:cxnSpLocks/>
          </p:cNvCxnSpPr>
          <p:nvPr/>
        </p:nvCxnSpPr>
        <p:spPr>
          <a:xfrm flipV="1">
            <a:off x="2432330" y="2513847"/>
            <a:ext cx="692076" cy="11180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C638300-B0E1-4593-AD59-C0F35F15370F}"/>
              </a:ext>
            </a:extLst>
          </p:cNvPr>
          <p:cNvCxnSpPr>
            <a:cxnSpLocks/>
          </p:cNvCxnSpPr>
          <p:nvPr/>
        </p:nvCxnSpPr>
        <p:spPr>
          <a:xfrm flipV="1">
            <a:off x="889510" y="551123"/>
            <a:ext cx="2234896" cy="19440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CD276C3-BA0F-4E98-BD13-A7EC29824DA9}"/>
              </a:ext>
            </a:extLst>
          </p:cNvPr>
          <p:cNvCxnSpPr>
            <a:cxnSpLocks/>
          </p:cNvCxnSpPr>
          <p:nvPr/>
        </p:nvCxnSpPr>
        <p:spPr>
          <a:xfrm flipV="1">
            <a:off x="197434" y="550143"/>
            <a:ext cx="2926971" cy="1106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AC71F9-6E9B-4426-B408-7D469730D604}"/>
              </a:ext>
            </a:extLst>
          </p:cNvPr>
          <p:cNvCxnSpPr>
            <a:cxnSpLocks/>
          </p:cNvCxnSpPr>
          <p:nvPr/>
        </p:nvCxnSpPr>
        <p:spPr>
          <a:xfrm>
            <a:off x="201972" y="1656708"/>
            <a:ext cx="22303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1E4731B-73AD-49AE-AE50-E7174EEC2042}"/>
              </a:ext>
            </a:extLst>
          </p:cNvPr>
          <p:cNvCxnSpPr>
            <a:cxnSpLocks/>
          </p:cNvCxnSpPr>
          <p:nvPr/>
        </p:nvCxnSpPr>
        <p:spPr>
          <a:xfrm>
            <a:off x="206511" y="1668150"/>
            <a:ext cx="708446" cy="82706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B2F4F16-1445-4AAF-A96F-E90A8576F085}"/>
              </a:ext>
            </a:extLst>
          </p:cNvPr>
          <p:cNvCxnSpPr>
            <a:cxnSpLocks/>
          </p:cNvCxnSpPr>
          <p:nvPr/>
        </p:nvCxnSpPr>
        <p:spPr>
          <a:xfrm flipH="1">
            <a:off x="2442739" y="568789"/>
            <a:ext cx="678578" cy="307690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018881A-A29E-4DFB-9530-E002D302160C}"/>
              </a:ext>
            </a:extLst>
          </p:cNvPr>
          <p:cNvCxnSpPr>
            <a:cxnSpLocks/>
          </p:cNvCxnSpPr>
          <p:nvPr/>
        </p:nvCxnSpPr>
        <p:spPr>
          <a:xfrm>
            <a:off x="894047" y="2486065"/>
            <a:ext cx="1542820" cy="11510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B6E80AF-CC11-4D1F-A21A-CC1F28C8A67F}"/>
              </a:ext>
            </a:extLst>
          </p:cNvPr>
          <p:cNvCxnSpPr>
            <a:cxnSpLocks/>
          </p:cNvCxnSpPr>
          <p:nvPr/>
        </p:nvCxnSpPr>
        <p:spPr>
          <a:xfrm>
            <a:off x="197434" y="1644286"/>
            <a:ext cx="2273218" cy="199279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A0F2CA2-D421-46A9-8A1A-99D3D08D084B}"/>
              </a:ext>
            </a:extLst>
          </p:cNvPr>
          <p:cNvCxnSpPr>
            <a:cxnSpLocks/>
          </p:cNvCxnSpPr>
          <p:nvPr/>
        </p:nvCxnSpPr>
        <p:spPr>
          <a:xfrm>
            <a:off x="2844260" y="3649520"/>
            <a:ext cx="22303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2228E47-2E84-4966-8D6C-FD0E61102B8E}"/>
              </a:ext>
            </a:extLst>
          </p:cNvPr>
          <p:cNvCxnSpPr>
            <a:cxnSpLocks/>
          </p:cNvCxnSpPr>
          <p:nvPr/>
        </p:nvCxnSpPr>
        <p:spPr>
          <a:xfrm>
            <a:off x="3536336" y="2531513"/>
            <a:ext cx="22303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00C52A5-5752-45C8-8888-D329649AA378}"/>
              </a:ext>
            </a:extLst>
          </p:cNvPr>
          <p:cNvCxnSpPr>
            <a:cxnSpLocks/>
          </p:cNvCxnSpPr>
          <p:nvPr/>
        </p:nvCxnSpPr>
        <p:spPr>
          <a:xfrm flipV="1">
            <a:off x="2844260" y="1686796"/>
            <a:ext cx="0" cy="19627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AEA857A-6AB2-424D-B8EB-23BE0CC263A1}"/>
              </a:ext>
            </a:extLst>
          </p:cNvPr>
          <p:cNvCxnSpPr>
            <a:cxnSpLocks/>
          </p:cNvCxnSpPr>
          <p:nvPr/>
        </p:nvCxnSpPr>
        <p:spPr>
          <a:xfrm flipV="1">
            <a:off x="3536336" y="568789"/>
            <a:ext cx="0" cy="19627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18BA337-78CD-4E98-B127-6638CCB055EB}"/>
              </a:ext>
            </a:extLst>
          </p:cNvPr>
          <p:cNvCxnSpPr>
            <a:cxnSpLocks/>
          </p:cNvCxnSpPr>
          <p:nvPr/>
        </p:nvCxnSpPr>
        <p:spPr>
          <a:xfrm flipV="1">
            <a:off x="5766693" y="568789"/>
            <a:ext cx="0" cy="19627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313420F-8E63-4772-A14A-0E327344E0F9}"/>
              </a:ext>
            </a:extLst>
          </p:cNvPr>
          <p:cNvCxnSpPr>
            <a:cxnSpLocks/>
          </p:cNvCxnSpPr>
          <p:nvPr/>
        </p:nvCxnSpPr>
        <p:spPr>
          <a:xfrm flipV="1">
            <a:off x="5074618" y="1686796"/>
            <a:ext cx="0" cy="19627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0395A7F-0C35-48CF-9134-2C3A96786385}"/>
              </a:ext>
            </a:extLst>
          </p:cNvPr>
          <p:cNvCxnSpPr>
            <a:cxnSpLocks/>
          </p:cNvCxnSpPr>
          <p:nvPr/>
        </p:nvCxnSpPr>
        <p:spPr>
          <a:xfrm>
            <a:off x="3536336" y="568789"/>
            <a:ext cx="22303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8170E25-B839-4A31-8D80-DF5337952FC2}"/>
              </a:ext>
            </a:extLst>
          </p:cNvPr>
          <p:cNvCxnSpPr>
            <a:cxnSpLocks/>
          </p:cNvCxnSpPr>
          <p:nvPr/>
        </p:nvCxnSpPr>
        <p:spPr>
          <a:xfrm flipV="1">
            <a:off x="2844260" y="2531513"/>
            <a:ext cx="692076" cy="11180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321CDC6-7272-4895-AF52-8F2FB846FFB5}"/>
              </a:ext>
            </a:extLst>
          </p:cNvPr>
          <p:cNvCxnSpPr>
            <a:cxnSpLocks/>
          </p:cNvCxnSpPr>
          <p:nvPr/>
        </p:nvCxnSpPr>
        <p:spPr>
          <a:xfrm flipV="1">
            <a:off x="2844259" y="568789"/>
            <a:ext cx="692076" cy="11180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EC0368A-6504-4254-A910-97CE76708188}"/>
              </a:ext>
            </a:extLst>
          </p:cNvPr>
          <p:cNvCxnSpPr>
            <a:cxnSpLocks/>
          </p:cNvCxnSpPr>
          <p:nvPr/>
        </p:nvCxnSpPr>
        <p:spPr>
          <a:xfrm flipV="1">
            <a:off x="5074618" y="568789"/>
            <a:ext cx="692076" cy="11180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CAA8D4E-A189-48B9-8BCA-A5EC2C53BCA2}"/>
              </a:ext>
            </a:extLst>
          </p:cNvPr>
          <p:cNvCxnSpPr>
            <a:cxnSpLocks/>
          </p:cNvCxnSpPr>
          <p:nvPr/>
        </p:nvCxnSpPr>
        <p:spPr>
          <a:xfrm flipV="1">
            <a:off x="5074618" y="2543935"/>
            <a:ext cx="692076" cy="11180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6C278F1-824C-4D72-BF77-0DA7148A661B}"/>
              </a:ext>
            </a:extLst>
          </p:cNvPr>
          <p:cNvCxnSpPr>
            <a:cxnSpLocks/>
          </p:cNvCxnSpPr>
          <p:nvPr/>
        </p:nvCxnSpPr>
        <p:spPr>
          <a:xfrm flipV="1">
            <a:off x="3531798" y="581211"/>
            <a:ext cx="2234896" cy="19440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1A33FA3-ABCC-4D18-9128-12E704D3B7F2}"/>
              </a:ext>
            </a:extLst>
          </p:cNvPr>
          <p:cNvCxnSpPr>
            <a:cxnSpLocks/>
          </p:cNvCxnSpPr>
          <p:nvPr/>
        </p:nvCxnSpPr>
        <p:spPr>
          <a:xfrm flipV="1">
            <a:off x="2839722" y="580231"/>
            <a:ext cx="2926971" cy="1106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B46B6BE-B63B-4399-AA80-4DE0C3345B49}"/>
              </a:ext>
            </a:extLst>
          </p:cNvPr>
          <p:cNvCxnSpPr>
            <a:cxnSpLocks/>
          </p:cNvCxnSpPr>
          <p:nvPr/>
        </p:nvCxnSpPr>
        <p:spPr>
          <a:xfrm>
            <a:off x="2844260" y="1686796"/>
            <a:ext cx="22303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EF8253D-8B4E-4FB5-8C4E-0C398051847B}"/>
              </a:ext>
            </a:extLst>
          </p:cNvPr>
          <p:cNvCxnSpPr>
            <a:cxnSpLocks/>
          </p:cNvCxnSpPr>
          <p:nvPr/>
        </p:nvCxnSpPr>
        <p:spPr>
          <a:xfrm>
            <a:off x="2848799" y="1698238"/>
            <a:ext cx="708446" cy="82706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AC3CCA04-1AC3-4975-8A56-5D2611C84686}"/>
              </a:ext>
            </a:extLst>
          </p:cNvPr>
          <p:cNvCxnSpPr>
            <a:cxnSpLocks/>
          </p:cNvCxnSpPr>
          <p:nvPr/>
        </p:nvCxnSpPr>
        <p:spPr>
          <a:xfrm flipH="1">
            <a:off x="5085027" y="580230"/>
            <a:ext cx="667710" cy="309555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0D7F0C1-F849-4F6E-A3F0-79B7363A30E2}"/>
              </a:ext>
            </a:extLst>
          </p:cNvPr>
          <p:cNvCxnSpPr>
            <a:cxnSpLocks/>
          </p:cNvCxnSpPr>
          <p:nvPr/>
        </p:nvCxnSpPr>
        <p:spPr>
          <a:xfrm>
            <a:off x="3536335" y="2516153"/>
            <a:ext cx="1542820" cy="11510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77CF7493-BD46-4E5E-BF6F-243A3C9C34FC}"/>
              </a:ext>
            </a:extLst>
          </p:cNvPr>
          <p:cNvCxnSpPr>
            <a:cxnSpLocks/>
          </p:cNvCxnSpPr>
          <p:nvPr/>
        </p:nvCxnSpPr>
        <p:spPr>
          <a:xfrm>
            <a:off x="2898491" y="1698237"/>
            <a:ext cx="2180588" cy="19474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4E3F836-6BEC-4CBA-82F3-EB35754B4AD5}"/>
              </a:ext>
            </a:extLst>
          </p:cNvPr>
          <p:cNvCxnSpPr>
            <a:cxnSpLocks/>
          </p:cNvCxnSpPr>
          <p:nvPr/>
        </p:nvCxnSpPr>
        <p:spPr>
          <a:xfrm>
            <a:off x="6364206" y="3575516"/>
            <a:ext cx="22303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E2F1BBB-A90F-4020-B444-A61E4F4A478C}"/>
              </a:ext>
            </a:extLst>
          </p:cNvPr>
          <p:cNvCxnSpPr>
            <a:cxnSpLocks/>
          </p:cNvCxnSpPr>
          <p:nvPr/>
        </p:nvCxnSpPr>
        <p:spPr>
          <a:xfrm>
            <a:off x="7056282" y="2457509"/>
            <a:ext cx="22303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4AF296C-ADA8-4D90-99A5-F8C9F3084ADE}"/>
              </a:ext>
            </a:extLst>
          </p:cNvPr>
          <p:cNvCxnSpPr>
            <a:cxnSpLocks/>
          </p:cNvCxnSpPr>
          <p:nvPr/>
        </p:nvCxnSpPr>
        <p:spPr>
          <a:xfrm flipV="1">
            <a:off x="6364206" y="1612792"/>
            <a:ext cx="0" cy="19627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06EFB38-4E70-48B6-9A5A-2FB4D46BAC4F}"/>
              </a:ext>
            </a:extLst>
          </p:cNvPr>
          <p:cNvCxnSpPr>
            <a:cxnSpLocks/>
          </p:cNvCxnSpPr>
          <p:nvPr/>
        </p:nvCxnSpPr>
        <p:spPr>
          <a:xfrm flipV="1">
            <a:off x="7056282" y="494785"/>
            <a:ext cx="0" cy="19627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592D879-6D27-4731-BF9F-9ECA9B238E3D}"/>
              </a:ext>
            </a:extLst>
          </p:cNvPr>
          <p:cNvCxnSpPr>
            <a:cxnSpLocks/>
          </p:cNvCxnSpPr>
          <p:nvPr/>
        </p:nvCxnSpPr>
        <p:spPr>
          <a:xfrm flipV="1">
            <a:off x="9286639" y="494785"/>
            <a:ext cx="0" cy="19627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D6DCD88-1EC7-44D1-8DE0-025ABD94DEE2}"/>
              </a:ext>
            </a:extLst>
          </p:cNvPr>
          <p:cNvCxnSpPr>
            <a:cxnSpLocks/>
          </p:cNvCxnSpPr>
          <p:nvPr/>
        </p:nvCxnSpPr>
        <p:spPr>
          <a:xfrm flipV="1">
            <a:off x="8594564" y="1612792"/>
            <a:ext cx="0" cy="19627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FA7369C-DF5E-4B85-AB54-25AE1B48DB4C}"/>
              </a:ext>
            </a:extLst>
          </p:cNvPr>
          <p:cNvCxnSpPr>
            <a:cxnSpLocks/>
          </p:cNvCxnSpPr>
          <p:nvPr/>
        </p:nvCxnSpPr>
        <p:spPr>
          <a:xfrm>
            <a:off x="7056282" y="494785"/>
            <a:ext cx="22303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018FE7C-3D28-424B-85D9-548EB35F781E}"/>
              </a:ext>
            </a:extLst>
          </p:cNvPr>
          <p:cNvCxnSpPr>
            <a:cxnSpLocks/>
          </p:cNvCxnSpPr>
          <p:nvPr/>
        </p:nvCxnSpPr>
        <p:spPr>
          <a:xfrm flipV="1">
            <a:off x="6364206" y="2457509"/>
            <a:ext cx="692076" cy="11180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A910896-C44F-4AD0-8C41-FB5D7F46DE35}"/>
              </a:ext>
            </a:extLst>
          </p:cNvPr>
          <p:cNvCxnSpPr>
            <a:cxnSpLocks/>
          </p:cNvCxnSpPr>
          <p:nvPr/>
        </p:nvCxnSpPr>
        <p:spPr>
          <a:xfrm flipV="1">
            <a:off x="6364205" y="494785"/>
            <a:ext cx="692076" cy="11180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C7136D4-EF92-49D1-BF53-6CE1DD626C3D}"/>
              </a:ext>
            </a:extLst>
          </p:cNvPr>
          <p:cNvCxnSpPr>
            <a:cxnSpLocks/>
          </p:cNvCxnSpPr>
          <p:nvPr/>
        </p:nvCxnSpPr>
        <p:spPr>
          <a:xfrm flipV="1">
            <a:off x="8594564" y="494785"/>
            <a:ext cx="692076" cy="11180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0B35483-3B17-40C9-A1C1-7A03648E8E07}"/>
              </a:ext>
            </a:extLst>
          </p:cNvPr>
          <p:cNvCxnSpPr>
            <a:cxnSpLocks/>
          </p:cNvCxnSpPr>
          <p:nvPr/>
        </p:nvCxnSpPr>
        <p:spPr>
          <a:xfrm flipV="1">
            <a:off x="8594564" y="2469931"/>
            <a:ext cx="692076" cy="11180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82808C4-C27E-46BC-A332-E49E50D5127D}"/>
              </a:ext>
            </a:extLst>
          </p:cNvPr>
          <p:cNvCxnSpPr>
            <a:cxnSpLocks/>
          </p:cNvCxnSpPr>
          <p:nvPr/>
        </p:nvCxnSpPr>
        <p:spPr>
          <a:xfrm flipV="1">
            <a:off x="7051744" y="507207"/>
            <a:ext cx="2234896" cy="19440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E3E431E-4252-4A95-BA13-349BE5808CE5}"/>
              </a:ext>
            </a:extLst>
          </p:cNvPr>
          <p:cNvCxnSpPr>
            <a:cxnSpLocks/>
          </p:cNvCxnSpPr>
          <p:nvPr/>
        </p:nvCxnSpPr>
        <p:spPr>
          <a:xfrm flipV="1">
            <a:off x="6359668" y="506227"/>
            <a:ext cx="2926971" cy="1106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FCAF22C-E458-4079-9249-CBE91E405A8B}"/>
              </a:ext>
            </a:extLst>
          </p:cNvPr>
          <p:cNvCxnSpPr>
            <a:cxnSpLocks/>
          </p:cNvCxnSpPr>
          <p:nvPr/>
        </p:nvCxnSpPr>
        <p:spPr>
          <a:xfrm>
            <a:off x="6364206" y="1612792"/>
            <a:ext cx="22303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6CAF86F-8D81-4A60-A098-E18277704724}"/>
              </a:ext>
            </a:extLst>
          </p:cNvPr>
          <p:cNvCxnSpPr>
            <a:cxnSpLocks/>
          </p:cNvCxnSpPr>
          <p:nvPr/>
        </p:nvCxnSpPr>
        <p:spPr>
          <a:xfrm>
            <a:off x="6368745" y="1624234"/>
            <a:ext cx="708446" cy="82706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DE3ED49-E282-4047-AD69-C11373EEA2CE}"/>
              </a:ext>
            </a:extLst>
          </p:cNvPr>
          <p:cNvCxnSpPr>
            <a:cxnSpLocks/>
          </p:cNvCxnSpPr>
          <p:nvPr/>
        </p:nvCxnSpPr>
        <p:spPr>
          <a:xfrm flipH="1">
            <a:off x="8604973" y="513858"/>
            <a:ext cx="692074" cy="308792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2841C1C-EADB-42EC-9A2E-DD0F8A374967}"/>
              </a:ext>
            </a:extLst>
          </p:cNvPr>
          <p:cNvCxnSpPr>
            <a:cxnSpLocks/>
          </p:cNvCxnSpPr>
          <p:nvPr/>
        </p:nvCxnSpPr>
        <p:spPr>
          <a:xfrm>
            <a:off x="7056281" y="2442149"/>
            <a:ext cx="1542820" cy="11510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AFAC667-6AE3-4721-8524-75ABBD22477F}"/>
              </a:ext>
            </a:extLst>
          </p:cNvPr>
          <p:cNvCxnSpPr>
            <a:cxnSpLocks/>
          </p:cNvCxnSpPr>
          <p:nvPr/>
        </p:nvCxnSpPr>
        <p:spPr>
          <a:xfrm>
            <a:off x="6359668" y="1600370"/>
            <a:ext cx="2273218" cy="199279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42E4754-5EB6-447D-9B1A-C9DCE676B6B5}"/>
              </a:ext>
            </a:extLst>
          </p:cNvPr>
          <p:cNvCxnSpPr>
            <a:cxnSpLocks/>
          </p:cNvCxnSpPr>
          <p:nvPr/>
        </p:nvCxnSpPr>
        <p:spPr>
          <a:xfrm rot="10800000">
            <a:off x="9818245" y="512438"/>
            <a:ext cx="22303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543C535-AE07-4074-8266-305F9C17C807}"/>
              </a:ext>
            </a:extLst>
          </p:cNvPr>
          <p:cNvCxnSpPr>
            <a:cxnSpLocks/>
          </p:cNvCxnSpPr>
          <p:nvPr/>
        </p:nvCxnSpPr>
        <p:spPr>
          <a:xfrm rot="10800000">
            <a:off x="9126170" y="1630445"/>
            <a:ext cx="22303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F508811-282C-4309-91C8-C72CCDE111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48603" y="512438"/>
            <a:ext cx="0" cy="19627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A02530A-8AD9-427E-8247-D53335A3C7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356527" y="1630445"/>
            <a:ext cx="0" cy="19627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1AE89AD-DFCD-466C-9472-B9A1E85FB4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26170" y="1630445"/>
            <a:ext cx="0" cy="19627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C652B16-AD55-4848-8F37-D0C0C4C068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18245" y="512438"/>
            <a:ext cx="0" cy="19627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A502FA4-C552-4CF1-A9F5-7ED8C14039CB}"/>
              </a:ext>
            </a:extLst>
          </p:cNvPr>
          <p:cNvCxnSpPr>
            <a:cxnSpLocks/>
          </p:cNvCxnSpPr>
          <p:nvPr/>
        </p:nvCxnSpPr>
        <p:spPr>
          <a:xfrm rot="10800000">
            <a:off x="9126170" y="3593169"/>
            <a:ext cx="22303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A639248-C616-45EC-8358-7CC1D3489D2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356527" y="512438"/>
            <a:ext cx="692076" cy="11180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E542876-7EFB-4F47-9A6C-4277580238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356528" y="2475162"/>
            <a:ext cx="692076" cy="11180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37CB20-5519-468A-A37C-C12D169613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26170" y="2475162"/>
            <a:ext cx="692076" cy="11180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99800F9-5100-46CD-B6F7-79ED1887D0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26170" y="500016"/>
            <a:ext cx="692076" cy="11180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1EB1881-CB3F-4A9A-A656-8DC04EFF79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26170" y="1636656"/>
            <a:ext cx="2234896" cy="19440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EDF0F6E-AAC0-45B3-B320-EED5A2B34D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26170" y="2475162"/>
            <a:ext cx="2926971" cy="1106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43E6144C-8E2B-467B-B3F1-7397B5445700}"/>
              </a:ext>
            </a:extLst>
          </p:cNvPr>
          <p:cNvCxnSpPr>
            <a:cxnSpLocks/>
          </p:cNvCxnSpPr>
          <p:nvPr/>
        </p:nvCxnSpPr>
        <p:spPr>
          <a:xfrm rot="10800000">
            <a:off x="9818245" y="2475162"/>
            <a:ext cx="223035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AC67579-22C5-454B-9AC1-858BCD82F5D3}"/>
              </a:ext>
            </a:extLst>
          </p:cNvPr>
          <p:cNvCxnSpPr>
            <a:cxnSpLocks/>
          </p:cNvCxnSpPr>
          <p:nvPr/>
        </p:nvCxnSpPr>
        <p:spPr>
          <a:xfrm rot="10800000">
            <a:off x="11335619" y="1636656"/>
            <a:ext cx="708446" cy="82706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B74EFC7-0D2B-44A6-B5CD-59EEBCE20CBB}"/>
              </a:ext>
            </a:extLst>
          </p:cNvPr>
          <p:cNvCxnSpPr>
            <a:cxnSpLocks/>
          </p:cNvCxnSpPr>
          <p:nvPr/>
        </p:nvCxnSpPr>
        <p:spPr>
          <a:xfrm flipV="1">
            <a:off x="9115762" y="538700"/>
            <a:ext cx="698021" cy="303539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2E8A5249-05AB-4822-9A4D-43CE36D2127B}"/>
              </a:ext>
            </a:extLst>
          </p:cNvPr>
          <p:cNvCxnSpPr>
            <a:cxnSpLocks/>
          </p:cNvCxnSpPr>
          <p:nvPr/>
        </p:nvCxnSpPr>
        <p:spPr>
          <a:xfrm flipH="1" flipV="1">
            <a:off x="9834691" y="511457"/>
            <a:ext cx="1521837" cy="11343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C0BD0976-2FBC-4F8D-AC62-67682786C749}"/>
              </a:ext>
            </a:extLst>
          </p:cNvPr>
          <p:cNvCxnSpPr>
            <a:cxnSpLocks/>
          </p:cNvCxnSpPr>
          <p:nvPr/>
        </p:nvCxnSpPr>
        <p:spPr>
          <a:xfrm flipH="1" flipV="1">
            <a:off x="9818244" y="512437"/>
            <a:ext cx="2234897" cy="197514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화살표: U자형 134">
            <a:extLst>
              <a:ext uri="{FF2B5EF4-FFF2-40B4-BE49-F238E27FC236}">
                <a16:creationId xmlns:a16="http://schemas.microsoft.com/office/drawing/2014/main" id="{7F884CA4-8648-42EE-8018-2333DE5F6475}"/>
              </a:ext>
            </a:extLst>
          </p:cNvPr>
          <p:cNvSpPr/>
          <p:nvPr/>
        </p:nvSpPr>
        <p:spPr>
          <a:xfrm>
            <a:off x="4649246" y="153612"/>
            <a:ext cx="6276614" cy="413758"/>
          </a:xfrm>
          <a:prstGeom prst="uturnArrow">
            <a:avLst>
              <a:gd name="adj1" fmla="val 8630"/>
              <a:gd name="adj2" fmla="val 25000"/>
              <a:gd name="adj3" fmla="val 22360"/>
              <a:gd name="adj4" fmla="val 0"/>
              <a:gd name="adj5" fmla="val 7500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9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93EA5B-8D95-42B0-BB06-C7942F067F97}"/>
              </a:ext>
            </a:extLst>
          </p:cNvPr>
          <p:cNvSpPr/>
          <p:nvPr/>
        </p:nvSpPr>
        <p:spPr>
          <a:xfrm>
            <a:off x="3695631" y="395920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60417A-E4E7-4876-9EF1-C67254DFC102}"/>
              </a:ext>
            </a:extLst>
          </p:cNvPr>
          <p:cNvSpPr/>
          <p:nvPr/>
        </p:nvSpPr>
        <p:spPr>
          <a:xfrm>
            <a:off x="1513524" y="1280822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4AE91-746E-4139-A874-D1035240A17A}"/>
              </a:ext>
            </a:extLst>
          </p:cNvPr>
          <p:cNvSpPr/>
          <p:nvPr/>
        </p:nvSpPr>
        <p:spPr>
          <a:xfrm>
            <a:off x="4696124" y="3541100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67DC21-365B-44EB-A110-F5F90F3DD85D}"/>
              </a:ext>
            </a:extLst>
          </p:cNvPr>
          <p:cNvSpPr/>
          <p:nvPr/>
        </p:nvSpPr>
        <p:spPr>
          <a:xfrm>
            <a:off x="3400238" y="1280822"/>
            <a:ext cx="468000" cy="3120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98ADB5-B604-4139-BB1F-AE20068D3F83}"/>
              </a:ext>
            </a:extLst>
          </p:cNvPr>
          <p:cNvSpPr/>
          <p:nvPr/>
        </p:nvSpPr>
        <p:spPr>
          <a:xfrm>
            <a:off x="3153245" y="4344828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E181B5-357A-4419-80DD-DB3CC128AB57}"/>
              </a:ext>
            </a:extLst>
          </p:cNvPr>
          <p:cNvSpPr/>
          <p:nvPr/>
        </p:nvSpPr>
        <p:spPr>
          <a:xfrm>
            <a:off x="2632087" y="5322429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9B1E5A-8205-4C6C-BD33-3C4AB79998E7}"/>
              </a:ext>
            </a:extLst>
          </p:cNvPr>
          <p:cNvSpPr/>
          <p:nvPr/>
        </p:nvSpPr>
        <p:spPr>
          <a:xfrm>
            <a:off x="2871580" y="3618113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CB5345-DF76-4BEC-BEF8-0E5421C88D28}"/>
              </a:ext>
            </a:extLst>
          </p:cNvPr>
          <p:cNvSpPr/>
          <p:nvPr/>
        </p:nvSpPr>
        <p:spPr>
          <a:xfrm>
            <a:off x="5790891" y="2021208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A91A8C-2E93-4B79-90BA-5C2949E6610A}"/>
              </a:ext>
            </a:extLst>
          </p:cNvPr>
          <p:cNvSpPr/>
          <p:nvPr/>
        </p:nvSpPr>
        <p:spPr>
          <a:xfrm>
            <a:off x="5297319" y="2772737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B0E8B6-6B1E-4E22-BEC7-3938B0D7CBAF}"/>
              </a:ext>
            </a:extLst>
          </p:cNvPr>
          <p:cNvSpPr/>
          <p:nvPr/>
        </p:nvSpPr>
        <p:spPr>
          <a:xfrm>
            <a:off x="5310616" y="4195653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374BF5-E895-4311-8135-CA282D80A86D}"/>
              </a:ext>
            </a:extLst>
          </p:cNvPr>
          <p:cNvSpPr/>
          <p:nvPr/>
        </p:nvSpPr>
        <p:spPr>
          <a:xfrm>
            <a:off x="3901929" y="3504463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B5CDD7-4937-469F-A988-1E352E33D066}"/>
              </a:ext>
            </a:extLst>
          </p:cNvPr>
          <p:cNvSpPr/>
          <p:nvPr/>
        </p:nvSpPr>
        <p:spPr>
          <a:xfrm>
            <a:off x="1692962" y="4306159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9D911-9AE2-4D30-8007-7C20AEE39941}"/>
              </a:ext>
            </a:extLst>
          </p:cNvPr>
          <p:cNvSpPr/>
          <p:nvPr/>
        </p:nvSpPr>
        <p:spPr>
          <a:xfrm>
            <a:off x="3513319" y="2473229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828CCC-496E-42AB-9C87-2DF050D7C718}"/>
              </a:ext>
            </a:extLst>
          </p:cNvPr>
          <p:cNvSpPr/>
          <p:nvPr/>
        </p:nvSpPr>
        <p:spPr>
          <a:xfrm>
            <a:off x="2927622" y="2165601"/>
            <a:ext cx="468000" cy="3120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52A4E9-5141-47C6-AB71-6D28866465D6}"/>
              </a:ext>
            </a:extLst>
          </p:cNvPr>
          <p:cNvSpPr/>
          <p:nvPr/>
        </p:nvSpPr>
        <p:spPr>
          <a:xfrm>
            <a:off x="5208243" y="1256818"/>
            <a:ext cx="468000" cy="3120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977D51-B308-4BFF-A813-99782620BDCC}"/>
              </a:ext>
            </a:extLst>
          </p:cNvPr>
          <p:cNvSpPr/>
          <p:nvPr/>
        </p:nvSpPr>
        <p:spPr>
          <a:xfrm>
            <a:off x="2209314" y="2457151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9EA039-69C9-4D2B-A16E-0FDD648BE607}"/>
              </a:ext>
            </a:extLst>
          </p:cNvPr>
          <p:cNvSpPr/>
          <p:nvPr/>
        </p:nvSpPr>
        <p:spPr>
          <a:xfrm>
            <a:off x="1001409" y="3614616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826145-AFB0-4F60-A91F-F440D23D52FC}"/>
              </a:ext>
            </a:extLst>
          </p:cNvPr>
          <p:cNvSpPr/>
          <p:nvPr/>
        </p:nvSpPr>
        <p:spPr>
          <a:xfrm>
            <a:off x="1561984" y="2972546"/>
            <a:ext cx="46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5E5C558-3C70-49A4-80E7-16CC41EFE0B8}"/>
                  </a:ext>
                </a:extLst>
              </p:cNvPr>
              <p:cNvSpPr/>
              <p:nvPr/>
            </p:nvSpPr>
            <p:spPr>
              <a:xfrm>
                <a:off x="2122939" y="261400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5E5C558-3C70-49A4-80E7-16CC41EFE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939" y="261400"/>
                <a:ext cx="540000" cy="54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A23F77B-434A-4848-943E-6090BF7C23EA}"/>
                  </a:ext>
                </a:extLst>
              </p:cNvPr>
              <p:cNvSpPr/>
              <p:nvPr/>
            </p:nvSpPr>
            <p:spPr>
              <a:xfrm>
                <a:off x="5793056" y="334498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A23F77B-434A-4848-943E-6090BF7C2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056" y="3344989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E731F65-1CAF-4593-A9A2-515ABBDC573A}"/>
                  </a:ext>
                </a:extLst>
              </p:cNvPr>
              <p:cNvSpPr/>
              <p:nvPr/>
            </p:nvSpPr>
            <p:spPr>
              <a:xfrm>
                <a:off x="1055884" y="512716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E731F65-1CAF-4593-A9A2-515ABBDC5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84" y="5127169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9DB558D-4B9B-464E-B4F1-6F4312CE1592}"/>
                  </a:ext>
                </a:extLst>
              </p:cNvPr>
              <p:cNvSpPr/>
              <p:nvPr/>
            </p:nvSpPr>
            <p:spPr>
              <a:xfrm>
                <a:off x="4668243" y="2116305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9DB558D-4B9B-464E-B4F1-6F4312CE1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243" y="2116305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5A647B6-4D2E-4642-AAB8-F05DB85AED58}"/>
                  </a:ext>
                </a:extLst>
              </p:cNvPr>
              <p:cNvSpPr/>
              <p:nvPr/>
            </p:nvSpPr>
            <p:spPr>
              <a:xfrm>
                <a:off x="4644297" y="512716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5A647B6-4D2E-4642-AAB8-F05DB85AE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97" y="5127169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26411AC8-B517-4115-8B0F-4304808AC6E9}"/>
                  </a:ext>
                </a:extLst>
              </p:cNvPr>
              <p:cNvSpPr/>
              <p:nvPr/>
            </p:nvSpPr>
            <p:spPr>
              <a:xfrm>
                <a:off x="939009" y="204292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26411AC8-B517-4115-8B0F-4304808AC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09" y="2042929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8418E2C-9485-425E-B9E4-AD0A259EB705}"/>
                  </a:ext>
                </a:extLst>
              </p:cNvPr>
              <p:cNvSpPr/>
              <p:nvPr/>
            </p:nvSpPr>
            <p:spPr>
              <a:xfrm>
                <a:off x="2180697" y="3374365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8418E2C-9485-425E-B9E4-AD0A259EB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697" y="3374365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4959DA8-6E06-408E-99A2-D4E00E249ABD}"/>
                  </a:ext>
                </a:extLst>
              </p:cNvPr>
              <p:cNvSpPr/>
              <p:nvPr/>
            </p:nvSpPr>
            <p:spPr>
              <a:xfrm>
                <a:off x="5871844" y="259227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4959DA8-6E06-408E-99A2-D4E00E249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844" y="259227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41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51540</TotalTime>
  <Words>233</Words>
  <Application>Microsoft Office PowerPoint</Application>
  <PresentationFormat>와이드스크린</PresentationFormat>
  <Paragraphs>153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Errors Handling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</dc:creator>
  <cp:lastModifiedBy>seo</cp:lastModifiedBy>
  <cp:revision>53</cp:revision>
  <dcterms:created xsi:type="dcterms:W3CDTF">2022-11-10T10:05:18Z</dcterms:created>
  <dcterms:modified xsi:type="dcterms:W3CDTF">2023-05-22T02:31:43Z</dcterms:modified>
</cp:coreProperties>
</file>