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drawings/drawing3.xml" ContentType="application/vnd.openxmlformats-officedocument.drawingml.chartshape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3"/>
  </p:notesMasterIdLst>
  <p:sldIdLst>
    <p:sldId id="3321" r:id="rId2"/>
    <p:sldId id="4032" r:id="rId3"/>
    <p:sldId id="4007" r:id="rId4"/>
    <p:sldId id="4008" r:id="rId5"/>
    <p:sldId id="4027" r:id="rId6"/>
    <p:sldId id="4009" r:id="rId7"/>
    <p:sldId id="4028" r:id="rId8"/>
    <p:sldId id="4024" r:id="rId9"/>
    <p:sldId id="4025" r:id="rId10"/>
    <p:sldId id="4011" r:id="rId11"/>
    <p:sldId id="4012" r:id="rId12"/>
    <p:sldId id="4014" r:id="rId13"/>
    <p:sldId id="4015" r:id="rId14"/>
    <p:sldId id="4020" r:id="rId15"/>
    <p:sldId id="4021" r:id="rId16"/>
    <p:sldId id="4022" r:id="rId17"/>
    <p:sldId id="4023" r:id="rId18"/>
    <p:sldId id="4026" r:id="rId19"/>
    <p:sldId id="4031" r:id="rId20"/>
    <p:sldId id="4034" r:id="rId21"/>
    <p:sldId id="4033" r:id="rId22"/>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14398" userDrawn="1">
          <p15:clr>
            <a:srgbClr val="A4A3A4"/>
          </p15:clr>
        </p15:guide>
        <p15:guide id="53" orient="horz" pos="480" userDrawn="1">
          <p15:clr>
            <a:srgbClr val="A4A3A4"/>
          </p15:clr>
        </p15:guide>
        <p15:guide id="54" orient="horz" pos="8160" userDrawn="1">
          <p15:clr>
            <a:srgbClr val="A4A3A4"/>
          </p15:clr>
        </p15:guide>
        <p15:guide id="55" pos="9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9D8"/>
    <a:srgbClr val="C6BDBA"/>
    <a:srgbClr val="DBD5D3"/>
    <a:srgbClr val="18526A"/>
    <a:srgbClr val="669900"/>
    <a:srgbClr val="CCCCFF"/>
    <a:srgbClr val="CC9900"/>
    <a:srgbClr val="FFCCCC"/>
    <a:srgbClr val="FF9900"/>
    <a:srgbClr val="2CB3E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39" autoAdjust="0"/>
    <p:restoredTop sz="95432" autoAdjust="0"/>
  </p:normalViewPr>
  <p:slideViewPr>
    <p:cSldViewPr snapToGrid="0" snapToObjects="1">
      <p:cViewPr varScale="1">
        <p:scale>
          <a:sx n="41" d="100"/>
          <a:sy n="41" d="100"/>
        </p:scale>
        <p:origin x="840" y="72"/>
      </p:cViewPr>
      <p:guideLst>
        <p:guide pos="14398"/>
        <p:guide orient="horz" pos="480"/>
        <p:guide orient="horz" pos="8160"/>
        <p:guide pos="958"/>
      </p:guideLst>
    </p:cSldViewPr>
  </p:slideViewPr>
  <p:notesTextViewPr>
    <p:cViewPr>
      <p:scale>
        <a:sx n="20" d="100"/>
        <a:sy n="20" d="100"/>
      </p:scale>
      <p:origin x="0" y="0"/>
    </p:cViewPr>
  </p:notesTextViewPr>
  <p:sorterViewPr>
    <p:cViewPr varScale="1">
      <p:scale>
        <a:sx n="100" d="100"/>
        <a:sy n="10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aid" userId="f5b44af3dfc10ec5" providerId="LiveId" clId="{6D769758-1EC2-4645-BB10-F5A0E1923109}"/>
    <pc:docChg chg="undo redo custSel addSld delSld modSld sldOrd">
      <pc:chgData name="junaid" userId="f5b44af3dfc10ec5" providerId="LiveId" clId="{6D769758-1EC2-4645-BB10-F5A0E1923109}" dt="2023-06-21T01:23:41.208" v="2163"/>
      <pc:docMkLst>
        <pc:docMk/>
      </pc:docMkLst>
      <pc:sldChg chg="modSp add mod ord">
        <pc:chgData name="junaid" userId="f5b44af3dfc10ec5" providerId="LiveId" clId="{6D769758-1EC2-4645-BB10-F5A0E1923109}" dt="2023-06-21T01:16:58.004" v="1915" actId="108"/>
        <pc:sldMkLst>
          <pc:docMk/>
          <pc:sldMk cId="157405163" sldId="3307"/>
        </pc:sldMkLst>
        <pc:spChg chg="mod">
          <ac:chgData name="junaid" userId="f5b44af3dfc10ec5" providerId="LiveId" clId="{6D769758-1EC2-4645-BB10-F5A0E1923109}" dt="2023-06-21T01:16:58.004" v="1915" actId="108"/>
          <ac:spMkLst>
            <pc:docMk/>
            <pc:sldMk cId="157405163" sldId="3307"/>
            <ac:spMk id="51" creationId="{1A024E4B-197F-4C49-A2FC-0D368DFB9914}"/>
          </ac:spMkLst>
        </pc:spChg>
      </pc:sldChg>
      <pc:sldChg chg="addSp modSp mod">
        <pc:chgData name="junaid" userId="f5b44af3dfc10ec5" providerId="LiveId" clId="{6D769758-1EC2-4645-BB10-F5A0E1923109}" dt="2023-06-21T01:13:35.279" v="1851" actId="693"/>
        <pc:sldMkLst>
          <pc:docMk/>
          <pc:sldMk cId="769240779" sldId="3309"/>
        </pc:sldMkLst>
        <pc:spChg chg="add mod">
          <ac:chgData name="junaid" userId="f5b44af3dfc10ec5" providerId="LiveId" clId="{6D769758-1EC2-4645-BB10-F5A0E1923109}" dt="2023-06-21T00:31:27.016" v="1106" actId="20577"/>
          <ac:spMkLst>
            <pc:docMk/>
            <pc:sldMk cId="769240779" sldId="3309"/>
            <ac:spMk id="6" creationId="{548F5518-48D4-9BC2-755B-ABD86583760D}"/>
          </ac:spMkLst>
        </pc:spChg>
        <pc:spChg chg="add mod">
          <ac:chgData name="junaid" userId="f5b44af3dfc10ec5" providerId="LiveId" clId="{6D769758-1EC2-4645-BB10-F5A0E1923109}" dt="2023-06-21T00:34:33.121" v="1178" actId="20577"/>
          <ac:spMkLst>
            <pc:docMk/>
            <pc:sldMk cId="769240779" sldId="3309"/>
            <ac:spMk id="7" creationId="{2B4D27C5-BCB8-B9B7-8A69-55DAE4017B35}"/>
          </ac:spMkLst>
        </pc:spChg>
        <pc:spChg chg="mod">
          <ac:chgData name="junaid" userId="f5b44af3dfc10ec5" providerId="LiveId" clId="{6D769758-1EC2-4645-BB10-F5A0E1923109}" dt="2023-06-21T00:34:29.170" v="1177" actId="20577"/>
          <ac:spMkLst>
            <pc:docMk/>
            <pc:sldMk cId="769240779" sldId="3309"/>
            <ac:spMk id="9" creationId="{BED8D4A5-ED64-0649-8F19-B4F51ACA9B4F}"/>
          </ac:spMkLst>
        </pc:spChg>
        <pc:spChg chg="mod">
          <ac:chgData name="junaid" userId="f5b44af3dfc10ec5" providerId="LiveId" clId="{6D769758-1EC2-4645-BB10-F5A0E1923109}" dt="2023-06-21T00:31:52.792" v="1130" actId="20577"/>
          <ac:spMkLst>
            <pc:docMk/>
            <pc:sldMk cId="769240779" sldId="3309"/>
            <ac:spMk id="11" creationId="{00987B04-8ACE-6840-8EEF-D5B650563AE2}"/>
          </ac:spMkLst>
        </pc:spChg>
        <pc:spChg chg="mod">
          <ac:chgData name="junaid" userId="f5b44af3dfc10ec5" providerId="LiveId" clId="{6D769758-1EC2-4645-BB10-F5A0E1923109}" dt="2023-06-21T01:13:27.276" v="1850" actId="693"/>
          <ac:spMkLst>
            <pc:docMk/>
            <pc:sldMk cId="769240779" sldId="3309"/>
            <ac:spMk id="15" creationId="{1EF8F21A-14C4-444A-A53A-467BF989CEF0}"/>
          </ac:spMkLst>
        </pc:spChg>
        <pc:spChg chg="mod">
          <ac:chgData name="junaid" userId="f5b44af3dfc10ec5" providerId="LiveId" clId="{6D769758-1EC2-4645-BB10-F5A0E1923109}" dt="2023-06-21T01:13:35.279" v="1851" actId="693"/>
          <ac:spMkLst>
            <pc:docMk/>
            <pc:sldMk cId="769240779" sldId="3309"/>
            <ac:spMk id="18" creationId="{042AA616-A20F-5141-AC7D-25D7D562D88F}"/>
          </ac:spMkLst>
        </pc:spChg>
        <pc:graphicFrameChg chg="mod">
          <ac:chgData name="junaid" userId="f5b44af3dfc10ec5" providerId="LiveId" clId="{6D769758-1EC2-4645-BB10-F5A0E1923109}" dt="2023-06-21T00:29:46.287" v="1060" actId="1076"/>
          <ac:graphicFrameMkLst>
            <pc:docMk/>
            <pc:sldMk cId="769240779" sldId="3309"/>
            <ac:graphicFrameMk id="2" creationId="{AE554B24-EC4F-6245-BAC1-E1ED0E9FC0C4}"/>
          </ac:graphicFrameMkLst>
        </pc:graphicFrameChg>
        <pc:picChg chg="add mod">
          <ac:chgData name="junaid" userId="f5b44af3dfc10ec5" providerId="LiveId" clId="{6D769758-1EC2-4645-BB10-F5A0E1923109}" dt="2023-06-21T00:33:33.829" v="1133" actId="14100"/>
          <ac:picMkLst>
            <pc:docMk/>
            <pc:sldMk cId="769240779" sldId="3309"/>
            <ac:picMk id="5" creationId="{8628366D-8D4E-7C22-E0F6-D4C758F417C1}"/>
          </ac:picMkLst>
        </pc:picChg>
        <pc:picChg chg="add mod">
          <ac:chgData name="junaid" userId="f5b44af3dfc10ec5" providerId="LiveId" clId="{6D769758-1EC2-4645-BB10-F5A0E1923109}" dt="2023-06-21T00:34:10.450" v="1172" actId="1076"/>
          <ac:picMkLst>
            <pc:docMk/>
            <pc:sldMk cId="769240779" sldId="3309"/>
            <ac:picMk id="8" creationId="{215CBF7B-B590-A92F-B3C9-F8F666EA1D02}"/>
          </ac:picMkLst>
        </pc:picChg>
      </pc:sldChg>
      <pc:sldChg chg="del">
        <pc:chgData name="junaid" userId="f5b44af3dfc10ec5" providerId="LiveId" clId="{6D769758-1EC2-4645-BB10-F5A0E1923109}" dt="2023-06-21T01:17:48.579" v="1929" actId="47"/>
        <pc:sldMkLst>
          <pc:docMk/>
          <pc:sldMk cId="2908354863" sldId="3311"/>
        </pc:sldMkLst>
      </pc:sldChg>
      <pc:sldChg chg="del">
        <pc:chgData name="junaid" userId="f5b44af3dfc10ec5" providerId="LiveId" clId="{6D769758-1EC2-4645-BB10-F5A0E1923109}" dt="2023-06-21T01:17:48.579" v="1929" actId="47"/>
        <pc:sldMkLst>
          <pc:docMk/>
          <pc:sldMk cId="1404837835" sldId="3312"/>
        </pc:sldMkLst>
      </pc:sldChg>
      <pc:sldChg chg="del">
        <pc:chgData name="junaid" userId="f5b44af3dfc10ec5" providerId="LiveId" clId="{6D769758-1EC2-4645-BB10-F5A0E1923109}" dt="2023-06-21T01:17:48.579" v="1929" actId="47"/>
        <pc:sldMkLst>
          <pc:docMk/>
          <pc:sldMk cId="1408308341" sldId="3315"/>
        </pc:sldMkLst>
      </pc:sldChg>
      <pc:sldChg chg="del">
        <pc:chgData name="junaid" userId="f5b44af3dfc10ec5" providerId="LiveId" clId="{6D769758-1EC2-4645-BB10-F5A0E1923109}" dt="2023-06-21T01:17:48.579" v="1929" actId="47"/>
        <pc:sldMkLst>
          <pc:docMk/>
          <pc:sldMk cId="2952616560" sldId="3317"/>
        </pc:sldMkLst>
      </pc:sldChg>
      <pc:sldChg chg="del">
        <pc:chgData name="junaid" userId="f5b44af3dfc10ec5" providerId="LiveId" clId="{6D769758-1EC2-4645-BB10-F5A0E1923109}" dt="2023-06-21T01:17:48.579" v="1929" actId="47"/>
        <pc:sldMkLst>
          <pc:docMk/>
          <pc:sldMk cId="3826722112" sldId="3318"/>
        </pc:sldMkLst>
      </pc:sldChg>
      <pc:sldChg chg="del">
        <pc:chgData name="junaid" userId="f5b44af3dfc10ec5" providerId="LiveId" clId="{6D769758-1EC2-4645-BB10-F5A0E1923109}" dt="2023-06-21T01:17:48.579" v="1929" actId="47"/>
        <pc:sldMkLst>
          <pc:docMk/>
          <pc:sldMk cId="2357698534" sldId="3319"/>
        </pc:sldMkLst>
      </pc:sldChg>
      <pc:sldChg chg="del">
        <pc:chgData name="junaid" userId="f5b44af3dfc10ec5" providerId="LiveId" clId="{6D769758-1EC2-4645-BB10-F5A0E1923109}" dt="2023-06-21T01:17:48.579" v="1929" actId="47"/>
        <pc:sldMkLst>
          <pc:docMk/>
          <pc:sldMk cId="855704526" sldId="3320"/>
        </pc:sldMkLst>
      </pc:sldChg>
      <pc:sldChg chg="addSp delSp modSp add mod ord setBg">
        <pc:chgData name="junaid" userId="f5b44af3dfc10ec5" providerId="LiveId" clId="{6D769758-1EC2-4645-BB10-F5A0E1923109}" dt="2023-06-21T01:23:41.208" v="2163"/>
        <pc:sldMkLst>
          <pc:docMk/>
          <pc:sldMk cId="802781847" sldId="3321"/>
        </pc:sldMkLst>
        <pc:spChg chg="add mod">
          <ac:chgData name="junaid" userId="f5b44af3dfc10ec5" providerId="LiveId" clId="{6D769758-1EC2-4645-BB10-F5A0E1923109}" dt="2023-06-21T01:22:54.559" v="2130" actId="1076"/>
          <ac:spMkLst>
            <pc:docMk/>
            <pc:sldMk cId="802781847" sldId="3321"/>
            <ac:spMk id="2" creationId="{AF192D36-C210-45DD-E94C-15685FFBB165}"/>
          </ac:spMkLst>
        </pc:spChg>
        <pc:spChg chg="del">
          <ac:chgData name="junaid" userId="f5b44af3dfc10ec5" providerId="LiveId" clId="{6D769758-1EC2-4645-BB10-F5A0E1923109}" dt="2023-06-21T01:20:36.525" v="1934" actId="478"/>
          <ac:spMkLst>
            <pc:docMk/>
            <pc:sldMk cId="802781847" sldId="3321"/>
            <ac:spMk id="11" creationId="{C7D79E71-1883-0E4A-9460-466B301F04F9}"/>
          </ac:spMkLst>
        </pc:spChg>
        <pc:spChg chg="del">
          <ac:chgData name="junaid" userId="f5b44af3dfc10ec5" providerId="LiveId" clId="{6D769758-1EC2-4645-BB10-F5A0E1923109}" dt="2023-06-21T01:20:36.525" v="1934" actId="478"/>
          <ac:spMkLst>
            <pc:docMk/>
            <pc:sldMk cId="802781847" sldId="3321"/>
            <ac:spMk id="15" creationId="{2C638A6F-0DA0-3147-B572-06B2E1D2E7BA}"/>
          </ac:spMkLst>
        </pc:spChg>
        <pc:spChg chg="del">
          <ac:chgData name="junaid" userId="f5b44af3dfc10ec5" providerId="LiveId" clId="{6D769758-1EC2-4645-BB10-F5A0E1923109}" dt="2023-06-21T01:20:36.525" v="1934" actId="478"/>
          <ac:spMkLst>
            <pc:docMk/>
            <pc:sldMk cId="802781847" sldId="3321"/>
            <ac:spMk id="19" creationId="{278C1E98-C474-1548-AD73-906DB9F95B51}"/>
          </ac:spMkLst>
        </pc:spChg>
        <pc:spChg chg="del">
          <ac:chgData name="junaid" userId="f5b44af3dfc10ec5" providerId="LiveId" clId="{6D769758-1EC2-4645-BB10-F5A0E1923109}" dt="2023-06-21T01:20:36.525" v="1934" actId="478"/>
          <ac:spMkLst>
            <pc:docMk/>
            <pc:sldMk cId="802781847" sldId="3321"/>
            <ac:spMk id="23" creationId="{84A199A2-2FF7-7A4D-8016-780662061DBC}"/>
          </ac:spMkLst>
        </pc:spChg>
        <pc:spChg chg="del">
          <ac:chgData name="junaid" userId="f5b44af3dfc10ec5" providerId="LiveId" clId="{6D769758-1EC2-4645-BB10-F5A0E1923109}" dt="2023-06-21T01:20:24.495" v="1933" actId="478"/>
          <ac:spMkLst>
            <pc:docMk/>
            <pc:sldMk cId="802781847" sldId="3321"/>
            <ac:spMk id="30" creationId="{A540F518-D9C2-8247-A299-6026097DFBC5}"/>
          </ac:spMkLst>
        </pc:spChg>
        <pc:spChg chg="del">
          <ac:chgData name="junaid" userId="f5b44af3dfc10ec5" providerId="LiveId" clId="{6D769758-1EC2-4645-BB10-F5A0E1923109}" dt="2023-06-21T01:20:24.495" v="1933" actId="478"/>
          <ac:spMkLst>
            <pc:docMk/>
            <pc:sldMk cId="802781847" sldId="3321"/>
            <ac:spMk id="32" creationId="{D728A40C-81F1-9642-B59C-E7C0A8A9964F}"/>
          </ac:spMkLst>
        </pc:spChg>
        <pc:spChg chg="del">
          <ac:chgData name="junaid" userId="f5b44af3dfc10ec5" providerId="LiveId" clId="{6D769758-1EC2-4645-BB10-F5A0E1923109}" dt="2023-06-21T01:20:24.495" v="1933" actId="478"/>
          <ac:spMkLst>
            <pc:docMk/>
            <pc:sldMk cId="802781847" sldId="3321"/>
            <ac:spMk id="34" creationId="{B3E58C59-CF5C-5C4A-9A39-E3D2FFA798E2}"/>
          </ac:spMkLst>
        </pc:spChg>
        <pc:spChg chg="del">
          <ac:chgData name="junaid" userId="f5b44af3dfc10ec5" providerId="LiveId" clId="{6D769758-1EC2-4645-BB10-F5A0E1923109}" dt="2023-06-21T01:20:24.495" v="1933" actId="478"/>
          <ac:spMkLst>
            <pc:docMk/>
            <pc:sldMk cId="802781847" sldId="3321"/>
            <ac:spMk id="36" creationId="{82BF4BE5-112C-E846-8795-FC0C81BC8FEF}"/>
          </ac:spMkLst>
        </pc:spChg>
        <pc:spChg chg="mod">
          <ac:chgData name="junaid" userId="f5b44af3dfc10ec5" providerId="LiveId" clId="{6D769758-1EC2-4645-BB10-F5A0E1923109}" dt="2023-06-21T01:21:12.056" v="2051" actId="20577"/>
          <ac:spMkLst>
            <pc:docMk/>
            <pc:sldMk cId="802781847" sldId="3321"/>
            <ac:spMk id="49" creationId="{9AC6FBF0-010F-314F-992D-86DD43C3E74F}"/>
          </ac:spMkLst>
        </pc:spChg>
        <pc:spChg chg="mod">
          <ac:chgData name="junaid" userId="f5b44af3dfc10ec5" providerId="LiveId" clId="{6D769758-1EC2-4645-BB10-F5A0E1923109}" dt="2023-06-21T01:23:08.658" v="2160" actId="20577"/>
          <ac:spMkLst>
            <pc:docMk/>
            <pc:sldMk cId="802781847" sldId="3321"/>
            <ac:spMk id="50" creationId="{D90BCA04-AEEB-9B4E-8633-313292D8A395}"/>
          </ac:spMkLst>
        </pc:spChg>
        <pc:spChg chg="del">
          <ac:chgData name="junaid" userId="f5b44af3dfc10ec5" providerId="LiveId" clId="{6D769758-1EC2-4645-BB10-F5A0E1923109}" dt="2023-06-21T01:20:24.495" v="1933" actId="478"/>
          <ac:spMkLst>
            <pc:docMk/>
            <pc:sldMk cId="802781847" sldId="3321"/>
            <ac:spMk id="51" creationId="{7F809145-221C-A548-9287-CE5202A91265}"/>
          </ac:spMkLst>
        </pc:spChg>
        <pc:spChg chg="del">
          <ac:chgData name="junaid" userId="f5b44af3dfc10ec5" providerId="LiveId" clId="{6D769758-1EC2-4645-BB10-F5A0E1923109}" dt="2023-06-21T01:20:24.495" v="1933" actId="478"/>
          <ac:spMkLst>
            <pc:docMk/>
            <pc:sldMk cId="802781847" sldId="3321"/>
            <ac:spMk id="52" creationId="{66B17596-461F-C343-BBA9-687157ADD055}"/>
          </ac:spMkLst>
        </pc:spChg>
        <pc:spChg chg="del">
          <ac:chgData name="junaid" userId="f5b44af3dfc10ec5" providerId="LiveId" clId="{6D769758-1EC2-4645-BB10-F5A0E1923109}" dt="2023-06-21T01:20:24.495" v="1933" actId="478"/>
          <ac:spMkLst>
            <pc:docMk/>
            <pc:sldMk cId="802781847" sldId="3321"/>
            <ac:spMk id="53" creationId="{C6FD04D6-0DFE-9047-9F89-0B4CB0AAE773}"/>
          </ac:spMkLst>
        </pc:spChg>
        <pc:spChg chg="del">
          <ac:chgData name="junaid" userId="f5b44af3dfc10ec5" providerId="LiveId" clId="{6D769758-1EC2-4645-BB10-F5A0E1923109}" dt="2023-06-21T01:20:24.495" v="1933" actId="478"/>
          <ac:spMkLst>
            <pc:docMk/>
            <pc:sldMk cId="802781847" sldId="3321"/>
            <ac:spMk id="54" creationId="{035E4F49-6C60-8744-9E95-658D90225878}"/>
          </ac:spMkLst>
        </pc:spChg>
        <pc:spChg chg="del">
          <ac:chgData name="junaid" userId="f5b44af3dfc10ec5" providerId="LiveId" clId="{6D769758-1EC2-4645-BB10-F5A0E1923109}" dt="2023-06-21T01:20:36.525" v="1934" actId="478"/>
          <ac:spMkLst>
            <pc:docMk/>
            <pc:sldMk cId="802781847" sldId="3321"/>
            <ac:spMk id="55" creationId="{FAB0D8F9-01AE-F74A-B5DA-01F46EAD7486}"/>
          </ac:spMkLst>
        </pc:spChg>
        <pc:spChg chg="del">
          <ac:chgData name="junaid" userId="f5b44af3dfc10ec5" providerId="LiveId" clId="{6D769758-1EC2-4645-BB10-F5A0E1923109}" dt="2023-06-21T01:20:36.525" v="1934" actId="478"/>
          <ac:spMkLst>
            <pc:docMk/>
            <pc:sldMk cId="802781847" sldId="3321"/>
            <ac:spMk id="56" creationId="{58EE698F-442B-F540-B3DB-3873A1B8F05D}"/>
          </ac:spMkLst>
        </pc:spChg>
        <pc:spChg chg="del">
          <ac:chgData name="junaid" userId="f5b44af3dfc10ec5" providerId="LiveId" clId="{6D769758-1EC2-4645-BB10-F5A0E1923109}" dt="2023-06-21T01:20:36.525" v="1934" actId="478"/>
          <ac:spMkLst>
            <pc:docMk/>
            <pc:sldMk cId="802781847" sldId="3321"/>
            <ac:spMk id="57" creationId="{CE0F2279-0431-164C-971C-DF6CF9C49413}"/>
          </ac:spMkLst>
        </pc:spChg>
        <pc:spChg chg="del">
          <ac:chgData name="junaid" userId="f5b44af3dfc10ec5" providerId="LiveId" clId="{6D769758-1EC2-4645-BB10-F5A0E1923109}" dt="2023-06-21T01:20:36.525" v="1934" actId="478"/>
          <ac:spMkLst>
            <pc:docMk/>
            <pc:sldMk cId="802781847" sldId="3321"/>
            <ac:spMk id="58" creationId="{F32677E4-C41C-AC4C-B6C6-6D2ABB6286BE}"/>
          </ac:spMkLst>
        </pc:spChg>
        <pc:spChg chg="del">
          <ac:chgData name="junaid" userId="f5b44af3dfc10ec5" providerId="LiveId" clId="{6D769758-1EC2-4645-BB10-F5A0E1923109}" dt="2023-06-21T01:20:36.525" v="1934" actId="478"/>
          <ac:spMkLst>
            <pc:docMk/>
            <pc:sldMk cId="802781847" sldId="3321"/>
            <ac:spMk id="59" creationId="{AE85E5C8-D6AF-5D40-B151-A774BCDDA561}"/>
          </ac:spMkLst>
        </pc:spChg>
        <pc:spChg chg="del">
          <ac:chgData name="junaid" userId="f5b44af3dfc10ec5" providerId="LiveId" clId="{6D769758-1EC2-4645-BB10-F5A0E1923109}" dt="2023-06-21T01:20:36.525" v="1934" actId="478"/>
          <ac:spMkLst>
            <pc:docMk/>
            <pc:sldMk cId="802781847" sldId="3321"/>
            <ac:spMk id="60" creationId="{F588670C-F02D-5042-A745-7EC6132C3137}"/>
          </ac:spMkLst>
        </pc:spChg>
        <pc:spChg chg="del">
          <ac:chgData name="junaid" userId="f5b44af3dfc10ec5" providerId="LiveId" clId="{6D769758-1EC2-4645-BB10-F5A0E1923109}" dt="2023-06-21T01:20:36.525" v="1934" actId="478"/>
          <ac:spMkLst>
            <pc:docMk/>
            <pc:sldMk cId="802781847" sldId="3321"/>
            <ac:spMk id="63" creationId="{B4E00D93-3464-E94E-9230-B551EF2144A1}"/>
          </ac:spMkLst>
        </pc:spChg>
        <pc:spChg chg="del">
          <ac:chgData name="junaid" userId="f5b44af3dfc10ec5" providerId="LiveId" clId="{6D769758-1EC2-4645-BB10-F5A0E1923109}" dt="2023-06-21T01:20:36.525" v="1934" actId="478"/>
          <ac:spMkLst>
            <pc:docMk/>
            <pc:sldMk cId="802781847" sldId="3321"/>
            <ac:spMk id="64" creationId="{C77F41FB-36AA-C34C-8DB8-1CD74B965705}"/>
          </ac:spMkLst>
        </pc:spChg>
        <pc:spChg chg="del">
          <ac:chgData name="junaid" userId="f5b44af3dfc10ec5" providerId="LiveId" clId="{6D769758-1EC2-4645-BB10-F5A0E1923109}" dt="2023-06-21T01:20:36.525" v="1934" actId="478"/>
          <ac:spMkLst>
            <pc:docMk/>
            <pc:sldMk cId="802781847" sldId="3321"/>
            <ac:spMk id="66" creationId="{510C3C8E-25BB-DB44-8B5B-97B56A4DE120}"/>
          </ac:spMkLst>
        </pc:spChg>
        <pc:spChg chg="del">
          <ac:chgData name="junaid" userId="f5b44af3dfc10ec5" providerId="LiveId" clId="{6D769758-1EC2-4645-BB10-F5A0E1923109}" dt="2023-06-21T01:20:36.525" v="1934" actId="478"/>
          <ac:spMkLst>
            <pc:docMk/>
            <pc:sldMk cId="802781847" sldId="3321"/>
            <ac:spMk id="67" creationId="{BE480BEE-53E4-3748-8870-3A4247E3C514}"/>
          </ac:spMkLst>
        </pc:spChg>
        <pc:spChg chg="del">
          <ac:chgData name="junaid" userId="f5b44af3dfc10ec5" providerId="LiveId" clId="{6D769758-1EC2-4645-BB10-F5A0E1923109}" dt="2023-06-21T01:20:36.525" v="1934" actId="478"/>
          <ac:spMkLst>
            <pc:docMk/>
            <pc:sldMk cId="802781847" sldId="3321"/>
            <ac:spMk id="69" creationId="{BB17CBC5-5324-CB49-9C06-1C6BE0F53525}"/>
          </ac:spMkLst>
        </pc:spChg>
        <pc:spChg chg="del">
          <ac:chgData name="junaid" userId="f5b44af3dfc10ec5" providerId="LiveId" clId="{6D769758-1EC2-4645-BB10-F5A0E1923109}" dt="2023-06-21T01:20:36.525" v="1934" actId="478"/>
          <ac:spMkLst>
            <pc:docMk/>
            <pc:sldMk cId="802781847" sldId="3321"/>
            <ac:spMk id="70" creationId="{91D8AA60-8755-6142-A8D1-8A73E8BC8940}"/>
          </ac:spMkLst>
        </pc:spChg>
      </pc:sldChg>
      <pc:sldChg chg="del">
        <pc:chgData name="junaid" userId="f5b44af3dfc10ec5" providerId="LiveId" clId="{6D769758-1EC2-4645-BB10-F5A0E1923109}" dt="2023-06-21T01:17:48.579" v="1929" actId="47"/>
        <pc:sldMkLst>
          <pc:docMk/>
          <pc:sldMk cId="2777923128" sldId="3321"/>
        </pc:sldMkLst>
      </pc:sldChg>
      <pc:sldChg chg="del">
        <pc:chgData name="junaid" userId="f5b44af3dfc10ec5" providerId="LiveId" clId="{6D769758-1EC2-4645-BB10-F5A0E1923109}" dt="2023-06-21T01:17:48.579" v="1929" actId="47"/>
        <pc:sldMkLst>
          <pc:docMk/>
          <pc:sldMk cId="2740612703" sldId="3322"/>
        </pc:sldMkLst>
      </pc:sldChg>
      <pc:sldChg chg="del">
        <pc:chgData name="junaid" userId="f5b44af3dfc10ec5" providerId="LiveId" clId="{6D769758-1EC2-4645-BB10-F5A0E1923109}" dt="2023-06-21T01:17:48.579" v="1929" actId="47"/>
        <pc:sldMkLst>
          <pc:docMk/>
          <pc:sldMk cId="2742763780" sldId="3323"/>
        </pc:sldMkLst>
      </pc:sldChg>
      <pc:sldChg chg="del">
        <pc:chgData name="junaid" userId="f5b44af3dfc10ec5" providerId="LiveId" clId="{6D769758-1EC2-4645-BB10-F5A0E1923109}" dt="2023-06-21T01:17:48.579" v="1929" actId="47"/>
        <pc:sldMkLst>
          <pc:docMk/>
          <pc:sldMk cId="3035898204" sldId="3324"/>
        </pc:sldMkLst>
      </pc:sldChg>
      <pc:sldChg chg="del">
        <pc:chgData name="junaid" userId="f5b44af3dfc10ec5" providerId="LiveId" clId="{6D769758-1EC2-4645-BB10-F5A0E1923109}" dt="2023-06-21T01:17:48.579" v="1929" actId="47"/>
        <pc:sldMkLst>
          <pc:docMk/>
          <pc:sldMk cId="1561110768" sldId="3325"/>
        </pc:sldMkLst>
      </pc:sldChg>
      <pc:sldChg chg="del">
        <pc:chgData name="junaid" userId="f5b44af3dfc10ec5" providerId="LiveId" clId="{6D769758-1EC2-4645-BB10-F5A0E1923109}" dt="2023-06-21T01:17:48.579" v="1929" actId="47"/>
        <pc:sldMkLst>
          <pc:docMk/>
          <pc:sldMk cId="449908753" sldId="3326"/>
        </pc:sldMkLst>
      </pc:sldChg>
      <pc:sldChg chg="del">
        <pc:chgData name="junaid" userId="f5b44af3dfc10ec5" providerId="LiveId" clId="{6D769758-1EC2-4645-BB10-F5A0E1923109}" dt="2023-06-21T01:17:48.579" v="1929" actId="47"/>
        <pc:sldMkLst>
          <pc:docMk/>
          <pc:sldMk cId="3003537739" sldId="3327"/>
        </pc:sldMkLst>
      </pc:sldChg>
      <pc:sldChg chg="modSp add mod ord">
        <pc:chgData name="junaid" userId="f5b44af3dfc10ec5" providerId="LiveId" clId="{6D769758-1EC2-4645-BB10-F5A0E1923109}" dt="2023-06-21T01:17:39.435" v="1928"/>
        <pc:sldMkLst>
          <pc:docMk/>
          <pc:sldMk cId="2860626406" sldId="3363"/>
        </pc:sldMkLst>
        <pc:spChg chg="mod">
          <ac:chgData name="junaid" userId="f5b44af3dfc10ec5" providerId="LiveId" clId="{6D769758-1EC2-4645-BB10-F5A0E1923109}" dt="2023-06-21T01:17:34.240" v="1926" actId="20577"/>
          <ac:spMkLst>
            <pc:docMk/>
            <pc:sldMk cId="2860626406" sldId="3363"/>
            <ac:spMk id="2" creationId="{DDD1A056-6A79-B545-92E5-0F5C5DDB66BF}"/>
          </ac:spMkLst>
        </pc:spChg>
      </pc:sldChg>
      <pc:sldChg chg="del">
        <pc:chgData name="junaid" userId="f5b44af3dfc10ec5" providerId="LiveId" clId="{6D769758-1EC2-4645-BB10-F5A0E1923109}" dt="2023-06-21T01:17:48.579" v="1929" actId="47"/>
        <pc:sldMkLst>
          <pc:docMk/>
          <pc:sldMk cId="648969072" sldId="3975"/>
        </pc:sldMkLst>
      </pc:sldChg>
      <pc:sldChg chg="del">
        <pc:chgData name="junaid" userId="f5b44af3dfc10ec5" providerId="LiveId" clId="{6D769758-1EC2-4645-BB10-F5A0E1923109}" dt="2023-06-21T01:17:48.579" v="1929" actId="47"/>
        <pc:sldMkLst>
          <pc:docMk/>
          <pc:sldMk cId="230319231" sldId="3976"/>
        </pc:sldMkLst>
      </pc:sldChg>
      <pc:sldChg chg="del">
        <pc:chgData name="junaid" userId="f5b44af3dfc10ec5" providerId="LiveId" clId="{6D769758-1EC2-4645-BB10-F5A0E1923109}" dt="2023-06-21T01:17:48.579" v="1929" actId="47"/>
        <pc:sldMkLst>
          <pc:docMk/>
          <pc:sldMk cId="2098388899" sldId="3977"/>
        </pc:sldMkLst>
      </pc:sldChg>
      <pc:sldChg chg="del">
        <pc:chgData name="junaid" userId="f5b44af3dfc10ec5" providerId="LiveId" clId="{6D769758-1EC2-4645-BB10-F5A0E1923109}" dt="2023-06-21T01:17:48.579" v="1929" actId="47"/>
        <pc:sldMkLst>
          <pc:docMk/>
          <pc:sldMk cId="30313649" sldId="3978"/>
        </pc:sldMkLst>
      </pc:sldChg>
      <pc:sldChg chg="del">
        <pc:chgData name="junaid" userId="f5b44af3dfc10ec5" providerId="LiveId" clId="{6D769758-1EC2-4645-BB10-F5A0E1923109}" dt="2023-06-21T01:17:48.579" v="1929" actId="47"/>
        <pc:sldMkLst>
          <pc:docMk/>
          <pc:sldMk cId="517238871" sldId="3979"/>
        </pc:sldMkLst>
      </pc:sldChg>
      <pc:sldChg chg="del">
        <pc:chgData name="junaid" userId="f5b44af3dfc10ec5" providerId="LiveId" clId="{6D769758-1EC2-4645-BB10-F5A0E1923109}" dt="2023-06-21T01:17:48.579" v="1929" actId="47"/>
        <pc:sldMkLst>
          <pc:docMk/>
          <pc:sldMk cId="3016671216" sldId="3980"/>
        </pc:sldMkLst>
      </pc:sldChg>
      <pc:sldChg chg="del">
        <pc:chgData name="junaid" userId="f5b44af3dfc10ec5" providerId="LiveId" clId="{6D769758-1EC2-4645-BB10-F5A0E1923109}" dt="2023-06-21T01:17:48.579" v="1929" actId="47"/>
        <pc:sldMkLst>
          <pc:docMk/>
          <pc:sldMk cId="392170949" sldId="3981"/>
        </pc:sldMkLst>
      </pc:sldChg>
      <pc:sldChg chg="del">
        <pc:chgData name="junaid" userId="f5b44af3dfc10ec5" providerId="LiveId" clId="{6D769758-1EC2-4645-BB10-F5A0E1923109}" dt="2023-06-21T01:17:48.579" v="1929" actId="47"/>
        <pc:sldMkLst>
          <pc:docMk/>
          <pc:sldMk cId="1680789279" sldId="3982"/>
        </pc:sldMkLst>
      </pc:sldChg>
      <pc:sldChg chg="del">
        <pc:chgData name="junaid" userId="f5b44af3dfc10ec5" providerId="LiveId" clId="{6D769758-1EC2-4645-BB10-F5A0E1923109}" dt="2023-06-21T01:17:48.579" v="1929" actId="47"/>
        <pc:sldMkLst>
          <pc:docMk/>
          <pc:sldMk cId="1322765524" sldId="3984"/>
        </pc:sldMkLst>
      </pc:sldChg>
      <pc:sldChg chg="del">
        <pc:chgData name="junaid" userId="f5b44af3dfc10ec5" providerId="LiveId" clId="{6D769758-1EC2-4645-BB10-F5A0E1923109}" dt="2023-06-21T01:17:48.579" v="1929" actId="47"/>
        <pc:sldMkLst>
          <pc:docMk/>
          <pc:sldMk cId="1572464417" sldId="3986"/>
        </pc:sldMkLst>
      </pc:sldChg>
      <pc:sldChg chg="del">
        <pc:chgData name="junaid" userId="f5b44af3dfc10ec5" providerId="LiveId" clId="{6D769758-1EC2-4645-BB10-F5A0E1923109}" dt="2023-06-21T01:17:48.579" v="1929" actId="47"/>
        <pc:sldMkLst>
          <pc:docMk/>
          <pc:sldMk cId="1348042288" sldId="3987"/>
        </pc:sldMkLst>
      </pc:sldChg>
      <pc:sldChg chg="del">
        <pc:chgData name="junaid" userId="f5b44af3dfc10ec5" providerId="LiveId" clId="{6D769758-1EC2-4645-BB10-F5A0E1923109}" dt="2023-06-21T01:17:48.579" v="1929" actId="47"/>
        <pc:sldMkLst>
          <pc:docMk/>
          <pc:sldMk cId="3842964216" sldId="3988"/>
        </pc:sldMkLst>
      </pc:sldChg>
      <pc:sldChg chg="del">
        <pc:chgData name="junaid" userId="f5b44af3dfc10ec5" providerId="LiveId" clId="{6D769758-1EC2-4645-BB10-F5A0E1923109}" dt="2023-06-21T01:17:48.579" v="1929" actId="47"/>
        <pc:sldMkLst>
          <pc:docMk/>
          <pc:sldMk cId="1952254479" sldId="3989"/>
        </pc:sldMkLst>
      </pc:sldChg>
      <pc:sldChg chg="del">
        <pc:chgData name="junaid" userId="f5b44af3dfc10ec5" providerId="LiveId" clId="{6D769758-1EC2-4645-BB10-F5A0E1923109}" dt="2023-06-21T01:17:48.579" v="1929" actId="47"/>
        <pc:sldMkLst>
          <pc:docMk/>
          <pc:sldMk cId="272682575" sldId="3991"/>
        </pc:sldMkLst>
      </pc:sldChg>
      <pc:sldChg chg="del">
        <pc:chgData name="junaid" userId="f5b44af3dfc10ec5" providerId="LiveId" clId="{6D769758-1EC2-4645-BB10-F5A0E1923109}" dt="2023-06-21T01:17:48.579" v="1929" actId="47"/>
        <pc:sldMkLst>
          <pc:docMk/>
          <pc:sldMk cId="3077199407" sldId="3992"/>
        </pc:sldMkLst>
      </pc:sldChg>
      <pc:sldChg chg="del">
        <pc:chgData name="junaid" userId="f5b44af3dfc10ec5" providerId="LiveId" clId="{6D769758-1EC2-4645-BB10-F5A0E1923109}" dt="2023-06-21T01:17:48.579" v="1929" actId="47"/>
        <pc:sldMkLst>
          <pc:docMk/>
          <pc:sldMk cId="385158250" sldId="3994"/>
        </pc:sldMkLst>
      </pc:sldChg>
      <pc:sldChg chg="del">
        <pc:chgData name="junaid" userId="f5b44af3dfc10ec5" providerId="LiveId" clId="{6D769758-1EC2-4645-BB10-F5A0E1923109}" dt="2023-06-21T01:17:48.579" v="1929" actId="47"/>
        <pc:sldMkLst>
          <pc:docMk/>
          <pc:sldMk cId="1737253195" sldId="3996"/>
        </pc:sldMkLst>
      </pc:sldChg>
      <pc:sldChg chg="del">
        <pc:chgData name="junaid" userId="f5b44af3dfc10ec5" providerId="LiveId" clId="{6D769758-1EC2-4645-BB10-F5A0E1923109}" dt="2023-06-21T01:17:48.579" v="1929" actId="47"/>
        <pc:sldMkLst>
          <pc:docMk/>
          <pc:sldMk cId="3788762998" sldId="3998"/>
        </pc:sldMkLst>
      </pc:sldChg>
      <pc:sldChg chg="del">
        <pc:chgData name="junaid" userId="f5b44af3dfc10ec5" providerId="LiveId" clId="{6D769758-1EC2-4645-BB10-F5A0E1923109}" dt="2023-06-21T01:17:48.579" v="1929" actId="47"/>
        <pc:sldMkLst>
          <pc:docMk/>
          <pc:sldMk cId="4122329536" sldId="3999"/>
        </pc:sldMkLst>
      </pc:sldChg>
      <pc:sldChg chg="del">
        <pc:chgData name="junaid" userId="f5b44af3dfc10ec5" providerId="LiveId" clId="{6D769758-1EC2-4645-BB10-F5A0E1923109}" dt="2023-06-21T01:17:48.579" v="1929" actId="47"/>
        <pc:sldMkLst>
          <pc:docMk/>
          <pc:sldMk cId="2286650137" sldId="4000"/>
        </pc:sldMkLst>
      </pc:sldChg>
      <pc:sldChg chg="del">
        <pc:chgData name="junaid" userId="f5b44af3dfc10ec5" providerId="LiveId" clId="{6D769758-1EC2-4645-BB10-F5A0E1923109}" dt="2023-06-21T01:17:48.579" v="1929" actId="47"/>
        <pc:sldMkLst>
          <pc:docMk/>
          <pc:sldMk cId="2617560186" sldId="4004"/>
        </pc:sldMkLst>
      </pc:sldChg>
      <pc:sldChg chg="add del">
        <pc:chgData name="junaid" userId="f5b44af3dfc10ec5" providerId="LiveId" clId="{6D769758-1EC2-4645-BB10-F5A0E1923109}" dt="2023-06-21T01:17:48.579" v="1929" actId="47"/>
        <pc:sldMkLst>
          <pc:docMk/>
          <pc:sldMk cId="2342496204" sldId="4005"/>
        </pc:sldMkLst>
      </pc:sldChg>
      <pc:sldChg chg="addSp delSp modSp add del mod ord">
        <pc:chgData name="junaid" userId="f5b44af3dfc10ec5" providerId="LiveId" clId="{6D769758-1EC2-4645-BB10-F5A0E1923109}" dt="2023-06-21T01:17:48.579" v="1929" actId="47"/>
        <pc:sldMkLst>
          <pc:docMk/>
          <pc:sldMk cId="816079175" sldId="4006"/>
        </pc:sldMkLst>
        <pc:spChg chg="mod">
          <ac:chgData name="junaid" userId="f5b44af3dfc10ec5" providerId="LiveId" clId="{6D769758-1EC2-4645-BB10-F5A0E1923109}" dt="2023-06-20T23:56:30.882" v="123" actId="20577"/>
          <ac:spMkLst>
            <pc:docMk/>
            <pc:sldMk cId="816079175" sldId="4006"/>
            <ac:spMk id="2" creationId="{8128AE07-DDE5-464F-80AA-AD558EC55D6A}"/>
          </ac:spMkLst>
        </pc:spChg>
        <pc:spChg chg="mod">
          <ac:chgData name="junaid" userId="f5b44af3dfc10ec5" providerId="LiveId" clId="{6D769758-1EC2-4645-BB10-F5A0E1923109}" dt="2023-06-20T23:57:13.510" v="191" actId="20577"/>
          <ac:spMkLst>
            <pc:docMk/>
            <pc:sldMk cId="816079175" sldId="4006"/>
            <ac:spMk id="3" creationId="{720742A2-EEE0-C04D-A0B5-594C4FF858DB}"/>
          </ac:spMkLst>
        </pc:spChg>
        <pc:spChg chg="mod">
          <ac:chgData name="junaid" userId="f5b44af3dfc10ec5" providerId="LiveId" clId="{6D769758-1EC2-4645-BB10-F5A0E1923109}" dt="2023-06-20T23:59:23.053" v="234" actId="1035"/>
          <ac:spMkLst>
            <pc:docMk/>
            <pc:sldMk cId="816079175" sldId="4006"/>
            <ac:spMk id="5" creationId="{5E2C82CA-E0E3-944C-91E6-02CE874A7894}"/>
          </ac:spMkLst>
        </pc:spChg>
        <pc:spChg chg="mod">
          <ac:chgData name="junaid" userId="f5b44af3dfc10ec5" providerId="LiveId" clId="{6D769758-1EC2-4645-BB10-F5A0E1923109}" dt="2023-06-21T00:00:38.077" v="242" actId="1035"/>
          <ac:spMkLst>
            <pc:docMk/>
            <pc:sldMk cId="816079175" sldId="4006"/>
            <ac:spMk id="8" creationId="{0426B1A0-C870-654F-9082-3D592A673A3A}"/>
          </ac:spMkLst>
        </pc:spChg>
        <pc:spChg chg="mod">
          <ac:chgData name="junaid" userId="f5b44af3dfc10ec5" providerId="LiveId" clId="{6D769758-1EC2-4645-BB10-F5A0E1923109}" dt="2023-06-20T23:59:23.053" v="234" actId="1035"/>
          <ac:spMkLst>
            <pc:docMk/>
            <pc:sldMk cId="816079175" sldId="4006"/>
            <ac:spMk id="9" creationId="{972ABABB-C6E8-DC49-97D5-E45891AC9876}"/>
          </ac:spMkLst>
        </pc:spChg>
        <pc:spChg chg="del mod">
          <ac:chgData name="junaid" userId="f5b44af3dfc10ec5" providerId="LiveId" clId="{6D769758-1EC2-4645-BB10-F5A0E1923109}" dt="2023-06-20T23:58:54.595" v="196" actId="478"/>
          <ac:spMkLst>
            <pc:docMk/>
            <pc:sldMk cId="816079175" sldId="4006"/>
            <ac:spMk id="10" creationId="{717A3556-D54A-1C41-A276-9EA04AD047A4}"/>
          </ac:spMkLst>
        </pc:spChg>
        <pc:spChg chg="del mod">
          <ac:chgData name="junaid" userId="f5b44af3dfc10ec5" providerId="LiveId" clId="{6D769758-1EC2-4645-BB10-F5A0E1923109}" dt="2023-06-20T23:58:54.595" v="196" actId="478"/>
          <ac:spMkLst>
            <pc:docMk/>
            <pc:sldMk cId="816079175" sldId="4006"/>
            <ac:spMk id="11" creationId="{81DAE6D4-5283-264F-BB0B-4588940E0D7C}"/>
          </ac:spMkLst>
        </pc:spChg>
        <pc:spChg chg="del mod">
          <ac:chgData name="junaid" userId="f5b44af3dfc10ec5" providerId="LiveId" clId="{6D769758-1EC2-4645-BB10-F5A0E1923109}" dt="2023-06-20T23:58:47.994" v="195" actId="478"/>
          <ac:spMkLst>
            <pc:docMk/>
            <pc:sldMk cId="816079175" sldId="4006"/>
            <ac:spMk id="12" creationId="{729EAF46-F90A-204A-8316-5370CB6F1406}"/>
          </ac:spMkLst>
        </pc:spChg>
        <pc:spChg chg="del mod">
          <ac:chgData name="junaid" userId="f5b44af3dfc10ec5" providerId="LiveId" clId="{6D769758-1EC2-4645-BB10-F5A0E1923109}" dt="2023-06-20T23:58:54.595" v="196" actId="478"/>
          <ac:spMkLst>
            <pc:docMk/>
            <pc:sldMk cId="816079175" sldId="4006"/>
            <ac:spMk id="13" creationId="{6BB26F4D-1127-004A-9713-3CCF5308DFFD}"/>
          </ac:spMkLst>
        </pc:spChg>
        <pc:spChg chg="add mod">
          <ac:chgData name="junaid" userId="f5b44af3dfc10ec5" providerId="LiveId" clId="{6D769758-1EC2-4645-BB10-F5A0E1923109}" dt="2023-06-21T00:00:38.077" v="242" actId="1035"/>
          <ac:spMkLst>
            <pc:docMk/>
            <pc:sldMk cId="816079175" sldId="4006"/>
            <ac:spMk id="15" creationId="{2B4D570E-3124-208E-E8FC-BDA88059C6F8}"/>
          </ac:spMkLst>
        </pc:spChg>
        <pc:spChg chg="add mod">
          <ac:chgData name="junaid" userId="f5b44af3dfc10ec5" providerId="LiveId" clId="{6D769758-1EC2-4645-BB10-F5A0E1923109}" dt="2023-06-21T00:00:38.077" v="242" actId="1035"/>
          <ac:spMkLst>
            <pc:docMk/>
            <pc:sldMk cId="816079175" sldId="4006"/>
            <ac:spMk id="16" creationId="{F563F0FD-6A5E-2597-57F3-2A72F63BEDA9}"/>
          </ac:spMkLst>
        </pc:spChg>
        <pc:spChg chg="add mod">
          <ac:chgData name="junaid" userId="f5b44af3dfc10ec5" providerId="LiveId" clId="{6D769758-1EC2-4645-BB10-F5A0E1923109}" dt="2023-06-21T00:00:38.077" v="242" actId="1035"/>
          <ac:spMkLst>
            <pc:docMk/>
            <pc:sldMk cId="816079175" sldId="4006"/>
            <ac:spMk id="17" creationId="{300F1345-A9BB-B2EE-133D-312F5D8673E2}"/>
          </ac:spMkLst>
        </pc:spChg>
        <pc:spChg chg="mod">
          <ac:chgData name="junaid" userId="f5b44af3dfc10ec5" providerId="LiveId" clId="{6D769758-1EC2-4645-BB10-F5A0E1923109}" dt="2023-06-21T00:00:38.077" v="242" actId="1035"/>
          <ac:spMkLst>
            <pc:docMk/>
            <pc:sldMk cId="816079175" sldId="4006"/>
            <ac:spMk id="18" creationId="{790075BA-0046-1C47-A0B0-17ADD8D39C35}"/>
          </ac:spMkLst>
        </pc:spChg>
        <pc:spChg chg="del mod">
          <ac:chgData name="junaid" userId="f5b44af3dfc10ec5" providerId="LiveId" clId="{6D769758-1EC2-4645-BB10-F5A0E1923109}" dt="2023-06-20T23:58:54.595" v="196" actId="478"/>
          <ac:spMkLst>
            <pc:docMk/>
            <pc:sldMk cId="816079175" sldId="4006"/>
            <ac:spMk id="19" creationId="{42AC3290-9084-3848-B009-450C46EDB5FA}"/>
          </ac:spMkLst>
        </pc:spChg>
        <pc:spChg chg="add mod">
          <ac:chgData name="junaid" userId="f5b44af3dfc10ec5" providerId="LiveId" clId="{6D769758-1EC2-4645-BB10-F5A0E1923109}" dt="2023-06-21T00:00:38.077" v="242" actId="1035"/>
          <ac:spMkLst>
            <pc:docMk/>
            <pc:sldMk cId="816079175" sldId="4006"/>
            <ac:spMk id="20" creationId="{E3EE7E2C-9353-08A1-F58F-92D414C16642}"/>
          </ac:spMkLst>
        </pc:spChg>
        <pc:graphicFrameChg chg="add del mod">
          <ac:chgData name="junaid" userId="f5b44af3dfc10ec5" providerId="LiveId" clId="{6D769758-1EC2-4645-BB10-F5A0E1923109}" dt="2023-06-20T23:59:23.053" v="234" actId="1035"/>
          <ac:graphicFrameMkLst>
            <pc:docMk/>
            <pc:sldMk cId="816079175" sldId="4006"/>
            <ac:graphicFrameMk id="4" creationId="{A2244161-721B-8E4B-B0F1-C570DD391653}"/>
          </ac:graphicFrameMkLst>
        </pc:graphicFrameChg>
        <pc:graphicFrameChg chg="add del mod">
          <ac:chgData name="junaid" userId="f5b44af3dfc10ec5" providerId="LiveId" clId="{6D769758-1EC2-4645-BB10-F5A0E1923109}" dt="2023-06-21T00:00:38.077" v="242" actId="1035"/>
          <ac:graphicFrameMkLst>
            <pc:docMk/>
            <pc:sldMk cId="816079175" sldId="4006"/>
            <ac:graphicFrameMk id="6" creationId="{19DA3951-5DEF-BC7C-C909-2BF9F6DD2B1E}"/>
          </ac:graphicFrameMkLst>
        </pc:graphicFrameChg>
        <pc:picChg chg="add mod">
          <ac:chgData name="junaid" userId="f5b44af3dfc10ec5" providerId="LiveId" clId="{6D769758-1EC2-4645-BB10-F5A0E1923109}" dt="2023-06-21T00:00:38.077" v="242" actId="1035"/>
          <ac:picMkLst>
            <pc:docMk/>
            <pc:sldMk cId="816079175" sldId="4006"/>
            <ac:picMk id="7" creationId="{B0E2E609-2861-5E12-FC9B-9AD00C689573}"/>
          </ac:picMkLst>
        </pc:picChg>
        <pc:picChg chg="add mod">
          <ac:chgData name="junaid" userId="f5b44af3dfc10ec5" providerId="LiveId" clId="{6D769758-1EC2-4645-BB10-F5A0E1923109}" dt="2023-06-21T00:00:38.077" v="242" actId="1035"/>
          <ac:picMkLst>
            <pc:docMk/>
            <pc:sldMk cId="816079175" sldId="4006"/>
            <ac:picMk id="14" creationId="{0847463B-E28A-901A-D426-5AE666AF4159}"/>
          </ac:picMkLst>
        </pc:picChg>
      </pc:sldChg>
      <pc:sldChg chg="addSp modSp add mod">
        <pc:chgData name="junaid" userId="f5b44af3dfc10ec5" providerId="LiveId" clId="{6D769758-1EC2-4645-BB10-F5A0E1923109}" dt="2023-06-21T00:27:02.221" v="1057" actId="14100"/>
        <pc:sldMkLst>
          <pc:docMk/>
          <pc:sldMk cId="3317574752" sldId="4007"/>
        </pc:sldMkLst>
        <pc:spChg chg="mod">
          <ac:chgData name="junaid" userId="f5b44af3dfc10ec5" providerId="LiveId" clId="{6D769758-1EC2-4645-BB10-F5A0E1923109}" dt="2023-06-21T00:08:16.072" v="539" actId="207"/>
          <ac:spMkLst>
            <pc:docMk/>
            <pc:sldMk cId="3317574752" sldId="4007"/>
            <ac:spMk id="3" creationId="{720742A2-EEE0-C04D-A0B5-594C4FF858DB}"/>
          </ac:spMkLst>
        </pc:spChg>
        <pc:spChg chg="mod">
          <ac:chgData name="junaid" userId="f5b44af3dfc10ec5" providerId="LiveId" clId="{6D769758-1EC2-4645-BB10-F5A0E1923109}" dt="2023-06-21T00:07:30.057" v="532" actId="1076"/>
          <ac:spMkLst>
            <pc:docMk/>
            <pc:sldMk cId="3317574752" sldId="4007"/>
            <ac:spMk id="8" creationId="{0426B1A0-C870-654F-9082-3D592A673A3A}"/>
          </ac:spMkLst>
        </pc:spChg>
        <pc:spChg chg="mod">
          <ac:chgData name="junaid" userId="f5b44af3dfc10ec5" providerId="LiveId" clId="{6D769758-1EC2-4645-BB10-F5A0E1923109}" dt="2023-06-21T00:08:10.710" v="538" actId="207"/>
          <ac:spMkLst>
            <pc:docMk/>
            <pc:sldMk cId="3317574752" sldId="4007"/>
            <ac:spMk id="9" creationId="{972ABABB-C6E8-DC49-97D5-E45891AC9876}"/>
          </ac:spMkLst>
        </pc:spChg>
        <pc:spChg chg="add mod">
          <ac:chgData name="junaid" userId="f5b44af3dfc10ec5" providerId="LiveId" clId="{6D769758-1EC2-4645-BB10-F5A0E1923109}" dt="2023-06-21T00:04:56.370" v="447" actId="1036"/>
          <ac:spMkLst>
            <pc:docMk/>
            <pc:sldMk cId="3317574752" sldId="4007"/>
            <ac:spMk id="11" creationId="{8BA908AE-824E-E27F-2FE4-5A91AE4A1529}"/>
          </ac:spMkLst>
        </pc:spChg>
        <pc:spChg chg="add mod">
          <ac:chgData name="junaid" userId="f5b44af3dfc10ec5" providerId="LiveId" clId="{6D769758-1EC2-4645-BB10-F5A0E1923109}" dt="2023-06-21T00:09:16.884" v="555" actId="555"/>
          <ac:spMkLst>
            <pc:docMk/>
            <pc:sldMk cId="3317574752" sldId="4007"/>
            <ac:spMk id="12" creationId="{B5E598E9-159E-CBD8-FB0A-384A00879994}"/>
          </ac:spMkLst>
        </pc:spChg>
        <pc:spChg chg="mod">
          <ac:chgData name="junaid" userId="f5b44af3dfc10ec5" providerId="LiveId" clId="{6D769758-1EC2-4645-BB10-F5A0E1923109}" dt="2023-06-21T00:08:36.252" v="540" actId="554"/>
          <ac:spMkLst>
            <pc:docMk/>
            <pc:sldMk cId="3317574752" sldId="4007"/>
            <ac:spMk id="15" creationId="{2B4D570E-3124-208E-E8FC-BDA88059C6F8}"/>
          </ac:spMkLst>
        </pc:spChg>
        <pc:spChg chg="mod">
          <ac:chgData name="junaid" userId="f5b44af3dfc10ec5" providerId="LiveId" clId="{6D769758-1EC2-4645-BB10-F5A0E1923109}" dt="2023-06-21T00:08:36.252" v="540" actId="554"/>
          <ac:spMkLst>
            <pc:docMk/>
            <pc:sldMk cId="3317574752" sldId="4007"/>
            <ac:spMk id="16" creationId="{F563F0FD-6A5E-2597-57F3-2A72F63BEDA9}"/>
          </ac:spMkLst>
        </pc:spChg>
        <pc:spChg chg="mod">
          <ac:chgData name="junaid" userId="f5b44af3dfc10ec5" providerId="LiveId" clId="{6D769758-1EC2-4645-BB10-F5A0E1923109}" dt="2023-06-21T00:26:24.464" v="1053" actId="1037"/>
          <ac:spMkLst>
            <pc:docMk/>
            <pc:sldMk cId="3317574752" sldId="4007"/>
            <ac:spMk id="17" creationId="{300F1345-A9BB-B2EE-133D-312F5D8673E2}"/>
          </ac:spMkLst>
        </pc:spChg>
        <pc:spChg chg="mod">
          <ac:chgData name="junaid" userId="f5b44af3dfc10ec5" providerId="LiveId" clId="{6D769758-1EC2-4645-BB10-F5A0E1923109}" dt="2023-06-21T00:04:56.370" v="447" actId="1036"/>
          <ac:spMkLst>
            <pc:docMk/>
            <pc:sldMk cId="3317574752" sldId="4007"/>
            <ac:spMk id="18" creationId="{790075BA-0046-1C47-A0B0-17ADD8D39C35}"/>
          </ac:spMkLst>
        </pc:spChg>
        <pc:spChg chg="mod">
          <ac:chgData name="junaid" userId="f5b44af3dfc10ec5" providerId="LiveId" clId="{6D769758-1EC2-4645-BB10-F5A0E1923109}" dt="2023-06-21T00:09:16.884" v="555" actId="555"/>
          <ac:spMkLst>
            <pc:docMk/>
            <pc:sldMk cId="3317574752" sldId="4007"/>
            <ac:spMk id="20" creationId="{E3EE7E2C-9353-08A1-F58F-92D414C16642}"/>
          </ac:spMkLst>
        </pc:spChg>
        <pc:graphicFrameChg chg="mod">
          <ac:chgData name="junaid" userId="f5b44af3dfc10ec5" providerId="LiveId" clId="{6D769758-1EC2-4645-BB10-F5A0E1923109}" dt="2023-06-21T00:05:40.109" v="450" actId="552"/>
          <ac:graphicFrameMkLst>
            <pc:docMk/>
            <pc:sldMk cId="3317574752" sldId="4007"/>
            <ac:graphicFrameMk id="4" creationId="{A2244161-721B-8E4B-B0F1-C570DD391653}"/>
          </ac:graphicFrameMkLst>
        </pc:graphicFrameChg>
        <pc:graphicFrameChg chg="mod">
          <ac:chgData name="junaid" userId="f5b44af3dfc10ec5" providerId="LiveId" clId="{6D769758-1EC2-4645-BB10-F5A0E1923109}" dt="2023-06-21T00:06:22.042" v="509" actId="408"/>
          <ac:graphicFrameMkLst>
            <pc:docMk/>
            <pc:sldMk cId="3317574752" sldId="4007"/>
            <ac:graphicFrameMk id="6" creationId="{19DA3951-5DEF-BC7C-C909-2BF9F6DD2B1E}"/>
          </ac:graphicFrameMkLst>
        </pc:graphicFrameChg>
        <pc:picChg chg="mod">
          <ac:chgData name="junaid" userId="f5b44af3dfc10ec5" providerId="LiveId" clId="{6D769758-1EC2-4645-BB10-F5A0E1923109}" dt="2023-06-21T00:26:29.797" v="1054" actId="14100"/>
          <ac:picMkLst>
            <pc:docMk/>
            <pc:sldMk cId="3317574752" sldId="4007"/>
            <ac:picMk id="7" creationId="{B0E2E609-2861-5E12-FC9B-9AD00C689573}"/>
          </ac:picMkLst>
        </pc:picChg>
        <pc:picChg chg="add mod">
          <ac:chgData name="junaid" userId="f5b44af3dfc10ec5" providerId="LiveId" clId="{6D769758-1EC2-4645-BB10-F5A0E1923109}" dt="2023-06-21T00:27:02.221" v="1057" actId="14100"/>
          <ac:picMkLst>
            <pc:docMk/>
            <pc:sldMk cId="3317574752" sldId="4007"/>
            <ac:picMk id="10" creationId="{C0696A5F-48CB-89AA-E9B7-264B99DA6260}"/>
          </ac:picMkLst>
        </pc:picChg>
        <pc:picChg chg="mod">
          <ac:chgData name="junaid" userId="f5b44af3dfc10ec5" providerId="LiveId" clId="{6D769758-1EC2-4645-BB10-F5A0E1923109}" dt="2023-06-21T00:09:20.970" v="558" actId="1036"/>
          <ac:picMkLst>
            <pc:docMk/>
            <pc:sldMk cId="3317574752" sldId="4007"/>
            <ac:picMk id="14" creationId="{0847463B-E28A-901A-D426-5AE666AF4159}"/>
          </ac:picMkLst>
        </pc:picChg>
      </pc:sldChg>
      <pc:sldChg chg="addSp delSp modSp add mod ord">
        <pc:chgData name="junaid" userId="f5b44af3dfc10ec5" providerId="LiveId" clId="{6D769758-1EC2-4645-BB10-F5A0E1923109}" dt="2023-06-21T00:24:27.247" v="1025" actId="478"/>
        <pc:sldMkLst>
          <pc:docMk/>
          <pc:sldMk cId="3377844550" sldId="4008"/>
        </pc:sldMkLst>
        <pc:spChg chg="mod">
          <ac:chgData name="junaid" userId="f5b44af3dfc10ec5" providerId="LiveId" clId="{6D769758-1EC2-4645-BB10-F5A0E1923109}" dt="2023-06-21T00:24:15.206" v="1024" actId="20577"/>
          <ac:spMkLst>
            <pc:docMk/>
            <pc:sldMk cId="3377844550" sldId="4008"/>
            <ac:spMk id="5" creationId="{B72111BC-17C4-9045-93FC-7674273B2359}"/>
          </ac:spMkLst>
        </pc:spChg>
        <pc:spChg chg="mod">
          <ac:chgData name="junaid" userId="f5b44af3dfc10ec5" providerId="LiveId" clId="{6D769758-1EC2-4645-BB10-F5A0E1923109}" dt="2023-06-21T00:15:45.683" v="888" actId="465"/>
          <ac:spMkLst>
            <pc:docMk/>
            <pc:sldMk cId="3377844550" sldId="4008"/>
            <ac:spMk id="6" creationId="{C9C6E362-A56B-614B-A73F-23445249B48A}"/>
          </ac:spMkLst>
        </pc:spChg>
        <pc:spChg chg="mod">
          <ac:chgData name="junaid" userId="f5b44af3dfc10ec5" providerId="LiveId" clId="{6D769758-1EC2-4645-BB10-F5A0E1923109}" dt="2023-06-21T00:15:30.052" v="886" actId="1038"/>
          <ac:spMkLst>
            <pc:docMk/>
            <pc:sldMk cId="3377844550" sldId="4008"/>
            <ac:spMk id="7" creationId="{F822623D-333C-3348-A354-D61284DEE4FB}"/>
          </ac:spMkLst>
        </pc:spChg>
        <pc:spChg chg="del mod">
          <ac:chgData name="junaid" userId="f5b44af3dfc10ec5" providerId="LiveId" clId="{6D769758-1EC2-4645-BB10-F5A0E1923109}" dt="2023-06-21T00:24:27.247" v="1025" actId="478"/>
          <ac:spMkLst>
            <pc:docMk/>
            <pc:sldMk cId="3377844550" sldId="4008"/>
            <ac:spMk id="8" creationId="{7136AE1E-846B-AC4B-B468-DADAD189E7EB}"/>
          </ac:spMkLst>
        </pc:spChg>
        <pc:spChg chg="del mod">
          <ac:chgData name="junaid" userId="f5b44af3dfc10ec5" providerId="LiveId" clId="{6D769758-1EC2-4645-BB10-F5A0E1923109}" dt="2023-06-21T00:24:27.247" v="1025" actId="478"/>
          <ac:spMkLst>
            <pc:docMk/>
            <pc:sldMk cId="3377844550" sldId="4008"/>
            <ac:spMk id="9" creationId="{CA7D39A5-C409-E648-813B-F3EB3A05AE29}"/>
          </ac:spMkLst>
        </pc:spChg>
        <pc:spChg chg="del mod">
          <ac:chgData name="junaid" userId="f5b44af3dfc10ec5" providerId="LiveId" clId="{6D769758-1EC2-4645-BB10-F5A0E1923109}" dt="2023-06-21T00:24:27.247" v="1025" actId="478"/>
          <ac:spMkLst>
            <pc:docMk/>
            <pc:sldMk cId="3377844550" sldId="4008"/>
            <ac:spMk id="10" creationId="{61FB2BC9-E368-1443-8256-A618E79954E8}"/>
          </ac:spMkLst>
        </pc:spChg>
        <pc:spChg chg="del mod">
          <ac:chgData name="junaid" userId="f5b44af3dfc10ec5" providerId="LiveId" clId="{6D769758-1EC2-4645-BB10-F5A0E1923109}" dt="2023-06-21T00:24:27.247" v="1025" actId="478"/>
          <ac:spMkLst>
            <pc:docMk/>
            <pc:sldMk cId="3377844550" sldId="4008"/>
            <ac:spMk id="11" creationId="{8BCB8EB1-0D3A-EF42-92AD-D3242F1D86DF}"/>
          </ac:spMkLst>
        </pc:spChg>
        <pc:spChg chg="del mod">
          <ac:chgData name="junaid" userId="f5b44af3dfc10ec5" providerId="LiveId" clId="{6D769758-1EC2-4645-BB10-F5A0E1923109}" dt="2023-06-21T00:24:27.247" v="1025" actId="478"/>
          <ac:spMkLst>
            <pc:docMk/>
            <pc:sldMk cId="3377844550" sldId="4008"/>
            <ac:spMk id="12" creationId="{8FD454CA-3627-C54B-AFDC-D3485A0D25B5}"/>
          </ac:spMkLst>
        </pc:spChg>
        <pc:spChg chg="del mod">
          <ac:chgData name="junaid" userId="f5b44af3dfc10ec5" providerId="LiveId" clId="{6D769758-1EC2-4645-BB10-F5A0E1923109}" dt="2023-06-21T00:24:27.247" v="1025" actId="478"/>
          <ac:spMkLst>
            <pc:docMk/>
            <pc:sldMk cId="3377844550" sldId="4008"/>
            <ac:spMk id="13" creationId="{D231D299-D916-FC47-B7A4-199C41EC589C}"/>
          </ac:spMkLst>
        </pc:spChg>
        <pc:spChg chg="del mod">
          <ac:chgData name="junaid" userId="f5b44af3dfc10ec5" providerId="LiveId" clId="{6D769758-1EC2-4645-BB10-F5A0E1923109}" dt="2023-06-21T00:24:27.247" v="1025" actId="478"/>
          <ac:spMkLst>
            <pc:docMk/>
            <pc:sldMk cId="3377844550" sldId="4008"/>
            <ac:spMk id="14" creationId="{7B6B0758-DD78-3544-9355-7F091897828C}"/>
          </ac:spMkLst>
        </pc:spChg>
        <pc:spChg chg="del mod">
          <ac:chgData name="junaid" userId="f5b44af3dfc10ec5" providerId="LiveId" clId="{6D769758-1EC2-4645-BB10-F5A0E1923109}" dt="2023-06-21T00:24:27.247" v="1025" actId="478"/>
          <ac:spMkLst>
            <pc:docMk/>
            <pc:sldMk cId="3377844550" sldId="4008"/>
            <ac:spMk id="15" creationId="{64BEA358-02EC-8948-96E9-F4E144730205}"/>
          </ac:spMkLst>
        </pc:spChg>
        <pc:spChg chg="del mod">
          <ac:chgData name="junaid" userId="f5b44af3dfc10ec5" providerId="LiveId" clId="{6D769758-1EC2-4645-BB10-F5A0E1923109}" dt="2023-06-21T00:24:27.247" v="1025" actId="478"/>
          <ac:spMkLst>
            <pc:docMk/>
            <pc:sldMk cId="3377844550" sldId="4008"/>
            <ac:spMk id="16" creationId="{CF8F89C9-E36C-4A4A-B122-6FE98191CAE2}"/>
          </ac:spMkLst>
        </pc:spChg>
        <pc:spChg chg="del mod">
          <ac:chgData name="junaid" userId="f5b44af3dfc10ec5" providerId="LiveId" clId="{6D769758-1EC2-4645-BB10-F5A0E1923109}" dt="2023-06-21T00:24:27.247" v="1025" actId="478"/>
          <ac:spMkLst>
            <pc:docMk/>
            <pc:sldMk cId="3377844550" sldId="4008"/>
            <ac:spMk id="17" creationId="{ABBCA983-00CD-FA43-BCE0-A172D46CA7FC}"/>
          </ac:spMkLst>
        </pc:spChg>
        <pc:spChg chg="del mod">
          <ac:chgData name="junaid" userId="f5b44af3dfc10ec5" providerId="LiveId" clId="{6D769758-1EC2-4645-BB10-F5A0E1923109}" dt="2023-06-21T00:24:27.247" v="1025" actId="478"/>
          <ac:spMkLst>
            <pc:docMk/>
            <pc:sldMk cId="3377844550" sldId="4008"/>
            <ac:spMk id="18" creationId="{32726309-9AA1-3449-934B-6C8825D8B0AF}"/>
          </ac:spMkLst>
        </pc:spChg>
        <pc:spChg chg="del mod">
          <ac:chgData name="junaid" userId="f5b44af3dfc10ec5" providerId="LiveId" clId="{6D769758-1EC2-4645-BB10-F5A0E1923109}" dt="2023-06-21T00:24:27.247" v="1025" actId="478"/>
          <ac:spMkLst>
            <pc:docMk/>
            <pc:sldMk cId="3377844550" sldId="4008"/>
            <ac:spMk id="19" creationId="{ADC94F63-8242-C748-A7BA-64FF907D9BE5}"/>
          </ac:spMkLst>
        </pc:spChg>
        <pc:spChg chg="del mod">
          <ac:chgData name="junaid" userId="f5b44af3dfc10ec5" providerId="LiveId" clId="{6D769758-1EC2-4645-BB10-F5A0E1923109}" dt="2023-06-21T00:24:27.247" v="1025" actId="478"/>
          <ac:spMkLst>
            <pc:docMk/>
            <pc:sldMk cId="3377844550" sldId="4008"/>
            <ac:spMk id="20" creationId="{DA0FBC5A-D2DE-7F4B-A1A1-E848150EE88D}"/>
          </ac:spMkLst>
        </pc:spChg>
        <pc:spChg chg="del mod">
          <ac:chgData name="junaid" userId="f5b44af3dfc10ec5" providerId="LiveId" clId="{6D769758-1EC2-4645-BB10-F5A0E1923109}" dt="2023-06-21T00:24:27.247" v="1025" actId="478"/>
          <ac:spMkLst>
            <pc:docMk/>
            <pc:sldMk cId="3377844550" sldId="4008"/>
            <ac:spMk id="21" creationId="{8F7E9B61-2F39-D844-AA68-51DEE014CBA8}"/>
          </ac:spMkLst>
        </pc:spChg>
        <pc:spChg chg="del mod">
          <ac:chgData name="junaid" userId="f5b44af3dfc10ec5" providerId="LiveId" clId="{6D769758-1EC2-4645-BB10-F5A0E1923109}" dt="2023-06-21T00:24:27.247" v="1025" actId="478"/>
          <ac:spMkLst>
            <pc:docMk/>
            <pc:sldMk cId="3377844550" sldId="4008"/>
            <ac:spMk id="22" creationId="{5FB764CC-E504-0148-BE9B-6641718F5E28}"/>
          </ac:spMkLst>
        </pc:spChg>
        <pc:spChg chg="del mod">
          <ac:chgData name="junaid" userId="f5b44af3dfc10ec5" providerId="LiveId" clId="{6D769758-1EC2-4645-BB10-F5A0E1923109}" dt="2023-06-21T00:24:27.247" v="1025" actId="478"/>
          <ac:spMkLst>
            <pc:docMk/>
            <pc:sldMk cId="3377844550" sldId="4008"/>
            <ac:spMk id="23" creationId="{45B327FE-957D-554E-AFEA-764381847F26}"/>
          </ac:spMkLst>
        </pc:spChg>
        <pc:spChg chg="add mod">
          <ac:chgData name="junaid" userId="f5b44af3dfc10ec5" providerId="LiveId" clId="{6D769758-1EC2-4645-BB10-F5A0E1923109}" dt="2023-06-21T00:15:22.802" v="880" actId="1036"/>
          <ac:spMkLst>
            <pc:docMk/>
            <pc:sldMk cId="3377844550" sldId="4008"/>
            <ac:spMk id="26" creationId="{5103B962-954F-45FD-17E3-FE1A84F393B5}"/>
          </ac:spMkLst>
        </pc:spChg>
        <pc:spChg chg="add mod">
          <ac:chgData name="junaid" userId="f5b44af3dfc10ec5" providerId="LiveId" clId="{6D769758-1EC2-4645-BB10-F5A0E1923109}" dt="2023-06-21T00:15:52.638" v="889" actId="20577"/>
          <ac:spMkLst>
            <pc:docMk/>
            <pc:sldMk cId="3377844550" sldId="4008"/>
            <ac:spMk id="27" creationId="{802638C0-5BE4-61E4-D1C8-077B4CD53B58}"/>
          </ac:spMkLst>
        </pc:spChg>
        <pc:spChg chg="add mod">
          <ac:chgData name="junaid" userId="f5b44af3dfc10ec5" providerId="LiveId" clId="{6D769758-1EC2-4645-BB10-F5A0E1923109}" dt="2023-06-21T00:24:10.529" v="1020" actId="20577"/>
          <ac:spMkLst>
            <pc:docMk/>
            <pc:sldMk cId="3377844550" sldId="4008"/>
            <ac:spMk id="28" creationId="{44A428D7-0450-96D4-B236-FDFDF110EA9C}"/>
          </ac:spMkLst>
        </pc:spChg>
        <pc:spChg chg="add mod">
          <ac:chgData name="junaid" userId="f5b44af3dfc10ec5" providerId="LiveId" clId="{6D769758-1EC2-4645-BB10-F5A0E1923109}" dt="2023-06-21T00:23:51.696" v="1013" actId="207"/>
          <ac:spMkLst>
            <pc:docMk/>
            <pc:sldMk cId="3377844550" sldId="4008"/>
            <ac:spMk id="29" creationId="{CF73495E-8CDD-7376-A4FE-0DFCE82646E4}"/>
          </ac:spMkLst>
        </pc:spChg>
        <pc:spChg chg="add mod">
          <ac:chgData name="junaid" userId="f5b44af3dfc10ec5" providerId="LiveId" clId="{6D769758-1EC2-4645-BB10-F5A0E1923109}" dt="2023-06-21T00:16:27.251" v="961" actId="1076"/>
          <ac:spMkLst>
            <pc:docMk/>
            <pc:sldMk cId="3377844550" sldId="4008"/>
            <ac:spMk id="30" creationId="{18043EEA-812A-151E-C313-17437150DCF4}"/>
          </ac:spMkLst>
        </pc:spChg>
        <pc:spChg chg="add mod">
          <ac:chgData name="junaid" userId="f5b44af3dfc10ec5" providerId="LiveId" clId="{6D769758-1EC2-4645-BB10-F5A0E1923109}" dt="2023-06-21T00:24:00.446" v="1014" actId="207"/>
          <ac:spMkLst>
            <pc:docMk/>
            <pc:sldMk cId="3377844550" sldId="4008"/>
            <ac:spMk id="32" creationId="{6D52AA10-0DB8-5883-9B04-5C0DB1020204}"/>
          </ac:spMkLst>
        </pc:spChg>
        <pc:spChg chg="add mod">
          <ac:chgData name="junaid" userId="f5b44af3dfc10ec5" providerId="LiveId" clId="{6D769758-1EC2-4645-BB10-F5A0E1923109}" dt="2023-06-21T00:16:27.251" v="961" actId="1076"/>
          <ac:spMkLst>
            <pc:docMk/>
            <pc:sldMk cId="3377844550" sldId="4008"/>
            <ac:spMk id="33" creationId="{B8009B99-63B5-EF80-7F0B-4BC0358B6A43}"/>
          </ac:spMkLst>
        </pc:spChg>
        <pc:graphicFrameChg chg="del">
          <ac:chgData name="junaid" userId="f5b44af3dfc10ec5" providerId="LiveId" clId="{6D769758-1EC2-4645-BB10-F5A0E1923109}" dt="2023-06-21T00:11:59.732" v="564" actId="478"/>
          <ac:graphicFrameMkLst>
            <pc:docMk/>
            <pc:sldMk cId="3377844550" sldId="4008"/>
            <ac:graphicFrameMk id="4" creationId="{C860F3E6-FD6A-2E4A-A7BF-A4EC25372666}"/>
          </ac:graphicFrameMkLst>
        </pc:graphicFrameChg>
        <pc:picChg chg="add mod ord">
          <ac:chgData name="junaid" userId="f5b44af3dfc10ec5" providerId="LiveId" clId="{6D769758-1EC2-4645-BB10-F5A0E1923109}" dt="2023-06-21T00:23:32.579" v="1011" actId="167"/>
          <ac:picMkLst>
            <pc:docMk/>
            <pc:sldMk cId="3377844550" sldId="4008"/>
            <ac:picMk id="24" creationId="{4F4E2AE6-EA3B-33F2-FEBE-859A3F59B544}"/>
          </ac:picMkLst>
        </pc:picChg>
        <pc:picChg chg="add mod ord">
          <ac:chgData name="junaid" userId="f5b44af3dfc10ec5" providerId="LiveId" clId="{6D769758-1EC2-4645-BB10-F5A0E1923109}" dt="2023-06-21T00:23:37.823" v="1012" actId="167"/>
          <ac:picMkLst>
            <pc:docMk/>
            <pc:sldMk cId="3377844550" sldId="4008"/>
            <ac:picMk id="25" creationId="{35B59A34-14AC-2F09-3D1D-CAAD1BD1B702}"/>
          </ac:picMkLst>
        </pc:picChg>
        <pc:picChg chg="add mod ord">
          <ac:chgData name="junaid" userId="f5b44af3dfc10ec5" providerId="LiveId" clId="{6D769758-1EC2-4645-BB10-F5A0E1923109}" dt="2023-06-21T00:23:30.233" v="1010" actId="167"/>
          <ac:picMkLst>
            <pc:docMk/>
            <pc:sldMk cId="3377844550" sldId="4008"/>
            <ac:picMk id="31" creationId="{F83083F7-C4ED-0416-5D61-C1E11E3DC87A}"/>
          </ac:picMkLst>
        </pc:picChg>
        <pc:picChg chg="add mod ord">
          <ac:chgData name="junaid" userId="f5b44af3dfc10ec5" providerId="LiveId" clId="{6D769758-1EC2-4645-BB10-F5A0E1923109}" dt="2023-06-21T00:23:27.271" v="1009" actId="167"/>
          <ac:picMkLst>
            <pc:docMk/>
            <pc:sldMk cId="3377844550" sldId="4008"/>
            <ac:picMk id="34" creationId="{8042BB22-6F9C-E3EE-98B5-AD9096E578BC}"/>
          </ac:picMkLst>
        </pc:picChg>
        <pc:picChg chg="add mod">
          <ac:chgData name="junaid" userId="f5b44af3dfc10ec5" providerId="LiveId" clId="{6D769758-1EC2-4645-BB10-F5A0E1923109}" dt="2023-06-21T00:16:58.414" v="965"/>
          <ac:picMkLst>
            <pc:docMk/>
            <pc:sldMk cId="3377844550" sldId="4008"/>
            <ac:picMk id="35" creationId="{AC4395AE-DE78-C0AF-6F6A-4A8AF42D6176}"/>
          </ac:picMkLst>
        </pc:picChg>
        <pc:picChg chg="add mod">
          <ac:chgData name="junaid" userId="f5b44af3dfc10ec5" providerId="LiveId" clId="{6D769758-1EC2-4645-BB10-F5A0E1923109}" dt="2023-06-21T00:17:01.085" v="967"/>
          <ac:picMkLst>
            <pc:docMk/>
            <pc:sldMk cId="3377844550" sldId="4008"/>
            <ac:picMk id="36" creationId="{1A106C04-4F14-B87D-8745-EFA1ECD04162}"/>
          </ac:picMkLst>
        </pc:picChg>
        <pc:picChg chg="add mod">
          <ac:chgData name="junaid" userId="f5b44af3dfc10ec5" providerId="LiveId" clId="{6D769758-1EC2-4645-BB10-F5A0E1923109}" dt="2023-06-21T00:17:03.482" v="969"/>
          <ac:picMkLst>
            <pc:docMk/>
            <pc:sldMk cId="3377844550" sldId="4008"/>
            <ac:picMk id="37" creationId="{B705C5DA-4A50-804C-B189-F2B82D8642F9}"/>
          </ac:picMkLst>
        </pc:picChg>
      </pc:sldChg>
      <pc:sldChg chg="addSp delSp modSp add mod">
        <pc:chgData name="junaid" userId="f5b44af3dfc10ec5" providerId="LiveId" clId="{6D769758-1EC2-4645-BB10-F5A0E1923109}" dt="2023-06-21T01:13:42.948" v="1852"/>
        <pc:sldMkLst>
          <pc:docMk/>
          <pc:sldMk cId="1204206942" sldId="4009"/>
        </pc:sldMkLst>
        <pc:spChg chg="del">
          <ac:chgData name="junaid" userId="f5b44af3dfc10ec5" providerId="LiveId" clId="{6D769758-1EC2-4645-BB10-F5A0E1923109}" dt="2023-06-21T00:34:53.558" v="1180" actId="478"/>
          <ac:spMkLst>
            <pc:docMk/>
            <pc:sldMk cId="1204206942" sldId="4009"/>
            <ac:spMk id="6" creationId="{548F5518-48D4-9BC2-755B-ABD86583760D}"/>
          </ac:spMkLst>
        </pc:spChg>
        <pc:spChg chg="mod">
          <ac:chgData name="junaid" userId="f5b44af3dfc10ec5" providerId="LiveId" clId="{6D769758-1EC2-4645-BB10-F5A0E1923109}" dt="2023-06-21T00:43:31.816" v="1378" actId="20577"/>
          <ac:spMkLst>
            <pc:docMk/>
            <pc:sldMk cId="1204206942" sldId="4009"/>
            <ac:spMk id="9" creationId="{BED8D4A5-ED64-0649-8F19-B4F51ACA9B4F}"/>
          </ac:spMkLst>
        </pc:spChg>
        <pc:spChg chg="del">
          <ac:chgData name="junaid" userId="f5b44af3dfc10ec5" providerId="LiveId" clId="{6D769758-1EC2-4645-BB10-F5A0E1923109}" dt="2023-06-21T01:12:13.683" v="1837" actId="478"/>
          <ac:spMkLst>
            <pc:docMk/>
            <pc:sldMk cId="1204206942" sldId="4009"/>
            <ac:spMk id="13" creationId="{4059074E-7EB0-A049-8ACD-51CD4EF15B42}"/>
          </ac:spMkLst>
        </pc:spChg>
        <pc:spChg chg="del">
          <ac:chgData name="junaid" userId="f5b44af3dfc10ec5" providerId="LiveId" clId="{6D769758-1EC2-4645-BB10-F5A0E1923109}" dt="2023-06-21T01:12:13.683" v="1837" actId="478"/>
          <ac:spMkLst>
            <pc:docMk/>
            <pc:sldMk cId="1204206942" sldId="4009"/>
            <ac:spMk id="14" creationId="{68BD59BD-BDC5-B341-8DBF-19CB96ADCF9D}"/>
          </ac:spMkLst>
        </pc:spChg>
        <pc:spChg chg="del">
          <ac:chgData name="junaid" userId="f5b44af3dfc10ec5" providerId="LiveId" clId="{6D769758-1EC2-4645-BB10-F5A0E1923109}" dt="2023-06-21T01:12:13.683" v="1837" actId="478"/>
          <ac:spMkLst>
            <pc:docMk/>
            <pc:sldMk cId="1204206942" sldId="4009"/>
            <ac:spMk id="15" creationId="{1EF8F21A-14C4-444A-A53A-467BF989CEF0}"/>
          </ac:spMkLst>
        </pc:spChg>
        <pc:spChg chg="del">
          <ac:chgData name="junaid" userId="f5b44af3dfc10ec5" providerId="LiveId" clId="{6D769758-1EC2-4645-BB10-F5A0E1923109}" dt="2023-06-21T01:12:13.683" v="1837" actId="478"/>
          <ac:spMkLst>
            <pc:docMk/>
            <pc:sldMk cId="1204206942" sldId="4009"/>
            <ac:spMk id="16" creationId="{9160CFA5-BCFF-C546-9415-27FE19D781E9}"/>
          </ac:spMkLst>
        </pc:spChg>
        <pc:spChg chg="del">
          <ac:chgData name="junaid" userId="f5b44af3dfc10ec5" providerId="LiveId" clId="{6D769758-1EC2-4645-BB10-F5A0E1923109}" dt="2023-06-21T01:12:13.683" v="1837" actId="478"/>
          <ac:spMkLst>
            <pc:docMk/>
            <pc:sldMk cId="1204206942" sldId="4009"/>
            <ac:spMk id="17" creationId="{E27226E9-4CDC-7647-9E77-57861FED1647}"/>
          </ac:spMkLst>
        </pc:spChg>
        <pc:spChg chg="del">
          <ac:chgData name="junaid" userId="f5b44af3dfc10ec5" providerId="LiveId" clId="{6D769758-1EC2-4645-BB10-F5A0E1923109}" dt="2023-06-21T01:12:13.683" v="1837" actId="478"/>
          <ac:spMkLst>
            <pc:docMk/>
            <pc:sldMk cId="1204206942" sldId="4009"/>
            <ac:spMk id="18" creationId="{042AA616-A20F-5141-AC7D-25D7D562D88F}"/>
          </ac:spMkLst>
        </pc:spChg>
        <pc:spChg chg="add mod">
          <ac:chgData name="junaid" userId="f5b44af3dfc10ec5" providerId="LiveId" clId="{6D769758-1EC2-4645-BB10-F5A0E1923109}" dt="2023-06-21T01:13:42.948" v="1852"/>
          <ac:spMkLst>
            <pc:docMk/>
            <pc:sldMk cId="1204206942" sldId="4009"/>
            <ac:spMk id="19" creationId="{8169F84D-C7F3-226A-0780-471D16EA77CA}"/>
          </ac:spMkLst>
        </pc:spChg>
        <pc:spChg chg="add mod">
          <ac:chgData name="junaid" userId="f5b44af3dfc10ec5" providerId="LiveId" clId="{6D769758-1EC2-4645-BB10-F5A0E1923109}" dt="2023-06-21T01:13:42.948" v="1852"/>
          <ac:spMkLst>
            <pc:docMk/>
            <pc:sldMk cId="1204206942" sldId="4009"/>
            <ac:spMk id="20" creationId="{DB7B5F3F-C6E7-9E0A-30E3-0C11984401D3}"/>
          </ac:spMkLst>
        </pc:spChg>
        <pc:spChg chg="add mod">
          <ac:chgData name="junaid" userId="f5b44af3dfc10ec5" providerId="LiveId" clId="{6D769758-1EC2-4645-BB10-F5A0E1923109}" dt="2023-06-21T01:13:42.948" v="1852"/>
          <ac:spMkLst>
            <pc:docMk/>
            <pc:sldMk cId="1204206942" sldId="4009"/>
            <ac:spMk id="21" creationId="{429130EC-3254-5201-C6C6-6AEE869E4C25}"/>
          </ac:spMkLst>
        </pc:spChg>
        <pc:spChg chg="add mod">
          <ac:chgData name="junaid" userId="f5b44af3dfc10ec5" providerId="LiveId" clId="{6D769758-1EC2-4645-BB10-F5A0E1923109}" dt="2023-06-21T01:13:42.948" v="1852"/>
          <ac:spMkLst>
            <pc:docMk/>
            <pc:sldMk cId="1204206942" sldId="4009"/>
            <ac:spMk id="22" creationId="{2F9502DA-1148-D637-B48E-0BD3545CDF77}"/>
          </ac:spMkLst>
        </pc:spChg>
        <pc:spChg chg="add mod">
          <ac:chgData name="junaid" userId="f5b44af3dfc10ec5" providerId="LiveId" clId="{6D769758-1EC2-4645-BB10-F5A0E1923109}" dt="2023-06-21T01:13:42.948" v="1852"/>
          <ac:spMkLst>
            <pc:docMk/>
            <pc:sldMk cId="1204206942" sldId="4009"/>
            <ac:spMk id="23" creationId="{6B64958F-4218-F877-E48C-1FFB852603F0}"/>
          </ac:spMkLst>
        </pc:spChg>
        <pc:spChg chg="add mod">
          <ac:chgData name="junaid" userId="f5b44af3dfc10ec5" providerId="LiveId" clId="{6D769758-1EC2-4645-BB10-F5A0E1923109}" dt="2023-06-21T01:13:42.948" v="1852"/>
          <ac:spMkLst>
            <pc:docMk/>
            <pc:sldMk cId="1204206942" sldId="4009"/>
            <ac:spMk id="24" creationId="{73EB3C34-0D35-DBFB-B51A-B3B7F8415040}"/>
          </ac:spMkLst>
        </pc:spChg>
        <pc:graphicFrameChg chg="del mod">
          <ac:chgData name="junaid" userId="f5b44af3dfc10ec5" providerId="LiveId" clId="{6D769758-1EC2-4645-BB10-F5A0E1923109}" dt="2023-06-21T00:36:24.392" v="1184" actId="21"/>
          <ac:graphicFrameMkLst>
            <pc:docMk/>
            <pc:sldMk cId="1204206942" sldId="4009"/>
            <ac:graphicFrameMk id="2" creationId="{AE554B24-EC4F-6245-BAC1-E1ED0E9FC0C4}"/>
          </ac:graphicFrameMkLst>
        </pc:graphicFrameChg>
        <pc:picChg chg="del mod">
          <ac:chgData name="junaid" userId="f5b44af3dfc10ec5" providerId="LiveId" clId="{6D769758-1EC2-4645-BB10-F5A0E1923109}" dt="2023-06-21T00:34:49.524" v="1179" actId="478"/>
          <ac:picMkLst>
            <pc:docMk/>
            <pc:sldMk cId="1204206942" sldId="4009"/>
            <ac:picMk id="5" creationId="{8628366D-8D4E-7C22-E0F6-D4C758F417C1}"/>
          </ac:picMkLst>
        </pc:picChg>
        <pc:picChg chg="add mod">
          <ac:chgData name="junaid" userId="f5b44af3dfc10ec5" providerId="LiveId" clId="{6D769758-1EC2-4645-BB10-F5A0E1923109}" dt="2023-06-21T00:37:01.577" v="1189" actId="14100"/>
          <ac:picMkLst>
            <pc:docMk/>
            <pc:sldMk cId="1204206942" sldId="4009"/>
            <ac:picMk id="8" creationId="{1B1B2EC3-E192-80B6-5EC0-12D1E7EFFEBC}"/>
          </ac:picMkLst>
        </pc:picChg>
      </pc:sldChg>
      <pc:sldChg chg="add del ord">
        <pc:chgData name="junaid" userId="f5b44af3dfc10ec5" providerId="LiveId" clId="{6D769758-1EC2-4645-BB10-F5A0E1923109}" dt="2023-06-21T01:17:48.579" v="1929" actId="47"/>
        <pc:sldMkLst>
          <pc:docMk/>
          <pc:sldMk cId="209279213" sldId="4010"/>
        </pc:sldMkLst>
      </pc:sldChg>
      <pc:sldChg chg="addSp delSp modSp add mod">
        <pc:chgData name="junaid" userId="f5b44af3dfc10ec5" providerId="LiveId" clId="{6D769758-1EC2-4645-BB10-F5A0E1923109}" dt="2023-06-21T01:13:46.741" v="1855" actId="1035"/>
        <pc:sldMkLst>
          <pc:docMk/>
          <pc:sldMk cId="3547517913" sldId="4011"/>
        </pc:sldMkLst>
        <pc:spChg chg="mod">
          <ac:chgData name="junaid" userId="f5b44af3dfc10ec5" providerId="LiveId" clId="{6D769758-1EC2-4645-BB10-F5A0E1923109}" dt="2023-06-21T00:42:33.060" v="1330" actId="1035"/>
          <ac:spMkLst>
            <pc:docMk/>
            <pc:sldMk cId="3547517913" sldId="4011"/>
            <ac:spMk id="6" creationId="{548F5518-48D4-9BC2-755B-ABD86583760D}"/>
          </ac:spMkLst>
        </pc:spChg>
        <pc:spChg chg="del">
          <ac:chgData name="junaid" userId="f5b44af3dfc10ec5" providerId="LiveId" clId="{6D769758-1EC2-4645-BB10-F5A0E1923109}" dt="2023-06-21T00:38:10.410" v="1192" actId="478"/>
          <ac:spMkLst>
            <pc:docMk/>
            <pc:sldMk cId="3547517913" sldId="4011"/>
            <ac:spMk id="7" creationId="{2B4D27C5-BCB8-B9B7-8A69-55DAE4017B35}"/>
          </ac:spMkLst>
        </pc:spChg>
        <pc:spChg chg="mod">
          <ac:chgData name="junaid" userId="f5b44af3dfc10ec5" providerId="LiveId" clId="{6D769758-1EC2-4645-BB10-F5A0E1923109}" dt="2023-06-21T00:43:05.652" v="1340" actId="20577"/>
          <ac:spMkLst>
            <pc:docMk/>
            <pc:sldMk cId="3547517913" sldId="4011"/>
            <ac:spMk id="9" creationId="{BED8D4A5-ED64-0649-8F19-B4F51ACA9B4F}"/>
          </ac:spMkLst>
        </pc:spChg>
        <pc:spChg chg="mod">
          <ac:chgData name="junaid" userId="f5b44af3dfc10ec5" providerId="LiveId" clId="{6D769758-1EC2-4645-BB10-F5A0E1923109}" dt="2023-06-21T00:42:34.451" v="1334" actId="207"/>
          <ac:spMkLst>
            <pc:docMk/>
            <pc:sldMk cId="3547517913" sldId="4011"/>
            <ac:spMk id="10" creationId="{4868928D-4FD0-5F4E-9E91-8486B68EFD9F}"/>
          </ac:spMkLst>
        </pc:spChg>
        <pc:spChg chg="add del">
          <ac:chgData name="junaid" userId="f5b44af3dfc10ec5" providerId="LiveId" clId="{6D769758-1EC2-4645-BB10-F5A0E1923109}" dt="2023-06-21T00:42:33.990" v="1333" actId="21"/>
          <ac:spMkLst>
            <pc:docMk/>
            <pc:sldMk cId="3547517913" sldId="4011"/>
            <ac:spMk id="11" creationId="{00987B04-8ACE-6840-8EEF-D5B650563AE2}"/>
          </ac:spMkLst>
        </pc:spChg>
        <pc:spChg chg="add del">
          <ac:chgData name="junaid" userId="f5b44af3dfc10ec5" providerId="LiveId" clId="{6D769758-1EC2-4645-BB10-F5A0E1923109}" dt="2023-06-21T00:42:33.536" v="1332" actId="21"/>
          <ac:spMkLst>
            <pc:docMk/>
            <pc:sldMk cId="3547517913" sldId="4011"/>
            <ac:spMk id="12" creationId="{BDF3D55B-F171-9D47-B57C-F796048C166C}"/>
          </ac:spMkLst>
        </pc:spChg>
        <pc:spChg chg="del mod">
          <ac:chgData name="junaid" userId="f5b44af3dfc10ec5" providerId="LiveId" clId="{6D769758-1EC2-4645-BB10-F5A0E1923109}" dt="2023-06-21T01:12:18.095" v="1838" actId="478"/>
          <ac:spMkLst>
            <pc:docMk/>
            <pc:sldMk cId="3547517913" sldId="4011"/>
            <ac:spMk id="13" creationId="{4059074E-7EB0-A049-8ACD-51CD4EF15B42}"/>
          </ac:spMkLst>
        </pc:spChg>
        <pc:spChg chg="del mod">
          <ac:chgData name="junaid" userId="f5b44af3dfc10ec5" providerId="LiveId" clId="{6D769758-1EC2-4645-BB10-F5A0E1923109}" dt="2023-06-21T01:12:18.095" v="1838" actId="478"/>
          <ac:spMkLst>
            <pc:docMk/>
            <pc:sldMk cId="3547517913" sldId="4011"/>
            <ac:spMk id="14" creationId="{68BD59BD-BDC5-B341-8DBF-19CB96ADCF9D}"/>
          </ac:spMkLst>
        </pc:spChg>
        <pc:spChg chg="del mod">
          <ac:chgData name="junaid" userId="f5b44af3dfc10ec5" providerId="LiveId" clId="{6D769758-1EC2-4645-BB10-F5A0E1923109}" dt="2023-06-21T01:12:18.095" v="1838" actId="478"/>
          <ac:spMkLst>
            <pc:docMk/>
            <pc:sldMk cId="3547517913" sldId="4011"/>
            <ac:spMk id="15" creationId="{1EF8F21A-14C4-444A-A53A-467BF989CEF0}"/>
          </ac:spMkLst>
        </pc:spChg>
        <pc:spChg chg="del mod">
          <ac:chgData name="junaid" userId="f5b44af3dfc10ec5" providerId="LiveId" clId="{6D769758-1EC2-4645-BB10-F5A0E1923109}" dt="2023-06-21T01:12:18.095" v="1838" actId="478"/>
          <ac:spMkLst>
            <pc:docMk/>
            <pc:sldMk cId="3547517913" sldId="4011"/>
            <ac:spMk id="16" creationId="{9160CFA5-BCFF-C546-9415-27FE19D781E9}"/>
          </ac:spMkLst>
        </pc:spChg>
        <pc:spChg chg="del mod">
          <ac:chgData name="junaid" userId="f5b44af3dfc10ec5" providerId="LiveId" clId="{6D769758-1EC2-4645-BB10-F5A0E1923109}" dt="2023-06-21T01:12:18.095" v="1838" actId="478"/>
          <ac:spMkLst>
            <pc:docMk/>
            <pc:sldMk cId="3547517913" sldId="4011"/>
            <ac:spMk id="17" creationId="{E27226E9-4CDC-7647-9E77-57861FED1647}"/>
          </ac:spMkLst>
        </pc:spChg>
        <pc:spChg chg="del mod">
          <ac:chgData name="junaid" userId="f5b44af3dfc10ec5" providerId="LiveId" clId="{6D769758-1EC2-4645-BB10-F5A0E1923109}" dt="2023-06-21T01:12:18.095" v="1838" actId="478"/>
          <ac:spMkLst>
            <pc:docMk/>
            <pc:sldMk cId="3547517913" sldId="4011"/>
            <ac:spMk id="18" creationId="{042AA616-A20F-5141-AC7D-25D7D562D88F}"/>
          </ac:spMkLst>
        </pc:spChg>
        <pc:spChg chg="add mod">
          <ac:chgData name="junaid" userId="f5b44af3dfc10ec5" providerId="LiveId" clId="{6D769758-1EC2-4645-BB10-F5A0E1923109}" dt="2023-06-21T01:13:46.741" v="1855" actId="1035"/>
          <ac:spMkLst>
            <pc:docMk/>
            <pc:sldMk cId="3547517913" sldId="4011"/>
            <ac:spMk id="21" creationId="{05B3424D-BB9D-A1B9-8374-8DD96B937DD3}"/>
          </ac:spMkLst>
        </pc:spChg>
        <pc:spChg chg="add mod">
          <ac:chgData name="junaid" userId="f5b44af3dfc10ec5" providerId="LiveId" clId="{6D769758-1EC2-4645-BB10-F5A0E1923109}" dt="2023-06-21T01:13:46.741" v="1855" actId="1035"/>
          <ac:spMkLst>
            <pc:docMk/>
            <pc:sldMk cId="3547517913" sldId="4011"/>
            <ac:spMk id="22" creationId="{A7D53BA9-7DED-A5E7-BF9D-A02B080493E9}"/>
          </ac:spMkLst>
        </pc:spChg>
        <pc:spChg chg="add mod">
          <ac:chgData name="junaid" userId="f5b44af3dfc10ec5" providerId="LiveId" clId="{6D769758-1EC2-4645-BB10-F5A0E1923109}" dt="2023-06-21T01:13:46.741" v="1855" actId="1035"/>
          <ac:spMkLst>
            <pc:docMk/>
            <pc:sldMk cId="3547517913" sldId="4011"/>
            <ac:spMk id="23" creationId="{2DC75679-9783-605A-0E7C-5967C8C2E29D}"/>
          </ac:spMkLst>
        </pc:spChg>
        <pc:spChg chg="add mod">
          <ac:chgData name="junaid" userId="f5b44af3dfc10ec5" providerId="LiveId" clId="{6D769758-1EC2-4645-BB10-F5A0E1923109}" dt="2023-06-21T01:13:46.741" v="1855" actId="1035"/>
          <ac:spMkLst>
            <pc:docMk/>
            <pc:sldMk cId="3547517913" sldId="4011"/>
            <ac:spMk id="24" creationId="{1B980B7A-B279-25D0-34C7-DE6E28611A68}"/>
          </ac:spMkLst>
        </pc:spChg>
        <pc:spChg chg="add mod">
          <ac:chgData name="junaid" userId="f5b44af3dfc10ec5" providerId="LiveId" clId="{6D769758-1EC2-4645-BB10-F5A0E1923109}" dt="2023-06-21T01:13:46.741" v="1855" actId="1035"/>
          <ac:spMkLst>
            <pc:docMk/>
            <pc:sldMk cId="3547517913" sldId="4011"/>
            <ac:spMk id="25" creationId="{221DC927-54A5-B93D-D496-92FE6B213D4E}"/>
          </ac:spMkLst>
        </pc:spChg>
        <pc:spChg chg="add mod">
          <ac:chgData name="junaid" userId="f5b44af3dfc10ec5" providerId="LiveId" clId="{6D769758-1EC2-4645-BB10-F5A0E1923109}" dt="2023-06-21T01:13:46.741" v="1855" actId="1035"/>
          <ac:spMkLst>
            <pc:docMk/>
            <pc:sldMk cId="3547517913" sldId="4011"/>
            <ac:spMk id="26" creationId="{7891AC17-6156-7506-0799-4A764B803BA1}"/>
          </ac:spMkLst>
        </pc:spChg>
        <pc:graphicFrameChg chg="del mod">
          <ac:chgData name="junaid" userId="f5b44af3dfc10ec5" providerId="LiveId" clId="{6D769758-1EC2-4645-BB10-F5A0E1923109}" dt="2023-06-21T00:40:19.127" v="1204" actId="478"/>
          <ac:graphicFrameMkLst>
            <pc:docMk/>
            <pc:sldMk cId="3547517913" sldId="4011"/>
            <ac:graphicFrameMk id="2" creationId="{AE554B24-EC4F-6245-BAC1-E1ED0E9FC0C4}"/>
          </ac:graphicFrameMkLst>
        </pc:graphicFrameChg>
        <pc:picChg chg="mod">
          <ac:chgData name="junaid" userId="f5b44af3dfc10ec5" providerId="LiveId" clId="{6D769758-1EC2-4645-BB10-F5A0E1923109}" dt="2023-06-21T00:42:33.285" v="1331" actId="14100"/>
          <ac:picMkLst>
            <pc:docMk/>
            <pc:sldMk cId="3547517913" sldId="4011"/>
            <ac:picMk id="5" creationId="{8628366D-8D4E-7C22-E0F6-D4C758F417C1}"/>
          </ac:picMkLst>
        </pc:picChg>
        <pc:picChg chg="del">
          <ac:chgData name="junaid" userId="f5b44af3dfc10ec5" providerId="LiveId" clId="{6D769758-1EC2-4645-BB10-F5A0E1923109}" dt="2023-06-21T00:38:10.410" v="1192" actId="478"/>
          <ac:picMkLst>
            <pc:docMk/>
            <pc:sldMk cId="3547517913" sldId="4011"/>
            <ac:picMk id="8" creationId="{215CBF7B-B590-A92F-B3C9-F8F666EA1D02}"/>
          </ac:picMkLst>
        </pc:picChg>
        <pc:picChg chg="add mod">
          <ac:chgData name="junaid" userId="f5b44af3dfc10ec5" providerId="LiveId" clId="{6D769758-1EC2-4645-BB10-F5A0E1923109}" dt="2023-06-21T00:42:33.060" v="1330" actId="1035"/>
          <ac:picMkLst>
            <pc:docMk/>
            <pc:sldMk cId="3547517913" sldId="4011"/>
            <ac:picMk id="20" creationId="{6A9E85BF-9840-9375-B274-F947D45D1B26}"/>
          </ac:picMkLst>
        </pc:picChg>
      </pc:sldChg>
      <pc:sldChg chg="addSp delSp modSp add mod">
        <pc:chgData name="junaid" userId="f5b44af3dfc10ec5" providerId="LiveId" clId="{6D769758-1EC2-4645-BB10-F5A0E1923109}" dt="2023-06-21T01:13:50.430" v="1856"/>
        <pc:sldMkLst>
          <pc:docMk/>
          <pc:sldMk cId="3837872630" sldId="4012"/>
        </pc:sldMkLst>
        <pc:spChg chg="add mod">
          <ac:chgData name="junaid" userId="f5b44af3dfc10ec5" providerId="LiveId" clId="{6D769758-1EC2-4645-BB10-F5A0E1923109}" dt="2023-06-21T01:13:50.430" v="1856"/>
          <ac:spMkLst>
            <pc:docMk/>
            <pc:sldMk cId="3837872630" sldId="4012"/>
            <ac:spMk id="2" creationId="{758A73D4-C2F7-4BAD-0A91-FC652A6647DD}"/>
          </ac:spMkLst>
        </pc:spChg>
        <pc:spChg chg="add mod">
          <ac:chgData name="junaid" userId="f5b44af3dfc10ec5" providerId="LiveId" clId="{6D769758-1EC2-4645-BB10-F5A0E1923109}" dt="2023-06-21T01:13:50.430" v="1856"/>
          <ac:spMkLst>
            <pc:docMk/>
            <pc:sldMk cId="3837872630" sldId="4012"/>
            <ac:spMk id="5" creationId="{3E51209F-EEF1-FB63-A92D-F61DE631EBAA}"/>
          </ac:spMkLst>
        </pc:spChg>
        <pc:spChg chg="add mod">
          <ac:chgData name="junaid" userId="f5b44af3dfc10ec5" providerId="LiveId" clId="{6D769758-1EC2-4645-BB10-F5A0E1923109}" dt="2023-06-21T01:13:50.430" v="1856"/>
          <ac:spMkLst>
            <pc:docMk/>
            <pc:sldMk cId="3837872630" sldId="4012"/>
            <ac:spMk id="6" creationId="{63A7C28A-4D90-3B36-457C-2D8ACD2362CD}"/>
          </ac:spMkLst>
        </pc:spChg>
        <pc:spChg chg="add mod">
          <ac:chgData name="junaid" userId="f5b44af3dfc10ec5" providerId="LiveId" clId="{6D769758-1EC2-4645-BB10-F5A0E1923109}" dt="2023-06-21T01:13:50.430" v="1856"/>
          <ac:spMkLst>
            <pc:docMk/>
            <pc:sldMk cId="3837872630" sldId="4012"/>
            <ac:spMk id="7" creationId="{5CFCEAA3-6CDB-F039-7824-0F4338AF82C2}"/>
          </ac:spMkLst>
        </pc:spChg>
        <pc:spChg chg="mod">
          <ac:chgData name="junaid" userId="f5b44af3dfc10ec5" providerId="LiveId" clId="{6D769758-1EC2-4645-BB10-F5A0E1923109}" dt="2023-06-21T00:43:23.477" v="1363" actId="20577"/>
          <ac:spMkLst>
            <pc:docMk/>
            <pc:sldMk cId="3837872630" sldId="4012"/>
            <ac:spMk id="9" creationId="{BED8D4A5-ED64-0649-8F19-B4F51ACA9B4F}"/>
          </ac:spMkLst>
        </pc:spChg>
        <pc:spChg chg="del">
          <ac:chgData name="junaid" userId="f5b44af3dfc10ec5" providerId="LiveId" clId="{6D769758-1EC2-4645-BB10-F5A0E1923109}" dt="2023-06-21T01:12:22.421" v="1839" actId="478"/>
          <ac:spMkLst>
            <pc:docMk/>
            <pc:sldMk cId="3837872630" sldId="4012"/>
            <ac:spMk id="13" creationId="{4059074E-7EB0-A049-8ACD-51CD4EF15B42}"/>
          </ac:spMkLst>
        </pc:spChg>
        <pc:spChg chg="del">
          <ac:chgData name="junaid" userId="f5b44af3dfc10ec5" providerId="LiveId" clId="{6D769758-1EC2-4645-BB10-F5A0E1923109}" dt="2023-06-21T01:12:22.421" v="1839" actId="478"/>
          <ac:spMkLst>
            <pc:docMk/>
            <pc:sldMk cId="3837872630" sldId="4012"/>
            <ac:spMk id="14" creationId="{68BD59BD-BDC5-B341-8DBF-19CB96ADCF9D}"/>
          </ac:spMkLst>
        </pc:spChg>
        <pc:spChg chg="del">
          <ac:chgData name="junaid" userId="f5b44af3dfc10ec5" providerId="LiveId" clId="{6D769758-1EC2-4645-BB10-F5A0E1923109}" dt="2023-06-21T01:12:22.421" v="1839" actId="478"/>
          <ac:spMkLst>
            <pc:docMk/>
            <pc:sldMk cId="3837872630" sldId="4012"/>
            <ac:spMk id="15" creationId="{1EF8F21A-14C4-444A-A53A-467BF989CEF0}"/>
          </ac:spMkLst>
        </pc:spChg>
        <pc:spChg chg="del">
          <ac:chgData name="junaid" userId="f5b44af3dfc10ec5" providerId="LiveId" clId="{6D769758-1EC2-4645-BB10-F5A0E1923109}" dt="2023-06-21T01:12:22.421" v="1839" actId="478"/>
          <ac:spMkLst>
            <pc:docMk/>
            <pc:sldMk cId="3837872630" sldId="4012"/>
            <ac:spMk id="16" creationId="{9160CFA5-BCFF-C546-9415-27FE19D781E9}"/>
          </ac:spMkLst>
        </pc:spChg>
        <pc:spChg chg="del">
          <ac:chgData name="junaid" userId="f5b44af3dfc10ec5" providerId="LiveId" clId="{6D769758-1EC2-4645-BB10-F5A0E1923109}" dt="2023-06-21T01:12:22.421" v="1839" actId="478"/>
          <ac:spMkLst>
            <pc:docMk/>
            <pc:sldMk cId="3837872630" sldId="4012"/>
            <ac:spMk id="17" creationId="{E27226E9-4CDC-7647-9E77-57861FED1647}"/>
          </ac:spMkLst>
        </pc:spChg>
        <pc:spChg chg="del">
          <ac:chgData name="junaid" userId="f5b44af3dfc10ec5" providerId="LiveId" clId="{6D769758-1EC2-4645-BB10-F5A0E1923109}" dt="2023-06-21T01:12:22.421" v="1839" actId="478"/>
          <ac:spMkLst>
            <pc:docMk/>
            <pc:sldMk cId="3837872630" sldId="4012"/>
            <ac:spMk id="18" creationId="{042AA616-A20F-5141-AC7D-25D7D562D88F}"/>
          </ac:spMkLst>
        </pc:spChg>
        <pc:spChg chg="add mod">
          <ac:chgData name="junaid" userId="f5b44af3dfc10ec5" providerId="LiveId" clId="{6D769758-1EC2-4645-BB10-F5A0E1923109}" dt="2023-06-21T01:13:50.430" v="1856"/>
          <ac:spMkLst>
            <pc:docMk/>
            <pc:sldMk cId="3837872630" sldId="4012"/>
            <ac:spMk id="19" creationId="{E23ED4E3-8E3B-9D0D-FE7F-E0D3A8876E7D}"/>
          </ac:spMkLst>
        </pc:spChg>
        <pc:spChg chg="add mod">
          <ac:chgData name="junaid" userId="f5b44af3dfc10ec5" providerId="LiveId" clId="{6D769758-1EC2-4645-BB10-F5A0E1923109}" dt="2023-06-21T01:13:50.430" v="1856"/>
          <ac:spMkLst>
            <pc:docMk/>
            <pc:sldMk cId="3837872630" sldId="4012"/>
            <ac:spMk id="20" creationId="{6B84AB24-1CA8-4855-1FCF-97F839541A44}"/>
          </ac:spMkLst>
        </pc:spChg>
        <pc:picChg chg="mod">
          <ac:chgData name="junaid" userId="f5b44af3dfc10ec5" providerId="LiveId" clId="{6D769758-1EC2-4645-BB10-F5A0E1923109}" dt="2023-06-21T00:44:14.558" v="1384" actId="1582"/>
          <ac:picMkLst>
            <pc:docMk/>
            <pc:sldMk cId="3837872630" sldId="4012"/>
            <ac:picMk id="8" creationId="{1B1B2EC3-E192-80B6-5EC0-12D1E7EFFEBC}"/>
          </ac:picMkLst>
        </pc:picChg>
      </pc:sldChg>
      <pc:sldChg chg="modSp add del mod ord">
        <pc:chgData name="junaid" userId="f5b44af3dfc10ec5" providerId="LiveId" clId="{6D769758-1EC2-4645-BB10-F5A0E1923109}" dt="2023-06-21T00:46:24.629" v="1412" actId="47"/>
        <pc:sldMkLst>
          <pc:docMk/>
          <pc:sldMk cId="1315127225" sldId="4013"/>
        </pc:sldMkLst>
        <pc:spChg chg="mod">
          <ac:chgData name="junaid" userId="f5b44af3dfc10ec5" providerId="LiveId" clId="{6D769758-1EC2-4645-BB10-F5A0E1923109}" dt="2023-06-21T00:44:53.130" v="1391" actId="20577"/>
          <ac:spMkLst>
            <pc:docMk/>
            <pc:sldMk cId="1315127225" sldId="4013"/>
            <ac:spMk id="7" creationId="{2B4D27C5-BCB8-B9B7-8A69-55DAE4017B35}"/>
          </ac:spMkLst>
        </pc:spChg>
        <pc:spChg chg="mod">
          <ac:chgData name="junaid" userId="f5b44af3dfc10ec5" providerId="LiveId" clId="{6D769758-1EC2-4645-BB10-F5A0E1923109}" dt="2023-06-21T00:44:48.991" v="1390" actId="20577"/>
          <ac:spMkLst>
            <pc:docMk/>
            <pc:sldMk cId="1315127225" sldId="4013"/>
            <ac:spMk id="9" creationId="{BED8D4A5-ED64-0649-8F19-B4F51ACA9B4F}"/>
          </ac:spMkLst>
        </pc:spChg>
      </pc:sldChg>
      <pc:sldChg chg="addSp delSp modSp add mod">
        <pc:chgData name="junaid" userId="f5b44af3dfc10ec5" providerId="LiveId" clId="{6D769758-1EC2-4645-BB10-F5A0E1923109}" dt="2023-06-21T01:13:52.359" v="1857"/>
        <pc:sldMkLst>
          <pc:docMk/>
          <pc:sldMk cId="2875851077" sldId="4014"/>
        </pc:sldMkLst>
        <pc:spChg chg="add mod">
          <ac:chgData name="junaid" userId="f5b44af3dfc10ec5" providerId="LiveId" clId="{6D769758-1EC2-4645-BB10-F5A0E1923109}" dt="2023-06-21T01:13:52.359" v="1857"/>
          <ac:spMkLst>
            <pc:docMk/>
            <pc:sldMk cId="2875851077" sldId="4014"/>
            <ac:spMk id="2" creationId="{5A7AD18E-3AB2-57C0-3798-46B4DCDA8785}"/>
          </ac:spMkLst>
        </pc:spChg>
        <pc:spChg chg="add mod">
          <ac:chgData name="junaid" userId="f5b44af3dfc10ec5" providerId="LiveId" clId="{6D769758-1EC2-4645-BB10-F5A0E1923109}" dt="2023-06-21T01:13:52.359" v="1857"/>
          <ac:spMkLst>
            <pc:docMk/>
            <pc:sldMk cId="2875851077" sldId="4014"/>
            <ac:spMk id="7" creationId="{005DD5E5-3F44-15A9-3C0D-A73EB403BC97}"/>
          </ac:spMkLst>
        </pc:spChg>
        <pc:spChg chg="add mod">
          <ac:chgData name="junaid" userId="f5b44af3dfc10ec5" providerId="LiveId" clId="{6D769758-1EC2-4645-BB10-F5A0E1923109}" dt="2023-06-21T01:13:52.359" v="1857"/>
          <ac:spMkLst>
            <pc:docMk/>
            <pc:sldMk cId="2875851077" sldId="4014"/>
            <ac:spMk id="8" creationId="{CABF669A-801A-ACF2-F887-71F0D5E62B62}"/>
          </ac:spMkLst>
        </pc:spChg>
        <pc:spChg chg="mod">
          <ac:chgData name="junaid" userId="f5b44af3dfc10ec5" providerId="LiveId" clId="{6D769758-1EC2-4645-BB10-F5A0E1923109}" dt="2023-06-21T00:45:45.738" v="1411" actId="20577"/>
          <ac:spMkLst>
            <pc:docMk/>
            <pc:sldMk cId="2875851077" sldId="4014"/>
            <ac:spMk id="9" creationId="{BED8D4A5-ED64-0649-8F19-B4F51ACA9B4F}"/>
          </ac:spMkLst>
        </pc:spChg>
        <pc:spChg chg="del">
          <ac:chgData name="junaid" userId="f5b44af3dfc10ec5" providerId="LiveId" clId="{6D769758-1EC2-4645-BB10-F5A0E1923109}" dt="2023-06-21T01:12:27.248" v="1840" actId="478"/>
          <ac:spMkLst>
            <pc:docMk/>
            <pc:sldMk cId="2875851077" sldId="4014"/>
            <ac:spMk id="13" creationId="{4059074E-7EB0-A049-8ACD-51CD4EF15B42}"/>
          </ac:spMkLst>
        </pc:spChg>
        <pc:spChg chg="del">
          <ac:chgData name="junaid" userId="f5b44af3dfc10ec5" providerId="LiveId" clId="{6D769758-1EC2-4645-BB10-F5A0E1923109}" dt="2023-06-21T01:12:27.248" v="1840" actId="478"/>
          <ac:spMkLst>
            <pc:docMk/>
            <pc:sldMk cId="2875851077" sldId="4014"/>
            <ac:spMk id="14" creationId="{68BD59BD-BDC5-B341-8DBF-19CB96ADCF9D}"/>
          </ac:spMkLst>
        </pc:spChg>
        <pc:spChg chg="del">
          <ac:chgData name="junaid" userId="f5b44af3dfc10ec5" providerId="LiveId" clId="{6D769758-1EC2-4645-BB10-F5A0E1923109}" dt="2023-06-21T01:12:27.248" v="1840" actId="478"/>
          <ac:spMkLst>
            <pc:docMk/>
            <pc:sldMk cId="2875851077" sldId="4014"/>
            <ac:spMk id="15" creationId="{1EF8F21A-14C4-444A-A53A-467BF989CEF0}"/>
          </ac:spMkLst>
        </pc:spChg>
        <pc:spChg chg="del">
          <ac:chgData name="junaid" userId="f5b44af3dfc10ec5" providerId="LiveId" clId="{6D769758-1EC2-4645-BB10-F5A0E1923109}" dt="2023-06-21T01:12:27.248" v="1840" actId="478"/>
          <ac:spMkLst>
            <pc:docMk/>
            <pc:sldMk cId="2875851077" sldId="4014"/>
            <ac:spMk id="16" creationId="{9160CFA5-BCFF-C546-9415-27FE19D781E9}"/>
          </ac:spMkLst>
        </pc:spChg>
        <pc:spChg chg="del">
          <ac:chgData name="junaid" userId="f5b44af3dfc10ec5" providerId="LiveId" clId="{6D769758-1EC2-4645-BB10-F5A0E1923109}" dt="2023-06-21T01:12:27.248" v="1840" actId="478"/>
          <ac:spMkLst>
            <pc:docMk/>
            <pc:sldMk cId="2875851077" sldId="4014"/>
            <ac:spMk id="17" creationId="{E27226E9-4CDC-7647-9E77-57861FED1647}"/>
          </ac:spMkLst>
        </pc:spChg>
        <pc:spChg chg="del">
          <ac:chgData name="junaid" userId="f5b44af3dfc10ec5" providerId="LiveId" clId="{6D769758-1EC2-4645-BB10-F5A0E1923109}" dt="2023-06-21T01:12:27.248" v="1840" actId="478"/>
          <ac:spMkLst>
            <pc:docMk/>
            <pc:sldMk cId="2875851077" sldId="4014"/>
            <ac:spMk id="18" creationId="{042AA616-A20F-5141-AC7D-25D7D562D88F}"/>
          </ac:spMkLst>
        </pc:spChg>
        <pc:spChg chg="add mod">
          <ac:chgData name="junaid" userId="f5b44af3dfc10ec5" providerId="LiveId" clId="{6D769758-1EC2-4645-BB10-F5A0E1923109}" dt="2023-06-21T01:13:52.359" v="1857"/>
          <ac:spMkLst>
            <pc:docMk/>
            <pc:sldMk cId="2875851077" sldId="4014"/>
            <ac:spMk id="19" creationId="{2D631E91-1674-FEF5-0AF3-2A92212BF72D}"/>
          </ac:spMkLst>
        </pc:spChg>
        <pc:spChg chg="add mod">
          <ac:chgData name="junaid" userId="f5b44af3dfc10ec5" providerId="LiveId" clId="{6D769758-1EC2-4645-BB10-F5A0E1923109}" dt="2023-06-21T01:13:52.359" v="1857"/>
          <ac:spMkLst>
            <pc:docMk/>
            <pc:sldMk cId="2875851077" sldId="4014"/>
            <ac:spMk id="21" creationId="{02B5BA82-A85A-259F-4E67-A57F672D699D}"/>
          </ac:spMkLst>
        </pc:spChg>
        <pc:spChg chg="add mod">
          <ac:chgData name="junaid" userId="f5b44af3dfc10ec5" providerId="LiveId" clId="{6D769758-1EC2-4645-BB10-F5A0E1923109}" dt="2023-06-21T01:13:52.359" v="1857"/>
          <ac:spMkLst>
            <pc:docMk/>
            <pc:sldMk cId="2875851077" sldId="4014"/>
            <ac:spMk id="22" creationId="{8925DFE9-4F42-3D32-D2AE-601455F7D62C}"/>
          </ac:spMkLst>
        </pc:spChg>
        <pc:picChg chg="mod">
          <ac:chgData name="junaid" userId="f5b44af3dfc10ec5" providerId="LiveId" clId="{6D769758-1EC2-4645-BB10-F5A0E1923109}" dt="2023-06-21T00:48:24.098" v="1425" actId="14100"/>
          <ac:picMkLst>
            <pc:docMk/>
            <pc:sldMk cId="2875851077" sldId="4014"/>
            <ac:picMk id="5" creationId="{8628366D-8D4E-7C22-E0F6-D4C758F417C1}"/>
          </ac:picMkLst>
        </pc:picChg>
        <pc:picChg chg="mod">
          <ac:chgData name="junaid" userId="f5b44af3dfc10ec5" providerId="LiveId" clId="{6D769758-1EC2-4645-BB10-F5A0E1923109}" dt="2023-06-21T00:50:38.009" v="1444" actId="14100"/>
          <ac:picMkLst>
            <pc:docMk/>
            <pc:sldMk cId="2875851077" sldId="4014"/>
            <ac:picMk id="20" creationId="{6A9E85BF-9840-9375-B274-F947D45D1B26}"/>
          </ac:picMkLst>
        </pc:picChg>
      </pc:sldChg>
      <pc:sldChg chg="addSp delSp modSp add mod">
        <pc:chgData name="junaid" userId="f5b44af3dfc10ec5" providerId="LiveId" clId="{6D769758-1EC2-4645-BB10-F5A0E1923109}" dt="2023-06-21T01:13:54.880" v="1858"/>
        <pc:sldMkLst>
          <pc:docMk/>
          <pc:sldMk cId="3048114257" sldId="4015"/>
        </pc:sldMkLst>
        <pc:spChg chg="add mod">
          <ac:chgData name="junaid" userId="f5b44af3dfc10ec5" providerId="LiveId" clId="{6D769758-1EC2-4645-BB10-F5A0E1923109}" dt="2023-06-21T01:13:54.880" v="1858"/>
          <ac:spMkLst>
            <pc:docMk/>
            <pc:sldMk cId="3048114257" sldId="4015"/>
            <ac:spMk id="2" creationId="{54DCBFCD-D6DA-2382-D386-D3FE13A39B63}"/>
          </ac:spMkLst>
        </pc:spChg>
        <pc:spChg chg="add mod">
          <ac:chgData name="junaid" userId="f5b44af3dfc10ec5" providerId="LiveId" clId="{6D769758-1EC2-4645-BB10-F5A0E1923109}" dt="2023-06-21T01:13:54.880" v="1858"/>
          <ac:spMkLst>
            <pc:docMk/>
            <pc:sldMk cId="3048114257" sldId="4015"/>
            <ac:spMk id="5" creationId="{0AFC0A63-FA51-4F39-6D45-4F790B72441B}"/>
          </ac:spMkLst>
        </pc:spChg>
        <pc:spChg chg="add mod">
          <ac:chgData name="junaid" userId="f5b44af3dfc10ec5" providerId="LiveId" clId="{6D769758-1EC2-4645-BB10-F5A0E1923109}" dt="2023-06-21T01:13:54.880" v="1858"/>
          <ac:spMkLst>
            <pc:docMk/>
            <pc:sldMk cId="3048114257" sldId="4015"/>
            <ac:spMk id="6" creationId="{F2A28490-C5F9-D84E-2F39-DE35417A5BAE}"/>
          </ac:spMkLst>
        </pc:spChg>
        <pc:spChg chg="add mod">
          <ac:chgData name="junaid" userId="f5b44af3dfc10ec5" providerId="LiveId" clId="{6D769758-1EC2-4645-BB10-F5A0E1923109}" dt="2023-06-21T01:13:54.880" v="1858"/>
          <ac:spMkLst>
            <pc:docMk/>
            <pc:sldMk cId="3048114257" sldId="4015"/>
            <ac:spMk id="7" creationId="{E2E164FB-0779-2AE9-8926-E1CC4B5B0616}"/>
          </ac:spMkLst>
        </pc:spChg>
        <pc:spChg chg="mod">
          <ac:chgData name="junaid" userId="f5b44af3dfc10ec5" providerId="LiveId" clId="{6D769758-1EC2-4645-BB10-F5A0E1923109}" dt="2023-06-21T00:45:38.707" v="1408" actId="20577"/>
          <ac:spMkLst>
            <pc:docMk/>
            <pc:sldMk cId="3048114257" sldId="4015"/>
            <ac:spMk id="9" creationId="{BED8D4A5-ED64-0649-8F19-B4F51ACA9B4F}"/>
          </ac:spMkLst>
        </pc:spChg>
        <pc:spChg chg="del">
          <ac:chgData name="junaid" userId="f5b44af3dfc10ec5" providerId="LiveId" clId="{6D769758-1EC2-4645-BB10-F5A0E1923109}" dt="2023-06-21T01:12:30.903" v="1841" actId="478"/>
          <ac:spMkLst>
            <pc:docMk/>
            <pc:sldMk cId="3048114257" sldId="4015"/>
            <ac:spMk id="13" creationId="{4059074E-7EB0-A049-8ACD-51CD4EF15B42}"/>
          </ac:spMkLst>
        </pc:spChg>
        <pc:spChg chg="del">
          <ac:chgData name="junaid" userId="f5b44af3dfc10ec5" providerId="LiveId" clId="{6D769758-1EC2-4645-BB10-F5A0E1923109}" dt="2023-06-21T01:12:30.903" v="1841" actId="478"/>
          <ac:spMkLst>
            <pc:docMk/>
            <pc:sldMk cId="3048114257" sldId="4015"/>
            <ac:spMk id="14" creationId="{68BD59BD-BDC5-B341-8DBF-19CB96ADCF9D}"/>
          </ac:spMkLst>
        </pc:spChg>
        <pc:spChg chg="del">
          <ac:chgData name="junaid" userId="f5b44af3dfc10ec5" providerId="LiveId" clId="{6D769758-1EC2-4645-BB10-F5A0E1923109}" dt="2023-06-21T01:12:30.903" v="1841" actId="478"/>
          <ac:spMkLst>
            <pc:docMk/>
            <pc:sldMk cId="3048114257" sldId="4015"/>
            <ac:spMk id="15" creationId="{1EF8F21A-14C4-444A-A53A-467BF989CEF0}"/>
          </ac:spMkLst>
        </pc:spChg>
        <pc:spChg chg="del">
          <ac:chgData name="junaid" userId="f5b44af3dfc10ec5" providerId="LiveId" clId="{6D769758-1EC2-4645-BB10-F5A0E1923109}" dt="2023-06-21T01:12:30.903" v="1841" actId="478"/>
          <ac:spMkLst>
            <pc:docMk/>
            <pc:sldMk cId="3048114257" sldId="4015"/>
            <ac:spMk id="16" creationId="{9160CFA5-BCFF-C546-9415-27FE19D781E9}"/>
          </ac:spMkLst>
        </pc:spChg>
        <pc:spChg chg="del">
          <ac:chgData name="junaid" userId="f5b44af3dfc10ec5" providerId="LiveId" clId="{6D769758-1EC2-4645-BB10-F5A0E1923109}" dt="2023-06-21T01:12:30.903" v="1841" actId="478"/>
          <ac:spMkLst>
            <pc:docMk/>
            <pc:sldMk cId="3048114257" sldId="4015"/>
            <ac:spMk id="17" creationId="{E27226E9-4CDC-7647-9E77-57861FED1647}"/>
          </ac:spMkLst>
        </pc:spChg>
        <pc:spChg chg="del">
          <ac:chgData name="junaid" userId="f5b44af3dfc10ec5" providerId="LiveId" clId="{6D769758-1EC2-4645-BB10-F5A0E1923109}" dt="2023-06-21T01:12:30.903" v="1841" actId="478"/>
          <ac:spMkLst>
            <pc:docMk/>
            <pc:sldMk cId="3048114257" sldId="4015"/>
            <ac:spMk id="18" creationId="{042AA616-A20F-5141-AC7D-25D7D562D88F}"/>
          </ac:spMkLst>
        </pc:spChg>
        <pc:spChg chg="add mod">
          <ac:chgData name="junaid" userId="f5b44af3dfc10ec5" providerId="LiveId" clId="{6D769758-1EC2-4645-BB10-F5A0E1923109}" dt="2023-06-21T01:13:54.880" v="1858"/>
          <ac:spMkLst>
            <pc:docMk/>
            <pc:sldMk cId="3048114257" sldId="4015"/>
            <ac:spMk id="19" creationId="{F6C284DC-6099-5A72-862F-74D8C2B8F6BA}"/>
          </ac:spMkLst>
        </pc:spChg>
        <pc:spChg chg="add mod">
          <ac:chgData name="junaid" userId="f5b44af3dfc10ec5" providerId="LiveId" clId="{6D769758-1EC2-4645-BB10-F5A0E1923109}" dt="2023-06-21T01:13:54.880" v="1858"/>
          <ac:spMkLst>
            <pc:docMk/>
            <pc:sldMk cId="3048114257" sldId="4015"/>
            <ac:spMk id="20" creationId="{9D4E108E-AE0D-479F-3F00-F460ED19E9FD}"/>
          </ac:spMkLst>
        </pc:spChg>
        <pc:picChg chg="mod">
          <ac:chgData name="junaid" userId="f5b44af3dfc10ec5" providerId="LiveId" clId="{6D769758-1EC2-4645-BB10-F5A0E1923109}" dt="2023-06-21T00:47:54.805" v="1419" actId="14100"/>
          <ac:picMkLst>
            <pc:docMk/>
            <pc:sldMk cId="3048114257" sldId="4015"/>
            <ac:picMk id="8" creationId="{1B1B2EC3-E192-80B6-5EC0-12D1E7EFFEBC}"/>
          </ac:picMkLst>
        </pc:picChg>
      </pc:sldChg>
      <pc:sldChg chg="addSp delSp modSp add mod">
        <pc:chgData name="junaid" userId="f5b44af3dfc10ec5" providerId="LiveId" clId="{6D769758-1EC2-4645-BB10-F5A0E1923109}" dt="2023-06-21T01:13:56.527" v="1859"/>
        <pc:sldMkLst>
          <pc:docMk/>
          <pc:sldMk cId="3815456110" sldId="4016"/>
        </pc:sldMkLst>
        <pc:spChg chg="add mod">
          <ac:chgData name="junaid" userId="f5b44af3dfc10ec5" providerId="LiveId" clId="{6D769758-1EC2-4645-BB10-F5A0E1923109}" dt="2023-06-21T01:13:56.527" v="1859"/>
          <ac:spMkLst>
            <pc:docMk/>
            <pc:sldMk cId="3815456110" sldId="4016"/>
            <ac:spMk id="2" creationId="{349B75AD-CA78-9AE0-06E5-D2A595DD7890}"/>
          </ac:spMkLst>
        </pc:spChg>
        <pc:spChg chg="add mod">
          <ac:chgData name="junaid" userId="f5b44af3dfc10ec5" providerId="LiveId" clId="{6D769758-1EC2-4645-BB10-F5A0E1923109}" dt="2023-06-21T01:13:56.527" v="1859"/>
          <ac:spMkLst>
            <pc:docMk/>
            <pc:sldMk cId="3815456110" sldId="4016"/>
            <ac:spMk id="7" creationId="{D6587F4F-BD2B-3351-A1CD-74392612E0E9}"/>
          </ac:spMkLst>
        </pc:spChg>
        <pc:spChg chg="add mod">
          <ac:chgData name="junaid" userId="f5b44af3dfc10ec5" providerId="LiveId" clId="{6D769758-1EC2-4645-BB10-F5A0E1923109}" dt="2023-06-21T01:13:56.527" v="1859"/>
          <ac:spMkLst>
            <pc:docMk/>
            <pc:sldMk cId="3815456110" sldId="4016"/>
            <ac:spMk id="8" creationId="{5AA6D005-47B1-6511-11FD-80644393F4BC}"/>
          </ac:spMkLst>
        </pc:spChg>
        <pc:spChg chg="mod">
          <ac:chgData name="junaid" userId="f5b44af3dfc10ec5" providerId="LiveId" clId="{6D769758-1EC2-4645-BB10-F5A0E1923109}" dt="2023-06-21T00:48:40.158" v="1429" actId="20577"/>
          <ac:spMkLst>
            <pc:docMk/>
            <pc:sldMk cId="3815456110" sldId="4016"/>
            <ac:spMk id="9" creationId="{BED8D4A5-ED64-0649-8F19-B4F51ACA9B4F}"/>
          </ac:spMkLst>
        </pc:spChg>
        <pc:spChg chg="del">
          <ac:chgData name="junaid" userId="f5b44af3dfc10ec5" providerId="LiveId" clId="{6D769758-1EC2-4645-BB10-F5A0E1923109}" dt="2023-06-21T01:12:35.165" v="1842" actId="478"/>
          <ac:spMkLst>
            <pc:docMk/>
            <pc:sldMk cId="3815456110" sldId="4016"/>
            <ac:spMk id="13" creationId="{4059074E-7EB0-A049-8ACD-51CD4EF15B42}"/>
          </ac:spMkLst>
        </pc:spChg>
        <pc:spChg chg="del">
          <ac:chgData name="junaid" userId="f5b44af3dfc10ec5" providerId="LiveId" clId="{6D769758-1EC2-4645-BB10-F5A0E1923109}" dt="2023-06-21T01:12:35.165" v="1842" actId="478"/>
          <ac:spMkLst>
            <pc:docMk/>
            <pc:sldMk cId="3815456110" sldId="4016"/>
            <ac:spMk id="14" creationId="{68BD59BD-BDC5-B341-8DBF-19CB96ADCF9D}"/>
          </ac:spMkLst>
        </pc:spChg>
        <pc:spChg chg="del">
          <ac:chgData name="junaid" userId="f5b44af3dfc10ec5" providerId="LiveId" clId="{6D769758-1EC2-4645-BB10-F5A0E1923109}" dt="2023-06-21T01:12:35.165" v="1842" actId="478"/>
          <ac:spMkLst>
            <pc:docMk/>
            <pc:sldMk cId="3815456110" sldId="4016"/>
            <ac:spMk id="15" creationId="{1EF8F21A-14C4-444A-A53A-467BF989CEF0}"/>
          </ac:spMkLst>
        </pc:spChg>
        <pc:spChg chg="del">
          <ac:chgData name="junaid" userId="f5b44af3dfc10ec5" providerId="LiveId" clId="{6D769758-1EC2-4645-BB10-F5A0E1923109}" dt="2023-06-21T01:12:35.165" v="1842" actId="478"/>
          <ac:spMkLst>
            <pc:docMk/>
            <pc:sldMk cId="3815456110" sldId="4016"/>
            <ac:spMk id="16" creationId="{9160CFA5-BCFF-C546-9415-27FE19D781E9}"/>
          </ac:spMkLst>
        </pc:spChg>
        <pc:spChg chg="del">
          <ac:chgData name="junaid" userId="f5b44af3dfc10ec5" providerId="LiveId" clId="{6D769758-1EC2-4645-BB10-F5A0E1923109}" dt="2023-06-21T01:12:35.165" v="1842" actId="478"/>
          <ac:spMkLst>
            <pc:docMk/>
            <pc:sldMk cId="3815456110" sldId="4016"/>
            <ac:spMk id="17" creationId="{E27226E9-4CDC-7647-9E77-57861FED1647}"/>
          </ac:spMkLst>
        </pc:spChg>
        <pc:spChg chg="del">
          <ac:chgData name="junaid" userId="f5b44af3dfc10ec5" providerId="LiveId" clId="{6D769758-1EC2-4645-BB10-F5A0E1923109}" dt="2023-06-21T01:12:35.165" v="1842" actId="478"/>
          <ac:spMkLst>
            <pc:docMk/>
            <pc:sldMk cId="3815456110" sldId="4016"/>
            <ac:spMk id="18" creationId="{042AA616-A20F-5141-AC7D-25D7D562D88F}"/>
          </ac:spMkLst>
        </pc:spChg>
        <pc:spChg chg="add mod">
          <ac:chgData name="junaid" userId="f5b44af3dfc10ec5" providerId="LiveId" clId="{6D769758-1EC2-4645-BB10-F5A0E1923109}" dt="2023-06-21T01:13:56.527" v="1859"/>
          <ac:spMkLst>
            <pc:docMk/>
            <pc:sldMk cId="3815456110" sldId="4016"/>
            <ac:spMk id="19" creationId="{4CD1221E-98B4-F993-0F3C-E1179F36BA93}"/>
          </ac:spMkLst>
        </pc:spChg>
        <pc:spChg chg="add mod">
          <ac:chgData name="junaid" userId="f5b44af3dfc10ec5" providerId="LiveId" clId="{6D769758-1EC2-4645-BB10-F5A0E1923109}" dt="2023-06-21T01:13:56.527" v="1859"/>
          <ac:spMkLst>
            <pc:docMk/>
            <pc:sldMk cId="3815456110" sldId="4016"/>
            <ac:spMk id="21" creationId="{5CE7FC4C-4727-47DE-FE6D-A440C361218B}"/>
          </ac:spMkLst>
        </pc:spChg>
        <pc:spChg chg="add mod">
          <ac:chgData name="junaid" userId="f5b44af3dfc10ec5" providerId="LiveId" clId="{6D769758-1EC2-4645-BB10-F5A0E1923109}" dt="2023-06-21T01:13:56.527" v="1859"/>
          <ac:spMkLst>
            <pc:docMk/>
            <pc:sldMk cId="3815456110" sldId="4016"/>
            <ac:spMk id="22" creationId="{A3AE59C9-9D1A-3631-23DA-3FFA848976EC}"/>
          </ac:spMkLst>
        </pc:spChg>
        <pc:picChg chg="mod">
          <ac:chgData name="junaid" userId="f5b44af3dfc10ec5" providerId="LiveId" clId="{6D769758-1EC2-4645-BB10-F5A0E1923109}" dt="2023-06-21T00:50:08.458" v="1439" actId="14100"/>
          <ac:picMkLst>
            <pc:docMk/>
            <pc:sldMk cId="3815456110" sldId="4016"/>
            <ac:picMk id="5" creationId="{8628366D-8D4E-7C22-E0F6-D4C758F417C1}"/>
          </ac:picMkLst>
        </pc:picChg>
        <pc:picChg chg="mod">
          <ac:chgData name="junaid" userId="f5b44af3dfc10ec5" providerId="LiveId" clId="{6D769758-1EC2-4645-BB10-F5A0E1923109}" dt="2023-06-21T00:50:30.188" v="1443" actId="14100"/>
          <ac:picMkLst>
            <pc:docMk/>
            <pc:sldMk cId="3815456110" sldId="4016"/>
            <ac:picMk id="20" creationId="{6A9E85BF-9840-9375-B274-F947D45D1B26}"/>
          </ac:picMkLst>
        </pc:picChg>
      </pc:sldChg>
      <pc:sldChg chg="addSp delSp modSp add mod">
        <pc:chgData name="junaid" userId="f5b44af3dfc10ec5" providerId="LiveId" clId="{6D769758-1EC2-4645-BB10-F5A0E1923109}" dt="2023-06-21T01:13:58.727" v="1860"/>
        <pc:sldMkLst>
          <pc:docMk/>
          <pc:sldMk cId="1668396002" sldId="4017"/>
        </pc:sldMkLst>
        <pc:spChg chg="add mod">
          <ac:chgData name="junaid" userId="f5b44af3dfc10ec5" providerId="LiveId" clId="{6D769758-1EC2-4645-BB10-F5A0E1923109}" dt="2023-06-21T01:13:58.727" v="1860"/>
          <ac:spMkLst>
            <pc:docMk/>
            <pc:sldMk cId="1668396002" sldId="4017"/>
            <ac:spMk id="2" creationId="{B4FFB88B-61DD-4ADC-4662-EEE61BF4524A}"/>
          </ac:spMkLst>
        </pc:spChg>
        <pc:spChg chg="add mod">
          <ac:chgData name="junaid" userId="f5b44af3dfc10ec5" providerId="LiveId" clId="{6D769758-1EC2-4645-BB10-F5A0E1923109}" dt="2023-06-21T01:13:58.727" v="1860"/>
          <ac:spMkLst>
            <pc:docMk/>
            <pc:sldMk cId="1668396002" sldId="4017"/>
            <ac:spMk id="5" creationId="{153097BF-CCE2-443C-B031-1EB5772FAE23}"/>
          </ac:spMkLst>
        </pc:spChg>
        <pc:spChg chg="add mod">
          <ac:chgData name="junaid" userId="f5b44af3dfc10ec5" providerId="LiveId" clId="{6D769758-1EC2-4645-BB10-F5A0E1923109}" dt="2023-06-21T01:13:58.727" v="1860"/>
          <ac:spMkLst>
            <pc:docMk/>
            <pc:sldMk cId="1668396002" sldId="4017"/>
            <ac:spMk id="6" creationId="{9D5BA13A-BA83-99CE-2FCA-B1050075BC86}"/>
          </ac:spMkLst>
        </pc:spChg>
        <pc:spChg chg="add mod">
          <ac:chgData name="junaid" userId="f5b44af3dfc10ec5" providerId="LiveId" clId="{6D769758-1EC2-4645-BB10-F5A0E1923109}" dt="2023-06-21T01:13:58.727" v="1860"/>
          <ac:spMkLst>
            <pc:docMk/>
            <pc:sldMk cId="1668396002" sldId="4017"/>
            <ac:spMk id="7" creationId="{3B03B4C6-39E9-82AB-7E23-4F17F5673530}"/>
          </ac:spMkLst>
        </pc:spChg>
        <pc:spChg chg="mod">
          <ac:chgData name="junaid" userId="f5b44af3dfc10ec5" providerId="LiveId" clId="{6D769758-1EC2-4645-BB10-F5A0E1923109}" dt="2023-06-21T00:48:46.827" v="1431" actId="20577"/>
          <ac:spMkLst>
            <pc:docMk/>
            <pc:sldMk cId="1668396002" sldId="4017"/>
            <ac:spMk id="9" creationId="{BED8D4A5-ED64-0649-8F19-B4F51ACA9B4F}"/>
          </ac:spMkLst>
        </pc:spChg>
        <pc:spChg chg="del">
          <ac:chgData name="junaid" userId="f5b44af3dfc10ec5" providerId="LiveId" clId="{6D769758-1EC2-4645-BB10-F5A0E1923109}" dt="2023-06-21T01:12:46.095" v="1843" actId="478"/>
          <ac:spMkLst>
            <pc:docMk/>
            <pc:sldMk cId="1668396002" sldId="4017"/>
            <ac:spMk id="13" creationId="{4059074E-7EB0-A049-8ACD-51CD4EF15B42}"/>
          </ac:spMkLst>
        </pc:spChg>
        <pc:spChg chg="del">
          <ac:chgData name="junaid" userId="f5b44af3dfc10ec5" providerId="LiveId" clId="{6D769758-1EC2-4645-BB10-F5A0E1923109}" dt="2023-06-21T01:12:46.095" v="1843" actId="478"/>
          <ac:spMkLst>
            <pc:docMk/>
            <pc:sldMk cId="1668396002" sldId="4017"/>
            <ac:spMk id="14" creationId="{68BD59BD-BDC5-B341-8DBF-19CB96ADCF9D}"/>
          </ac:spMkLst>
        </pc:spChg>
        <pc:spChg chg="del">
          <ac:chgData name="junaid" userId="f5b44af3dfc10ec5" providerId="LiveId" clId="{6D769758-1EC2-4645-BB10-F5A0E1923109}" dt="2023-06-21T01:12:46.095" v="1843" actId="478"/>
          <ac:spMkLst>
            <pc:docMk/>
            <pc:sldMk cId="1668396002" sldId="4017"/>
            <ac:spMk id="15" creationId="{1EF8F21A-14C4-444A-A53A-467BF989CEF0}"/>
          </ac:spMkLst>
        </pc:spChg>
        <pc:spChg chg="del">
          <ac:chgData name="junaid" userId="f5b44af3dfc10ec5" providerId="LiveId" clId="{6D769758-1EC2-4645-BB10-F5A0E1923109}" dt="2023-06-21T01:12:46.095" v="1843" actId="478"/>
          <ac:spMkLst>
            <pc:docMk/>
            <pc:sldMk cId="1668396002" sldId="4017"/>
            <ac:spMk id="16" creationId="{9160CFA5-BCFF-C546-9415-27FE19D781E9}"/>
          </ac:spMkLst>
        </pc:spChg>
        <pc:spChg chg="del">
          <ac:chgData name="junaid" userId="f5b44af3dfc10ec5" providerId="LiveId" clId="{6D769758-1EC2-4645-BB10-F5A0E1923109}" dt="2023-06-21T01:12:46.095" v="1843" actId="478"/>
          <ac:spMkLst>
            <pc:docMk/>
            <pc:sldMk cId="1668396002" sldId="4017"/>
            <ac:spMk id="17" creationId="{E27226E9-4CDC-7647-9E77-57861FED1647}"/>
          </ac:spMkLst>
        </pc:spChg>
        <pc:spChg chg="del">
          <ac:chgData name="junaid" userId="f5b44af3dfc10ec5" providerId="LiveId" clId="{6D769758-1EC2-4645-BB10-F5A0E1923109}" dt="2023-06-21T01:12:46.095" v="1843" actId="478"/>
          <ac:spMkLst>
            <pc:docMk/>
            <pc:sldMk cId="1668396002" sldId="4017"/>
            <ac:spMk id="18" creationId="{042AA616-A20F-5141-AC7D-25D7D562D88F}"/>
          </ac:spMkLst>
        </pc:spChg>
        <pc:spChg chg="add mod">
          <ac:chgData name="junaid" userId="f5b44af3dfc10ec5" providerId="LiveId" clId="{6D769758-1EC2-4645-BB10-F5A0E1923109}" dt="2023-06-21T01:13:58.727" v="1860"/>
          <ac:spMkLst>
            <pc:docMk/>
            <pc:sldMk cId="1668396002" sldId="4017"/>
            <ac:spMk id="19" creationId="{28D99D06-BEAF-F75C-6DBE-1FC0D3F6F30A}"/>
          </ac:spMkLst>
        </pc:spChg>
        <pc:spChg chg="add mod">
          <ac:chgData name="junaid" userId="f5b44af3dfc10ec5" providerId="LiveId" clId="{6D769758-1EC2-4645-BB10-F5A0E1923109}" dt="2023-06-21T01:13:58.727" v="1860"/>
          <ac:spMkLst>
            <pc:docMk/>
            <pc:sldMk cId="1668396002" sldId="4017"/>
            <ac:spMk id="20" creationId="{4E654259-CD86-863B-E551-2F5ED264FBD4}"/>
          </ac:spMkLst>
        </pc:spChg>
        <pc:picChg chg="mod">
          <ac:chgData name="junaid" userId="f5b44af3dfc10ec5" providerId="LiveId" clId="{6D769758-1EC2-4645-BB10-F5A0E1923109}" dt="2023-06-21T00:49:49.448" v="1437" actId="14100"/>
          <ac:picMkLst>
            <pc:docMk/>
            <pc:sldMk cId="1668396002" sldId="4017"/>
            <ac:picMk id="8" creationId="{1B1B2EC3-E192-80B6-5EC0-12D1E7EFFEBC}"/>
          </ac:picMkLst>
        </pc:picChg>
      </pc:sldChg>
      <pc:sldChg chg="addSp delSp modSp add mod">
        <pc:chgData name="junaid" userId="f5b44af3dfc10ec5" providerId="LiveId" clId="{6D769758-1EC2-4645-BB10-F5A0E1923109}" dt="2023-06-21T01:14:01.854" v="1862"/>
        <pc:sldMkLst>
          <pc:docMk/>
          <pc:sldMk cId="2194179294" sldId="4018"/>
        </pc:sldMkLst>
        <pc:spChg chg="mod">
          <ac:chgData name="junaid" userId="f5b44af3dfc10ec5" providerId="LiveId" clId="{6D769758-1EC2-4645-BB10-F5A0E1923109}" dt="2023-06-21T00:58:25.701" v="1648" actId="554"/>
          <ac:spMkLst>
            <pc:docMk/>
            <pc:sldMk cId="2194179294" sldId="4018"/>
            <ac:spMk id="6" creationId="{548F5518-48D4-9BC2-755B-ABD86583760D}"/>
          </ac:spMkLst>
        </pc:spChg>
        <pc:spChg chg="add mod">
          <ac:chgData name="junaid" userId="f5b44af3dfc10ec5" providerId="LiveId" clId="{6D769758-1EC2-4645-BB10-F5A0E1923109}" dt="2023-06-21T00:58:25.701" v="1648" actId="554"/>
          <ac:spMkLst>
            <pc:docMk/>
            <pc:sldMk cId="2194179294" sldId="4018"/>
            <ac:spMk id="8" creationId="{A97C937B-3CCE-D59F-C597-3271842A58E8}"/>
          </ac:spMkLst>
        </pc:spChg>
        <pc:spChg chg="mod">
          <ac:chgData name="junaid" userId="f5b44af3dfc10ec5" providerId="LiveId" clId="{6D769758-1EC2-4645-BB10-F5A0E1923109}" dt="2023-06-21T00:51:07.199" v="1449" actId="20577"/>
          <ac:spMkLst>
            <pc:docMk/>
            <pc:sldMk cId="2194179294" sldId="4018"/>
            <ac:spMk id="9" creationId="{BED8D4A5-ED64-0649-8F19-B4F51ACA9B4F}"/>
          </ac:spMkLst>
        </pc:spChg>
        <pc:spChg chg="mod">
          <ac:chgData name="junaid" userId="f5b44af3dfc10ec5" providerId="LiveId" clId="{6D769758-1EC2-4645-BB10-F5A0E1923109}" dt="2023-06-21T00:54:53.829" v="1600" actId="14100"/>
          <ac:spMkLst>
            <pc:docMk/>
            <pc:sldMk cId="2194179294" sldId="4018"/>
            <ac:spMk id="10" creationId="{4868928D-4FD0-5F4E-9E91-8486B68EFD9F}"/>
          </ac:spMkLst>
        </pc:spChg>
        <pc:spChg chg="del">
          <ac:chgData name="junaid" userId="f5b44af3dfc10ec5" providerId="LiveId" clId="{6D769758-1EC2-4645-BB10-F5A0E1923109}" dt="2023-06-21T00:54:45.329" v="1598" actId="478"/>
          <ac:spMkLst>
            <pc:docMk/>
            <pc:sldMk cId="2194179294" sldId="4018"/>
            <ac:spMk id="13" creationId="{4059074E-7EB0-A049-8ACD-51CD4EF15B42}"/>
          </ac:spMkLst>
        </pc:spChg>
        <pc:spChg chg="del">
          <ac:chgData name="junaid" userId="f5b44af3dfc10ec5" providerId="LiveId" clId="{6D769758-1EC2-4645-BB10-F5A0E1923109}" dt="2023-06-21T00:54:45.329" v="1598" actId="478"/>
          <ac:spMkLst>
            <pc:docMk/>
            <pc:sldMk cId="2194179294" sldId="4018"/>
            <ac:spMk id="14" creationId="{68BD59BD-BDC5-B341-8DBF-19CB96ADCF9D}"/>
          </ac:spMkLst>
        </pc:spChg>
        <pc:spChg chg="del">
          <ac:chgData name="junaid" userId="f5b44af3dfc10ec5" providerId="LiveId" clId="{6D769758-1EC2-4645-BB10-F5A0E1923109}" dt="2023-06-21T00:54:45.329" v="1598" actId="478"/>
          <ac:spMkLst>
            <pc:docMk/>
            <pc:sldMk cId="2194179294" sldId="4018"/>
            <ac:spMk id="15" creationId="{1EF8F21A-14C4-444A-A53A-467BF989CEF0}"/>
          </ac:spMkLst>
        </pc:spChg>
        <pc:spChg chg="del">
          <ac:chgData name="junaid" userId="f5b44af3dfc10ec5" providerId="LiveId" clId="{6D769758-1EC2-4645-BB10-F5A0E1923109}" dt="2023-06-21T00:54:45.329" v="1598" actId="478"/>
          <ac:spMkLst>
            <pc:docMk/>
            <pc:sldMk cId="2194179294" sldId="4018"/>
            <ac:spMk id="16" creationId="{9160CFA5-BCFF-C546-9415-27FE19D781E9}"/>
          </ac:spMkLst>
        </pc:spChg>
        <pc:spChg chg="del">
          <ac:chgData name="junaid" userId="f5b44af3dfc10ec5" providerId="LiveId" clId="{6D769758-1EC2-4645-BB10-F5A0E1923109}" dt="2023-06-21T00:54:45.329" v="1598" actId="478"/>
          <ac:spMkLst>
            <pc:docMk/>
            <pc:sldMk cId="2194179294" sldId="4018"/>
            <ac:spMk id="17" creationId="{E27226E9-4CDC-7647-9E77-57861FED1647}"/>
          </ac:spMkLst>
        </pc:spChg>
        <pc:spChg chg="del">
          <ac:chgData name="junaid" userId="f5b44af3dfc10ec5" providerId="LiveId" clId="{6D769758-1EC2-4645-BB10-F5A0E1923109}" dt="2023-06-21T00:54:45.329" v="1598" actId="478"/>
          <ac:spMkLst>
            <pc:docMk/>
            <pc:sldMk cId="2194179294" sldId="4018"/>
            <ac:spMk id="18" creationId="{042AA616-A20F-5141-AC7D-25D7D562D88F}"/>
          </ac:spMkLst>
        </pc:spChg>
        <pc:spChg chg="add del mod">
          <ac:chgData name="junaid" userId="f5b44af3dfc10ec5" providerId="LiveId" clId="{6D769758-1EC2-4645-BB10-F5A0E1923109}" dt="2023-06-21T01:14:01.854" v="1862"/>
          <ac:spMkLst>
            <pc:docMk/>
            <pc:sldMk cId="2194179294" sldId="4018"/>
            <ac:spMk id="22" creationId="{854423CC-FD1B-613D-0690-58C7DB03BAAA}"/>
          </ac:spMkLst>
        </pc:spChg>
        <pc:spChg chg="add del mod">
          <ac:chgData name="junaid" userId="f5b44af3dfc10ec5" providerId="LiveId" clId="{6D769758-1EC2-4645-BB10-F5A0E1923109}" dt="2023-06-21T01:14:01.854" v="1862"/>
          <ac:spMkLst>
            <pc:docMk/>
            <pc:sldMk cId="2194179294" sldId="4018"/>
            <ac:spMk id="23" creationId="{4D3C0CDB-F288-FC21-6643-4F5D64734A75}"/>
          </ac:spMkLst>
        </pc:spChg>
        <pc:spChg chg="add del mod">
          <ac:chgData name="junaid" userId="f5b44af3dfc10ec5" providerId="LiveId" clId="{6D769758-1EC2-4645-BB10-F5A0E1923109}" dt="2023-06-21T01:14:01.854" v="1862"/>
          <ac:spMkLst>
            <pc:docMk/>
            <pc:sldMk cId="2194179294" sldId="4018"/>
            <ac:spMk id="24" creationId="{7E485BBB-82E4-0D74-5522-65B914317909}"/>
          </ac:spMkLst>
        </pc:spChg>
        <pc:spChg chg="add del mod">
          <ac:chgData name="junaid" userId="f5b44af3dfc10ec5" providerId="LiveId" clId="{6D769758-1EC2-4645-BB10-F5A0E1923109}" dt="2023-06-21T01:14:01.854" v="1862"/>
          <ac:spMkLst>
            <pc:docMk/>
            <pc:sldMk cId="2194179294" sldId="4018"/>
            <ac:spMk id="25" creationId="{95DD280D-01D7-2418-6DEF-97F5F5D0802D}"/>
          </ac:spMkLst>
        </pc:spChg>
        <pc:spChg chg="add del mod">
          <ac:chgData name="junaid" userId="f5b44af3dfc10ec5" providerId="LiveId" clId="{6D769758-1EC2-4645-BB10-F5A0E1923109}" dt="2023-06-21T01:14:01.854" v="1862"/>
          <ac:spMkLst>
            <pc:docMk/>
            <pc:sldMk cId="2194179294" sldId="4018"/>
            <ac:spMk id="26" creationId="{EEA54A5F-BB59-9B8D-79E1-BD245A38136E}"/>
          </ac:spMkLst>
        </pc:spChg>
        <pc:spChg chg="add del mod">
          <ac:chgData name="junaid" userId="f5b44af3dfc10ec5" providerId="LiveId" clId="{6D769758-1EC2-4645-BB10-F5A0E1923109}" dt="2023-06-21T01:14:01.854" v="1862"/>
          <ac:spMkLst>
            <pc:docMk/>
            <pc:sldMk cId="2194179294" sldId="4018"/>
            <ac:spMk id="27" creationId="{A4AE29A5-3186-9841-457D-A741A9AA147A}"/>
          </ac:spMkLst>
        </pc:spChg>
        <pc:picChg chg="add mod ord">
          <ac:chgData name="junaid" userId="f5b44af3dfc10ec5" providerId="LiveId" clId="{6D769758-1EC2-4645-BB10-F5A0E1923109}" dt="2023-06-21T00:52:29.548" v="1459" actId="14100"/>
          <ac:picMkLst>
            <pc:docMk/>
            <pc:sldMk cId="2194179294" sldId="4018"/>
            <ac:picMk id="2" creationId="{8FB6C055-E347-2C23-07F2-AC9BFDBBFF6A}"/>
          </ac:picMkLst>
        </pc:picChg>
        <pc:picChg chg="del">
          <ac:chgData name="junaid" userId="f5b44af3dfc10ec5" providerId="LiveId" clId="{6D769758-1EC2-4645-BB10-F5A0E1923109}" dt="2023-06-21T00:52:12.509" v="1456" actId="21"/>
          <ac:picMkLst>
            <pc:docMk/>
            <pc:sldMk cId="2194179294" sldId="4018"/>
            <ac:picMk id="5" creationId="{8628366D-8D4E-7C22-E0F6-D4C758F417C1}"/>
          </ac:picMkLst>
        </pc:picChg>
        <pc:picChg chg="add mod">
          <ac:chgData name="junaid" userId="f5b44af3dfc10ec5" providerId="LiveId" clId="{6D769758-1EC2-4645-BB10-F5A0E1923109}" dt="2023-06-21T01:10:37.802" v="1829" actId="1582"/>
          <ac:picMkLst>
            <pc:docMk/>
            <pc:sldMk cId="2194179294" sldId="4018"/>
            <ac:picMk id="7" creationId="{BF4C7F18-817C-1D50-6FA6-2B1DAB9BF7B2}"/>
          </ac:picMkLst>
        </pc:picChg>
        <pc:picChg chg="add del mod">
          <ac:chgData name="junaid" userId="f5b44af3dfc10ec5" providerId="LiveId" clId="{6D769758-1EC2-4645-BB10-F5A0E1923109}" dt="2023-06-21T00:54:01.836" v="1572" actId="21"/>
          <ac:picMkLst>
            <pc:docMk/>
            <pc:sldMk cId="2194179294" sldId="4018"/>
            <ac:picMk id="19" creationId="{26256269-355F-2F2A-9745-49DD78319F9B}"/>
          </ac:picMkLst>
        </pc:picChg>
        <pc:picChg chg="del">
          <ac:chgData name="junaid" userId="f5b44af3dfc10ec5" providerId="LiveId" clId="{6D769758-1EC2-4645-BB10-F5A0E1923109}" dt="2023-06-21T00:52:42.948" v="1461" actId="21"/>
          <ac:picMkLst>
            <pc:docMk/>
            <pc:sldMk cId="2194179294" sldId="4018"/>
            <ac:picMk id="20" creationId="{6A9E85BF-9840-9375-B274-F947D45D1B26}"/>
          </ac:picMkLst>
        </pc:picChg>
        <pc:picChg chg="add mod">
          <ac:chgData name="junaid" userId="f5b44af3dfc10ec5" providerId="LiveId" clId="{6D769758-1EC2-4645-BB10-F5A0E1923109}" dt="2023-06-21T00:57:39.076" v="1642" actId="1582"/>
          <ac:picMkLst>
            <pc:docMk/>
            <pc:sldMk cId="2194179294" sldId="4018"/>
            <ac:picMk id="21" creationId="{053500C3-1F38-EECB-6D31-9D9DC44157E5}"/>
          </ac:picMkLst>
        </pc:picChg>
      </pc:sldChg>
      <pc:sldChg chg="delSp add del mod">
        <pc:chgData name="junaid" userId="f5b44af3dfc10ec5" providerId="LiveId" clId="{6D769758-1EC2-4645-BB10-F5A0E1923109}" dt="2023-06-21T01:17:48.579" v="1929" actId="47"/>
        <pc:sldMkLst>
          <pc:docMk/>
          <pc:sldMk cId="1689142972" sldId="4019"/>
        </pc:sldMkLst>
        <pc:spChg chg="del">
          <ac:chgData name="junaid" userId="f5b44af3dfc10ec5" providerId="LiveId" clId="{6D769758-1EC2-4645-BB10-F5A0E1923109}" dt="2023-06-21T01:13:13.231" v="1849" actId="478"/>
          <ac:spMkLst>
            <pc:docMk/>
            <pc:sldMk cId="1689142972" sldId="4019"/>
            <ac:spMk id="13" creationId="{4059074E-7EB0-A049-8ACD-51CD4EF15B42}"/>
          </ac:spMkLst>
        </pc:spChg>
        <pc:spChg chg="del">
          <ac:chgData name="junaid" userId="f5b44af3dfc10ec5" providerId="LiveId" clId="{6D769758-1EC2-4645-BB10-F5A0E1923109}" dt="2023-06-21T01:13:13.231" v="1849" actId="478"/>
          <ac:spMkLst>
            <pc:docMk/>
            <pc:sldMk cId="1689142972" sldId="4019"/>
            <ac:spMk id="14" creationId="{68BD59BD-BDC5-B341-8DBF-19CB96ADCF9D}"/>
          </ac:spMkLst>
        </pc:spChg>
        <pc:spChg chg="del">
          <ac:chgData name="junaid" userId="f5b44af3dfc10ec5" providerId="LiveId" clId="{6D769758-1EC2-4645-BB10-F5A0E1923109}" dt="2023-06-21T01:13:13.231" v="1849" actId="478"/>
          <ac:spMkLst>
            <pc:docMk/>
            <pc:sldMk cId="1689142972" sldId="4019"/>
            <ac:spMk id="15" creationId="{1EF8F21A-14C4-444A-A53A-467BF989CEF0}"/>
          </ac:spMkLst>
        </pc:spChg>
        <pc:spChg chg="del">
          <ac:chgData name="junaid" userId="f5b44af3dfc10ec5" providerId="LiveId" clId="{6D769758-1EC2-4645-BB10-F5A0E1923109}" dt="2023-06-21T01:13:13.231" v="1849" actId="478"/>
          <ac:spMkLst>
            <pc:docMk/>
            <pc:sldMk cId="1689142972" sldId="4019"/>
            <ac:spMk id="16" creationId="{9160CFA5-BCFF-C546-9415-27FE19D781E9}"/>
          </ac:spMkLst>
        </pc:spChg>
        <pc:spChg chg="del">
          <ac:chgData name="junaid" userId="f5b44af3dfc10ec5" providerId="LiveId" clId="{6D769758-1EC2-4645-BB10-F5A0E1923109}" dt="2023-06-21T01:13:13.231" v="1849" actId="478"/>
          <ac:spMkLst>
            <pc:docMk/>
            <pc:sldMk cId="1689142972" sldId="4019"/>
            <ac:spMk id="17" creationId="{E27226E9-4CDC-7647-9E77-57861FED1647}"/>
          </ac:spMkLst>
        </pc:spChg>
        <pc:spChg chg="del">
          <ac:chgData name="junaid" userId="f5b44af3dfc10ec5" providerId="LiveId" clId="{6D769758-1EC2-4645-BB10-F5A0E1923109}" dt="2023-06-21T01:13:13.231" v="1849" actId="478"/>
          <ac:spMkLst>
            <pc:docMk/>
            <pc:sldMk cId="1689142972" sldId="4019"/>
            <ac:spMk id="18" creationId="{042AA616-A20F-5141-AC7D-25D7D562D88F}"/>
          </ac:spMkLst>
        </pc:spChg>
      </pc:sldChg>
      <pc:sldChg chg="addSp delSp modSp add mod ord">
        <pc:chgData name="junaid" userId="f5b44af3dfc10ec5" providerId="LiveId" clId="{6D769758-1EC2-4645-BB10-F5A0E1923109}" dt="2023-06-21T01:14:04.251" v="1863"/>
        <pc:sldMkLst>
          <pc:docMk/>
          <pc:sldMk cId="733287408" sldId="4020"/>
        </pc:sldMkLst>
        <pc:spChg chg="add mod">
          <ac:chgData name="junaid" userId="f5b44af3dfc10ec5" providerId="LiveId" clId="{6D769758-1EC2-4645-BB10-F5A0E1923109}" dt="2023-06-21T01:14:04.251" v="1863"/>
          <ac:spMkLst>
            <pc:docMk/>
            <pc:sldMk cId="733287408" sldId="4020"/>
            <ac:spMk id="8" creationId="{3CFE0D69-A2C3-DD00-BD47-CF3F805CEACA}"/>
          </ac:spMkLst>
        </pc:spChg>
        <pc:spChg chg="mod">
          <ac:chgData name="junaid" userId="f5b44af3dfc10ec5" providerId="LiveId" clId="{6D769758-1EC2-4645-BB10-F5A0E1923109}" dt="2023-06-21T01:03:56.484" v="1758" actId="20577"/>
          <ac:spMkLst>
            <pc:docMk/>
            <pc:sldMk cId="733287408" sldId="4020"/>
            <ac:spMk id="9" creationId="{BED8D4A5-ED64-0649-8F19-B4F51ACA9B4F}"/>
          </ac:spMkLst>
        </pc:spChg>
        <pc:spChg chg="del">
          <ac:chgData name="junaid" userId="f5b44af3dfc10ec5" providerId="LiveId" clId="{6D769758-1EC2-4645-BB10-F5A0E1923109}" dt="2023-06-21T01:12:51.653" v="1844" actId="478"/>
          <ac:spMkLst>
            <pc:docMk/>
            <pc:sldMk cId="733287408" sldId="4020"/>
            <ac:spMk id="13" creationId="{4059074E-7EB0-A049-8ACD-51CD4EF15B42}"/>
          </ac:spMkLst>
        </pc:spChg>
        <pc:spChg chg="del">
          <ac:chgData name="junaid" userId="f5b44af3dfc10ec5" providerId="LiveId" clId="{6D769758-1EC2-4645-BB10-F5A0E1923109}" dt="2023-06-21T01:12:51.653" v="1844" actId="478"/>
          <ac:spMkLst>
            <pc:docMk/>
            <pc:sldMk cId="733287408" sldId="4020"/>
            <ac:spMk id="14" creationId="{68BD59BD-BDC5-B341-8DBF-19CB96ADCF9D}"/>
          </ac:spMkLst>
        </pc:spChg>
        <pc:spChg chg="del">
          <ac:chgData name="junaid" userId="f5b44af3dfc10ec5" providerId="LiveId" clId="{6D769758-1EC2-4645-BB10-F5A0E1923109}" dt="2023-06-21T01:12:51.653" v="1844" actId="478"/>
          <ac:spMkLst>
            <pc:docMk/>
            <pc:sldMk cId="733287408" sldId="4020"/>
            <ac:spMk id="15" creationId="{1EF8F21A-14C4-444A-A53A-467BF989CEF0}"/>
          </ac:spMkLst>
        </pc:spChg>
        <pc:spChg chg="del">
          <ac:chgData name="junaid" userId="f5b44af3dfc10ec5" providerId="LiveId" clId="{6D769758-1EC2-4645-BB10-F5A0E1923109}" dt="2023-06-21T01:12:51.653" v="1844" actId="478"/>
          <ac:spMkLst>
            <pc:docMk/>
            <pc:sldMk cId="733287408" sldId="4020"/>
            <ac:spMk id="16" creationId="{9160CFA5-BCFF-C546-9415-27FE19D781E9}"/>
          </ac:spMkLst>
        </pc:spChg>
        <pc:spChg chg="del">
          <ac:chgData name="junaid" userId="f5b44af3dfc10ec5" providerId="LiveId" clId="{6D769758-1EC2-4645-BB10-F5A0E1923109}" dt="2023-06-21T01:12:51.653" v="1844" actId="478"/>
          <ac:spMkLst>
            <pc:docMk/>
            <pc:sldMk cId="733287408" sldId="4020"/>
            <ac:spMk id="17" creationId="{E27226E9-4CDC-7647-9E77-57861FED1647}"/>
          </ac:spMkLst>
        </pc:spChg>
        <pc:spChg chg="del">
          <ac:chgData name="junaid" userId="f5b44af3dfc10ec5" providerId="LiveId" clId="{6D769758-1EC2-4645-BB10-F5A0E1923109}" dt="2023-06-21T01:12:51.653" v="1844" actId="478"/>
          <ac:spMkLst>
            <pc:docMk/>
            <pc:sldMk cId="733287408" sldId="4020"/>
            <ac:spMk id="18" creationId="{042AA616-A20F-5141-AC7D-25D7D562D88F}"/>
          </ac:spMkLst>
        </pc:spChg>
        <pc:spChg chg="add mod">
          <ac:chgData name="junaid" userId="f5b44af3dfc10ec5" providerId="LiveId" clId="{6D769758-1EC2-4645-BB10-F5A0E1923109}" dt="2023-06-21T01:14:04.251" v="1863"/>
          <ac:spMkLst>
            <pc:docMk/>
            <pc:sldMk cId="733287408" sldId="4020"/>
            <ac:spMk id="19" creationId="{F6035C98-CC3B-5888-4E90-D27FF1C6B553}"/>
          </ac:spMkLst>
        </pc:spChg>
        <pc:spChg chg="add mod">
          <ac:chgData name="junaid" userId="f5b44af3dfc10ec5" providerId="LiveId" clId="{6D769758-1EC2-4645-BB10-F5A0E1923109}" dt="2023-06-21T01:14:04.251" v="1863"/>
          <ac:spMkLst>
            <pc:docMk/>
            <pc:sldMk cId="733287408" sldId="4020"/>
            <ac:spMk id="21" creationId="{CB0913F9-9356-7726-3797-6AFE017FEB65}"/>
          </ac:spMkLst>
        </pc:spChg>
        <pc:spChg chg="add mod">
          <ac:chgData name="junaid" userId="f5b44af3dfc10ec5" providerId="LiveId" clId="{6D769758-1EC2-4645-BB10-F5A0E1923109}" dt="2023-06-21T01:14:04.251" v="1863"/>
          <ac:spMkLst>
            <pc:docMk/>
            <pc:sldMk cId="733287408" sldId="4020"/>
            <ac:spMk id="22" creationId="{136E5942-B64C-68D5-A308-CEB10B433F15}"/>
          </ac:spMkLst>
        </pc:spChg>
        <pc:spChg chg="add mod">
          <ac:chgData name="junaid" userId="f5b44af3dfc10ec5" providerId="LiveId" clId="{6D769758-1EC2-4645-BB10-F5A0E1923109}" dt="2023-06-21T01:14:04.251" v="1863"/>
          <ac:spMkLst>
            <pc:docMk/>
            <pc:sldMk cId="733287408" sldId="4020"/>
            <ac:spMk id="23" creationId="{7E397807-7642-4B69-83BD-127664656605}"/>
          </ac:spMkLst>
        </pc:spChg>
        <pc:spChg chg="add mod">
          <ac:chgData name="junaid" userId="f5b44af3dfc10ec5" providerId="LiveId" clId="{6D769758-1EC2-4645-BB10-F5A0E1923109}" dt="2023-06-21T01:14:04.251" v="1863"/>
          <ac:spMkLst>
            <pc:docMk/>
            <pc:sldMk cId="733287408" sldId="4020"/>
            <ac:spMk id="24" creationId="{926FA9E1-BA2C-558A-4A70-01412ACE5F10}"/>
          </ac:spMkLst>
        </pc:spChg>
        <pc:picChg chg="add mod">
          <ac:chgData name="junaid" userId="f5b44af3dfc10ec5" providerId="LiveId" clId="{6D769758-1EC2-4645-BB10-F5A0E1923109}" dt="2023-06-21T00:59:45.165" v="1658" actId="1582"/>
          <ac:picMkLst>
            <pc:docMk/>
            <pc:sldMk cId="733287408" sldId="4020"/>
            <ac:picMk id="2" creationId="{8354DD43-87D2-5784-44D1-F1F51353343D}"/>
          </ac:picMkLst>
        </pc:picChg>
        <pc:picChg chg="del">
          <ac:chgData name="junaid" userId="f5b44af3dfc10ec5" providerId="LiveId" clId="{6D769758-1EC2-4645-BB10-F5A0E1923109}" dt="2023-06-21T00:59:18.532" v="1653" actId="21"/>
          <ac:picMkLst>
            <pc:docMk/>
            <pc:sldMk cId="733287408" sldId="4020"/>
            <ac:picMk id="5" creationId="{8628366D-8D4E-7C22-E0F6-D4C758F417C1}"/>
          </ac:picMkLst>
        </pc:picChg>
        <pc:picChg chg="add mod">
          <ac:chgData name="junaid" userId="f5b44af3dfc10ec5" providerId="LiveId" clId="{6D769758-1EC2-4645-BB10-F5A0E1923109}" dt="2023-06-21T01:10:26.122" v="1827" actId="1582"/>
          <ac:picMkLst>
            <pc:docMk/>
            <pc:sldMk cId="733287408" sldId="4020"/>
            <ac:picMk id="7" creationId="{50AF1D64-CDFE-3E2C-4D45-CBD30ED39AE0}"/>
          </ac:picMkLst>
        </pc:picChg>
        <pc:picChg chg="del">
          <ac:chgData name="junaid" userId="f5b44af3dfc10ec5" providerId="LiveId" clId="{6D769758-1EC2-4645-BB10-F5A0E1923109}" dt="2023-06-21T00:59:52.769" v="1659" actId="21"/>
          <ac:picMkLst>
            <pc:docMk/>
            <pc:sldMk cId="733287408" sldId="4020"/>
            <ac:picMk id="20" creationId="{6A9E85BF-9840-9375-B274-F947D45D1B26}"/>
          </ac:picMkLst>
        </pc:picChg>
      </pc:sldChg>
      <pc:sldChg chg="addSp delSp modSp add mod ord">
        <pc:chgData name="junaid" userId="f5b44af3dfc10ec5" providerId="LiveId" clId="{6D769758-1EC2-4645-BB10-F5A0E1923109}" dt="2023-06-21T01:10:13.052" v="1825" actId="1582"/>
        <pc:sldMkLst>
          <pc:docMk/>
          <pc:sldMk cId="3707492701" sldId="4021"/>
        </pc:sldMkLst>
        <pc:spChg chg="add mod">
          <ac:chgData name="junaid" userId="f5b44af3dfc10ec5" providerId="LiveId" clId="{6D769758-1EC2-4645-BB10-F5A0E1923109}" dt="2023-06-21T01:02:26.966" v="1688" actId="20577"/>
          <ac:spMkLst>
            <pc:docMk/>
            <pc:sldMk cId="3707492701" sldId="4021"/>
            <ac:spMk id="6" creationId="{A118DE6D-E9F6-A030-BD08-E85294355998}"/>
          </ac:spMkLst>
        </pc:spChg>
        <pc:spChg chg="add mod">
          <ac:chgData name="junaid" userId="f5b44af3dfc10ec5" providerId="LiveId" clId="{6D769758-1EC2-4645-BB10-F5A0E1923109}" dt="2023-06-21T01:03:24.324" v="1755" actId="1076"/>
          <ac:spMkLst>
            <pc:docMk/>
            <pc:sldMk cId="3707492701" sldId="4021"/>
            <ac:spMk id="7" creationId="{BA3DF945-D29F-EC33-D025-FD5D1E60CF0A}"/>
          </ac:spMkLst>
        </pc:spChg>
        <pc:spChg chg="mod">
          <ac:chgData name="junaid" userId="f5b44af3dfc10ec5" providerId="LiveId" clId="{6D769758-1EC2-4645-BB10-F5A0E1923109}" dt="2023-06-21T01:02:36.480" v="1694" actId="20577"/>
          <ac:spMkLst>
            <pc:docMk/>
            <pc:sldMk cId="3707492701" sldId="4021"/>
            <ac:spMk id="9" creationId="{BED8D4A5-ED64-0649-8F19-B4F51ACA9B4F}"/>
          </ac:spMkLst>
        </pc:spChg>
        <pc:spChg chg="mod">
          <ac:chgData name="junaid" userId="f5b44af3dfc10ec5" providerId="LiveId" clId="{6D769758-1EC2-4645-BB10-F5A0E1923109}" dt="2023-06-21T01:02:53.221" v="1696" actId="14100"/>
          <ac:spMkLst>
            <pc:docMk/>
            <pc:sldMk cId="3707492701" sldId="4021"/>
            <ac:spMk id="10" creationId="{4868928D-4FD0-5F4E-9E91-8486B68EFD9F}"/>
          </ac:spMkLst>
        </pc:spChg>
        <pc:spChg chg="mod">
          <ac:chgData name="junaid" userId="f5b44af3dfc10ec5" providerId="LiveId" clId="{6D769758-1EC2-4645-BB10-F5A0E1923109}" dt="2023-06-21T01:02:58.977" v="1708" actId="1035"/>
          <ac:spMkLst>
            <pc:docMk/>
            <pc:sldMk cId="3707492701" sldId="4021"/>
            <ac:spMk id="11" creationId="{00987B04-8ACE-6840-8EEF-D5B650563AE2}"/>
          </ac:spMkLst>
        </pc:spChg>
        <pc:spChg chg="del">
          <ac:chgData name="junaid" userId="f5b44af3dfc10ec5" providerId="LiveId" clId="{6D769758-1EC2-4645-BB10-F5A0E1923109}" dt="2023-06-21T01:03:10.112" v="1709" actId="478"/>
          <ac:spMkLst>
            <pc:docMk/>
            <pc:sldMk cId="3707492701" sldId="4021"/>
            <ac:spMk id="13" creationId="{4059074E-7EB0-A049-8ACD-51CD4EF15B42}"/>
          </ac:spMkLst>
        </pc:spChg>
        <pc:spChg chg="del">
          <ac:chgData name="junaid" userId="f5b44af3dfc10ec5" providerId="LiveId" clId="{6D769758-1EC2-4645-BB10-F5A0E1923109}" dt="2023-06-21T01:03:10.112" v="1709" actId="478"/>
          <ac:spMkLst>
            <pc:docMk/>
            <pc:sldMk cId="3707492701" sldId="4021"/>
            <ac:spMk id="14" creationId="{68BD59BD-BDC5-B341-8DBF-19CB96ADCF9D}"/>
          </ac:spMkLst>
        </pc:spChg>
        <pc:spChg chg="del">
          <ac:chgData name="junaid" userId="f5b44af3dfc10ec5" providerId="LiveId" clId="{6D769758-1EC2-4645-BB10-F5A0E1923109}" dt="2023-06-21T01:03:10.112" v="1709" actId="478"/>
          <ac:spMkLst>
            <pc:docMk/>
            <pc:sldMk cId="3707492701" sldId="4021"/>
            <ac:spMk id="15" creationId="{1EF8F21A-14C4-444A-A53A-467BF989CEF0}"/>
          </ac:spMkLst>
        </pc:spChg>
        <pc:spChg chg="del">
          <ac:chgData name="junaid" userId="f5b44af3dfc10ec5" providerId="LiveId" clId="{6D769758-1EC2-4645-BB10-F5A0E1923109}" dt="2023-06-21T01:03:10.112" v="1709" actId="478"/>
          <ac:spMkLst>
            <pc:docMk/>
            <pc:sldMk cId="3707492701" sldId="4021"/>
            <ac:spMk id="16" creationId="{9160CFA5-BCFF-C546-9415-27FE19D781E9}"/>
          </ac:spMkLst>
        </pc:spChg>
        <pc:spChg chg="del">
          <ac:chgData name="junaid" userId="f5b44af3dfc10ec5" providerId="LiveId" clId="{6D769758-1EC2-4645-BB10-F5A0E1923109}" dt="2023-06-21T01:03:10.112" v="1709" actId="478"/>
          <ac:spMkLst>
            <pc:docMk/>
            <pc:sldMk cId="3707492701" sldId="4021"/>
            <ac:spMk id="17" creationId="{E27226E9-4CDC-7647-9E77-57861FED1647}"/>
          </ac:spMkLst>
        </pc:spChg>
        <pc:spChg chg="del">
          <ac:chgData name="junaid" userId="f5b44af3dfc10ec5" providerId="LiveId" clId="{6D769758-1EC2-4645-BB10-F5A0E1923109}" dt="2023-06-21T01:03:10.112" v="1709" actId="478"/>
          <ac:spMkLst>
            <pc:docMk/>
            <pc:sldMk cId="3707492701" sldId="4021"/>
            <ac:spMk id="18" creationId="{042AA616-A20F-5141-AC7D-25D7D562D88F}"/>
          </ac:spMkLst>
        </pc:spChg>
        <pc:spChg chg="add mod">
          <ac:chgData name="junaid" userId="f5b44af3dfc10ec5" providerId="LiveId" clId="{6D769758-1EC2-4645-BB10-F5A0E1923109}" dt="2023-06-21T01:03:24.324" v="1755" actId="1076"/>
          <ac:spMkLst>
            <pc:docMk/>
            <pc:sldMk cId="3707492701" sldId="4021"/>
            <ac:spMk id="19" creationId="{FB1F713E-88BC-AEB3-85BB-82362B593907}"/>
          </ac:spMkLst>
        </pc:spChg>
        <pc:spChg chg="add mod">
          <ac:chgData name="junaid" userId="f5b44af3dfc10ec5" providerId="LiveId" clId="{6D769758-1EC2-4645-BB10-F5A0E1923109}" dt="2023-06-21T01:03:24.324" v="1755" actId="1076"/>
          <ac:spMkLst>
            <pc:docMk/>
            <pc:sldMk cId="3707492701" sldId="4021"/>
            <ac:spMk id="20" creationId="{867EE6A5-B4A7-D3C1-D957-87B9F8B3DF03}"/>
          </ac:spMkLst>
        </pc:spChg>
        <pc:picChg chg="add mod">
          <ac:chgData name="junaid" userId="f5b44af3dfc10ec5" providerId="LiveId" clId="{6D769758-1EC2-4645-BB10-F5A0E1923109}" dt="2023-06-21T01:10:07.151" v="1823" actId="1582"/>
          <ac:picMkLst>
            <pc:docMk/>
            <pc:sldMk cId="3707492701" sldId="4021"/>
            <ac:picMk id="2" creationId="{E4A9394D-5CC8-2591-41E0-D2D116C40ECF}"/>
          </ac:picMkLst>
        </pc:picChg>
        <pc:picChg chg="add mod">
          <ac:chgData name="junaid" userId="f5b44af3dfc10ec5" providerId="LiveId" clId="{6D769758-1EC2-4645-BB10-F5A0E1923109}" dt="2023-06-21T01:10:13.052" v="1825" actId="1582"/>
          <ac:picMkLst>
            <pc:docMk/>
            <pc:sldMk cId="3707492701" sldId="4021"/>
            <ac:picMk id="5" creationId="{9BC04BF5-23E1-FB3B-F640-1C8B6FAE0E48}"/>
          </ac:picMkLst>
        </pc:picChg>
        <pc:picChg chg="del">
          <ac:chgData name="junaid" userId="f5b44af3dfc10ec5" providerId="LiveId" clId="{6D769758-1EC2-4645-BB10-F5A0E1923109}" dt="2023-06-21T01:00:29.959" v="1666" actId="21"/>
          <ac:picMkLst>
            <pc:docMk/>
            <pc:sldMk cId="3707492701" sldId="4021"/>
            <ac:picMk id="8" creationId="{1B1B2EC3-E192-80B6-5EC0-12D1E7EFFEBC}"/>
          </ac:picMkLst>
        </pc:picChg>
      </pc:sldChg>
      <pc:sldChg chg="addSp delSp modSp add mod ord">
        <pc:chgData name="junaid" userId="f5b44af3dfc10ec5" providerId="LiveId" clId="{6D769758-1EC2-4645-BB10-F5A0E1923109}" dt="2023-06-21T01:14:08.216" v="1864"/>
        <pc:sldMkLst>
          <pc:docMk/>
          <pc:sldMk cId="1583636858" sldId="4022"/>
        </pc:sldMkLst>
        <pc:spChg chg="add mod">
          <ac:chgData name="junaid" userId="f5b44af3dfc10ec5" providerId="LiveId" clId="{6D769758-1EC2-4645-BB10-F5A0E1923109}" dt="2023-06-21T01:14:08.216" v="1864"/>
          <ac:spMkLst>
            <pc:docMk/>
            <pc:sldMk cId="1583636858" sldId="4022"/>
            <ac:spMk id="8" creationId="{B015384C-458D-5544-DAC1-2BCD255826DB}"/>
          </ac:spMkLst>
        </pc:spChg>
        <pc:spChg chg="mod">
          <ac:chgData name="junaid" userId="f5b44af3dfc10ec5" providerId="LiveId" clId="{6D769758-1EC2-4645-BB10-F5A0E1923109}" dt="2023-06-21T01:04:39.947" v="1764" actId="20577"/>
          <ac:spMkLst>
            <pc:docMk/>
            <pc:sldMk cId="1583636858" sldId="4022"/>
            <ac:spMk id="9" creationId="{BED8D4A5-ED64-0649-8F19-B4F51ACA9B4F}"/>
          </ac:spMkLst>
        </pc:spChg>
        <pc:spChg chg="del">
          <ac:chgData name="junaid" userId="f5b44af3dfc10ec5" providerId="LiveId" clId="{6D769758-1EC2-4645-BB10-F5A0E1923109}" dt="2023-06-21T01:12:57.166" v="1845" actId="478"/>
          <ac:spMkLst>
            <pc:docMk/>
            <pc:sldMk cId="1583636858" sldId="4022"/>
            <ac:spMk id="13" creationId="{4059074E-7EB0-A049-8ACD-51CD4EF15B42}"/>
          </ac:spMkLst>
        </pc:spChg>
        <pc:spChg chg="del">
          <ac:chgData name="junaid" userId="f5b44af3dfc10ec5" providerId="LiveId" clId="{6D769758-1EC2-4645-BB10-F5A0E1923109}" dt="2023-06-21T01:12:57.166" v="1845" actId="478"/>
          <ac:spMkLst>
            <pc:docMk/>
            <pc:sldMk cId="1583636858" sldId="4022"/>
            <ac:spMk id="14" creationId="{68BD59BD-BDC5-B341-8DBF-19CB96ADCF9D}"/>
          </ac:spMkLst>
        </pc:spChg>
        <pc:spChg chg="del">
          <ac:chgData name="junaid" userId="f5b44af3dfc10ec5" providerId="LiveId" clId="{6D769758-1EC2-4645-BB10-F5A0E1923109}" dt="2023-06-21T01:12:57.166" v="1845" actId="478"/>
          <ac:spMkLst>
            <pc:docMk/>
            <pc:sldMk cId="1583636858" sldId="4022"/>
            <ac:spMk id="15" creationId="{1EF8F21A-14C4-444A-A53A-467BF989CEF0}"/>
          </ac:spMkLst>
        </pc:spChg>
        <pc:spChg chg="del">
          <ac:chgData name="junaid" userId="f5b44af3dfc10ec5" providerId="LiveId" clId="{6D769758-1EC2-4645-BB10-F5A0E1923109}" dt="2023-06-21T01:12:57.166" v="1845" actId="478"/>
          <ac:spMkLst>
            <pc:docMk/>
            <pc:sldMk cId="1583636858" sldId="4022"/>
            <ac:spMk id="16" creationId="{9160CFA5-BCFF-C546-9415-27FE19D781E9}"/>
          </ac:spMkLst>
        </pc:spChg>
        <pc:spChg chg="del">
          <ac:chgData name="junaid" userId="f5b44af3dfc10ec5" providerId="LiveId" clId="{6D769758-1EC2-4645-BB10-F5A0E1923109}" dt="2023-06-21T01:12:57.166" v="1845" actId="478"/>
          <ac:spMkLst>
            <pc:docMk/>
            <pc:sldMk cId="1583636858" sldId="4022"/>
            <ac:spMk id="17" creationId="{E27226E9-4CDC-7647-9E77-57861FED1647}"/>
          </ac:spMkLst>
        </pc:spChg>
        <pc:spChg chg="del">
          <ac:chgData name="junaid" userId="f5b44af3dfc10ec5" providerId="LiveId" clId="{6D769758-1EC2-4645-BB10-F5A0E1923109}" dt="2023-06-21T01:12:57.166" v="1845" actId="478"/>
          <ac:spMkLst>
            <pc:docMk/>
            <pc:sldMk cId="1583636858" sldId="4022"/>
            <ac:spMk id="18" creationId="{042AA616-A20F-5141-AC7D-25D7D562D88F}"/>
          </ac:spMkLst>
        </pc:spChg>
        <pc:spChg chg="add mod">
          <ac:chgData name="junaid" userId="f5b44af3dfc10ec5" providerId="LiveId" clId="{6D769758-1EC2-4645-BB10-F5A0E1923109}" dt="2023-06-21T01:14:08.216" v="1864"/>
          <ac:spMkLst>
            <pc:docMk/>
            <pc:sldMk cId="1583636858" sldId="4022"/>
            <ac:spMk id="19" creationId="{5D177393-00C8-2868-39AB-8DF0DFBE5EAD}"/>
          </ac:spMkLst>
        </pc:spChg>
        <pc:spChg chg="add mod">
          <ac:chgData name="junaid" userId="f5b44af3dfc10ec5" providerId="LiveId" clId="{6D769758-1EC2-4645-BB10-F5A0E1923109}" dt="2023-06-21T01:14:08.216" v="1864"/>
          <ac:spMkLst>
            <pc:docMk/>
            <pc:sldMk cId="1583636858" sldId="4022"/>
            <ac:spMk id="21" creationId="{557576B3-D54D-99F2-FD95-F798F0A76E63}"/>
          </ac:spMkLst>
        </pc:spChg>
        <pc:spChg chg="add mod">
          <ac:chgData name="junaid" userId="f5b44af3dfc10ec5" providerId="LiveId" clId="{6D769758-1EC2-4645-BB10-F5A0E1923109}" dt="2023-06-21T01:14:08.216" v="1864"/>
          <ac:spMkLst>
            <pc:docMk/>
            <pc:sldMk cId="1583636858" sldId="4022"/>
            <ac:spMk id="22" creationId="{28263AEF-976E-5163-5407-DD54421F4069}"/>
          </ac:spMkLst>
        </pc:spChg>
        <pc:spChg chg="add mod">
          <ac:chgData name="junaid" userId="f5b44af3dfc10ec5" providerId="LiveId" clId="{6D769758-1EC2-4645-BB10-F5A0E1923109}" dt="2023-06-21T01:14:08.216" v="1864"/>
          <ac:spMkLst>
            <pc:docMk/>
            <pc:sldMk cId="1583636858" sldId="4022"/>
            <ac:spMk id="23" creationId="{EA6CE645-C1F2-A53A-40F1-ABF43C47B812}"/>
          </ac:spMkLst>
        </pc:spChg>
        <pc:spChg chg="add mod">
          <ac:chgData name="junaid" userId="f5b44af3dfc10ec5" providerId="LiveId" clId="{6D769758-1EC2-4645-BB10-F5A0E1923109}" dt="2023-06-21T01:14:08.216" v="1864"/>
          <ac:spMkLst>
            <pc:docMk/>
            <pc:sldMk cId="1583636858" sldId="4022"/>
            <ac:spMk id="24" creationId="{6E719ED4-6899-8399-EEBB-C6BD05DF953B}"/>
          </ac:spMkLst>
        </pc:spChg>
        <pc:picChg chg="add mod">
          <ac:chgData name="junaid" userId="f5b44af3dfc10ec5" providerId="LiveId" clId="{6D769758-1EC2-4645-BB10-F5A0E1923109}" dt="2023-06-21T01:09:51.833" v="1819" actId="1582"/>
          <ac:picMkLst>
            <pc:docMk/>
            <pc:sldMk cId="1583636858" sldId="4022"/>
            <ac:picMk id="2" creationId="{C04C1CDF-7B71-5994-0C7E-2564EA75036D}"/>
          </ac:picMkLst>
        </pc:picChg>
        <pc:picChg chg="del">
          <ac:chgData name="junaid" userId="f5b44af3dfc10ec5" providerId="LiveId" clId="{6D769758-1EC2-4645-BB10-F5A0E1923109}" dt="2023-06-21T01:04:44.047" v="1765" actId="478"/>
          <ac:picMkLst>
            <pc:docMk/>
            <pc:sldMk cId="1583636858" sldId="4022"/>
            <ac:picMk id="5" creationId="{8628366D-8D4E-7C22-E0F6-D4C758F417C1}"/>
          </ac:picMkLst>
        </pc:picChg>
        <pc:picChg chg="add mod">
          <ac:chgData name="junaid" userId="f5b44af3dfc10ec5" providerId="LiveId" clId="{6D769758-1EC2-4645-BB10-F5A0E1923109}" dt="2023-06-21T01:09:57.283" v="1821" actId="1582"/>
          <ac:picMkLst>
            <pc:docMk/>
            <pc:sldMk cId="1583636858" sldId="4022"/>
            <ac:picMk id="7" creationId="{FE021452-4C7A-1723-7EE7-DF7770548CC9}"/>
          </ac:picMkLst>
        </pc:picChg>
        <pc:picChg chg="del">
          <ac:chgData name="junaid" userId="f5b44af3dfc10ec5" providerId="LiveId" clId="{6D769758-1EC2-4645-BB10-F5A0E1923109}" dt="2023-06-21T01:04:45.920" v="1766" actId="478"/>
          <ac:picMkLst>
            <pc:docMk/>
            <pc:sldMk cId="1583636858" sldId="4022"/>
            <ac:picMk id="20" creationId="{6A9E85BF-9840-9375-B274-F947D45D1B26}"/>
          </ac:picMkLst>
        </pc:picChg>
      </pc:sldChg>
      <pc:sldChg chg="add del">
        <pc:chgData name="junaid" userId="f5b44af3dfc10ec5" providerId="LiveId" clId="{6D769758-1EC2-4645-BB10-F5A0E1923109}" dt="2023-06-21T01:00:21.072" v="1665"/>
        <pc:sldMkLst>
          <pc:docMk/>
          <pc:sldMk cId="3727449805" sldId="4022"/>
        </pc:sldMkLst>
      </pc:sldChg>
      <pc:sldChg chg="addSp delSp modSp add mod ord">
        <pc:chgData name="junaid" userId="f5b44af3dfc10ec5" providerId="LiveId" clId="{6D769758-1EC2-4645-BB10-F5A0E1923109}" dt="2023-06-21T01:14:10.495" v="1865"/>
        <pc:sldMkLst>
          <pc:docMk/>
          <pc:sldMk cId="2192474338" sldId="4023"/>
        </pc:sldMkLst>
        <pc:spChg chg="add mod">
          <ac:chgData name="junaid" userId="f5b44af3dfc10ec5" providerId="LiveId" clId="{6D769758-1EC2-4645-BB10-F5A0E1923109}" dt="2023-06-21T01:14:10.495" v="1865"/>
          <ac:spMkLst>
            <pc:docMk/>
            <pc:sldMk cId="2192474338" sldId="4023"/>
            <ac:spMk id="5" creationId="{9EB310D8-6CB5-648D-A112-84433D8C3566}"/>
          </ac:spMkLst>
        </pc:spChg>
        <pc:spChg chg="add mod">
          <ac:chgData name="junaid" userId="f5b44af3dfc10ec5" providerId="LiveId" clId="{6D769758-1EC2-4645-BB10-F5A0E1923109}" dt="2023-06-21T01:14:10.495" v="1865"/>
          <ac:spMkLst>
            <pc:docMk/>
            <pc:sldMk cId="2192474338" sldId="4023"/>
            <ac:spMk id="6" creationId="{0B260CB8-5A45-643E-10CB-8584FA883D76}"/>
          </ac:spMkLst>
        </pc:spChg>
        <pc:spChg chg="add mod">
          <ac:chgData name="junaid" userId="f5b44af3dfc10ec5" providerId="LiveId" clId="{6D769758-1EC2-4645-BB10-F5A0E1923109}" dt="2023-06-21T01:14:10.495" v="1865"/>
          <ac:spMkLst>
            <pc:docMk/>
            <pc:sldMk cId="2192474338" sldId="4023"/>
            <ac:spMk id="7" creationId="{811E7B32-6A3B-B4B2-60F8-A0E1C9BE9D40}"/>
          </ac:spMkLst>
        </pc:spChg>
        <pc:spChg chg="mod">
          <ac:chgData name="junaid" userId="f5b44af3dfc10ec5" providerId="LiveId" clId="{6D769758-1EC2-4645-BB10-F5A0E1923109}" dt="2023-06-21T01:06:29.385" v="1789" actId="20577"/>
          <ac:spMkLst>
            <pc:docMk/>
            <pc:sldMk cId="2192474338" sldId="4023"/>
            <ac:spMk id="9" creationId="{BED8D4A5-ED64-0649-8F19-B4F51ACA9B4F}"/>
          </ac:spMkLst>
        </pc:spChg>
        <pc:spChg chg="del">
          <ac:chgData name="junaid" userId="f5b44af3dfc10ec5" providerId="LiveId" clId="{6D769758-1EC2-4645-BB10-F5A0E1923109}" dt="2023-06-21T01:13:00.821" v="1846" actId="478"/>
          <ac:spMkLst>
            <pc:docMk/>
            <pc:sldMk cId="2192474338" sldId="4023"/>
            <ac:spMk id="13" creationId="{4059074E-7EB0-A049-8ACD-51CD4EF15B42}"/>
          </ac:spMkLst>
        </pc:spChg>
        <pc:spChg chg="del">
          <ac:chgData name="junaid" userId="f5b44af3dfc10ec5" providerId="LiveId" clId="{6D769758-1EC2-4645-BB10-F5A0E1923109}" dt="2023-06-21T01:13:00.821" v="1846" actId="478"/>
          <ac:spMkLst>
            <pc:docMk/>
            <pc:sldMk cId="2192474338" sldId="4023"/>
            <ac:spMk id="14" creationId="{68BD59BD-BDC5-B341-8DBF-19CB96ADCF9D}"/>
          </ac:spMkLst>
        </pc:spChg>
        <pc:spChg chg="del">
          <ac:chgData name="junaid" userId="f5b44af3dfc10ec5" providerId="LiveId" clId="{6D769758-1EC2-4645-BB10-F5A0E1923109}" dt="2023-06-21T01:13:00.821" v="1846" actId="478"/>
          <ac:spMkLst>
            <pc:docMk/>
            <pc:sldMk cId="2192474338" sldId="4023"/>
            <ac:spMk id="15" creationId="{1EF8F21A-14C4-444A-A53A-467BF989CEF0}"/>
          </ac:spMkLst>
        </pc:spChg>
        <pc:spChg chg="del">
          <ac:chgData name="junaid" userId="f5b44af3dfc10ec5" providerId="LiveId" clId="{6D769758-1EC2-4645-BB10-F5A0E1923109}" dt="2023-06-21T01:13:00.821" v="1846" actId="478"/>
          <ac:spMkLst>
            <pc:docMk/>
            <pc:sldMk cId="2192474338" sldId="4023"/>
            <ac:spMk id="16" creationId="{9160CFA5-BCFF-C546-9415-27FE19D781E9}"/>
          </ac:spMkLst>
        </pc:spChg>
        <pc:spChg chg="del">
          <ac:chgData name="junaid" userId="f5b44af3dfc10ec5" providerId="LiveId" clId="{6D769758-1EC2-4645-BB10-F5A0E1923109}" dt="2023-06-21T01:13:00.821" v="1846" actId="478"/>
          <ac:spMkLst>
            <pc:docMk/>
            <pc:sldMk cId="2192474338" sldId="4023"/>
            <ac:spMk id="17" creationId="{E27226E9-4CDC-7647-9E77-57861FED1647}"/>
          </ac:spMkLst>
        </pc:spChg>
        <pc:spChg chg="del">
          <ac:chgData name="junaid" userId="f5b44af3dfc10ec5" providerId="LiveId" clId="{6D769758-1EC2-4645-BB10-F5A0E1923109}" dt="2023-06-21T01:13:00.821" v="1846" actId="478"/>
          <ac:spMkLst>
            <pc:docMk/>
            <pc:sldMk cId="2192474338" sldId="4023"/>
            <ac:spMk id="18" creationId="{042AA616-A20F-5141-AC7D-25D7D562D88F}"/>
          </ac:spMkLst>
        </pc:spChg>
        <pc:spChg chg="add mod">
          <ac:chgData name="junaid" userId="f5b44af3dfc10ec5" providerId="LiveId" clId="{6D769758-1EC2-4645-BB10-F5A0E1923109}" dt="2023-06-21T01:14:10.495" v="1865"/>
          <ac:spMkLst>
            <pc:docMk/>
            <pc:sldMk cId="2192474338" sldId="4023"/>
            <ac:spMk id="19" creationId="{0DBB33C9-DFFD-A8BE-877C-D90EFF9FE399}"/>
          </ac:spMkLst>
        </pc:spChg>
        <pc:spChg chg="add mod">
          <ac:chgData name="junaid" userId="f5b44af3dfc10ec5" providerId="LiveId" clId="{6D769758-1EC2-4645-BB10-F5A0E1923109}" dt="2023-06-21T01:14:10.495" v="1865"/>
          <ac:spMkLst>
            <pc:docMk/>
            <pc:sldMk cId="2192474338" sldId="4023"/>
            <ac:spMk id="20" creationId="{8F7BD200-498B-F7A1-07B7-2FA4DB061F54}"/>
          </ac:spMkLst>
        </pc:spChg>
        <pc:spChg chg="add mod">
          <ac:chgData name="junaid" userId="f5b44af3dfc10ec5" providerId="LiveId" clId="{6D769758-1EC2-4645-BB10-F5A0E1923109}" dt="2023-06-21T01:14:10.495" v="1865"/>
          <ac:spMkLst>
            <pc:docMk/>
            <pc:sldMk cId="2192474338" sldId="4023"/>
            <ac:spMk id="21" creationId="{6C5BC274-04BB-3ECC-F0E4-689CCF7021E5}"/>
          </ac:spMkLst>
        </pc:spChg>
        <pc:picChg chg="add mod">
          <ac:chgData name="junaid" userId="f5b44af3dfc10ec5" providerId="LiveId" clId="{6D769758-1EC2-4645-BB10-F5A0E1923109}" dt="2023-06-21T01:09:41.960" v="1817" actId="1582"/>
          <ac:picMkLst>
            <pc:docMk/>
            <pc:sldMk cId="2192474338" sldId="4023"/>
            <ac:picMk id="2" creationId="{D3997087-14B6-40AA-02DB-8A98842F94C8}"/>
          </ac:picMkLst>
        </pc:picChg>
        <pc:picChg chg="del">
          <ac:chgData name="junaid" userId="f5b44af3dfc10ec5" providerId="LiveId" clId="{6D769758-1EC2-4645-BB10-F5A0E1923109}" dt="2023-06-21T01:06:01.782" v="1780" actId="21"/>
          <ac:picMkLst>
            <pc:docMk/>
            <pc:sldMk cId="2192474338" sldId="4023"/>
            <ac:picMk id="8" creationId="{1B1B2EC3-E192-80B6-5EC0-12D1E7EFFEBC}"/>
          </ac:picMkLst>
        </pc:picChg>
      </pc:sldChg>
      <pc:sldChg chg="addSp delSp modSp add mod">
        <pc:chgData name="junaid" userId="f5b44af3dfc10ec5" providerId="LiveId" clId="{6D769758-1EC2-4645-BB10-F5A0E1923109}" dt="2023-06-21T01:14:13.053" v="1866"/>
        <pc:sldMkLst>
          <pc:docMk/>
          <pc:sldMk cId="1368901763" sldId="4024"/>
        </pc:sldMkLst>
        <pc:spChg chg="mod">
          <ac:chgData name="junaid" userId="f5b44af3dfc10ec5" providerId="LiveId" clId="{6D769758-1EC2-4645-BB10-F5A0E1923109}" dt="2023-06-21T01:08:47.218" v="1809" actId="20577"/>
          <ac:spMkLst>
            <pc:docMk/>
            <pc:sldMk cId="1368901763" sldId="4024"/>
            <ac:spMk id="9" creationId="{BED8D4A5-ED64-0649-8F19-B4F51ACA9B4F}"/>
          </ac:spMkLst>
        </pc:spChg>
        <pc:spChg chg="del">
          <ac:chgData name="junaid" userId="f5b44af3dfc10ec5" providerId="LiveId" clId="{6D769758-1EC2-4645-BB10-F5A0E1923109}" dt="2023-06-21T01:13:05.053" v="1847" actId="478"/>
          <ac:spMkLst>
            <pc:docMk/>
            <pc:sldMk cId="1368901763" sldId="4024"/>
            <ac:spMk id="13" creationId="{4059074E-7EB0-A049-8ACD-51CD4EF15B42}"/>
          </ac:spMkLst>
        </pc:spChg>
        <pc:spChg chg="del">
          <ac:chgData name="junaid" userId="f5b44af3dfc10ec5" providerId="LiveId" clId="{6D769758-1EC2-4645-BB10-F5A0E1923109}" dt="2023-06-21T01:13:05.053" v="1847" actId="478"/>
          <ac:spMkLst>
            <pc:docMk/>
            <pc:sldMk cId="1368901763" sldId="4024"/>
            <ac:spMk id="14" creationId="{68BD59BD-BDC5-B341-8DBF-19CB96ADCF9D}"/>
          </ac:spMkLst>
        </pc:spChg>
        <pc:spChg chg="del">
          <ac:chgData name="junaid" userId="f5b44af3dfc10ec5" providerId="LiveId" clId="{6D769758-1EC2-4645-BB10-F5A0E1923109}" dt="2023-06-21T01:13:05.053" v="1847" actId="478"/>
          <ac:spMkLst>
            <pc:docMk/>
            <pc:sldMk cId="1368901763" sldId="4024"/>
            <ac:spMk id="15" creationId="{1EF8F21A-14C4-444A-A53A-467BF989CEF0}"/>
          </ac:spMkLst>
        </pc:spChg>
        <pc:spChg chg="del">
          <ac:chgData name="junaid" userId="f5b44af3dfc10ec5" providerId="LiveId" clId="{6D769758-1EC2-4645-BB10-F5A0E1923109}" dt="2023-06-21T01:13:05.053" v="1847" actId="478"/>
          <ac:spMkLst>
            <pc:docMk/>
            <pc:sldMk cId="1368901763" sldId="4024"/>
            <ac:spMk id="16" creationId="{9160CFA5-BCFF-C546-9415-27FE19D781E9}"/>
          </ac:spMkLst>
        </pc:spChg>
        <pc:spChg chg="del">
          <ac:chgData name="junaid" userId="f5b44af3dfc10ec5" providerId="LiveId" clId="{6D769758-1EC2-4645-BB10-F5A0E1923109}" dt="2023-06-21T01:13:05.053" v="1847" actId="478"/>
          <ac:spMkLst>
            <pc:docMk/>
            <pc:sldMk cId="1368901763" sldId="4024"/>
            <ac:spMk id="17" creationId="{E27226E9-4CDC-7647-9E77-57861FED1647}"/>
          </ac:spMkLst>
        </pc:spChg>
        <pc:spChg chg="del">
          <ac:chgData name="junaid" userId="f5b44af3dfc10ec5" providerId="LiveId" clId="{6D769758-1EC2-4645-BB10-F5A0E1923109}" dt="2023-06-21T01:13:05.053" v="1847" actId="478"/>
          <ac:spMkLst>
            <pc:docMk/>
            <pc:sldMk cId="1368901763" sldId="4024"/>
            <ac:spMk id="18" creationId="{042AA616-A20F-5141-AC7D-25D7D562D88F}"/>
          </ac:spMkLst>
        </pc:spChg>
        <pc:spChg chg="add mod">
          <ac:chgData name="junaid" userId="f5b44af3dfc10ec5" providerId="LiveId" clId="{6D769758-1EC2-4645-BB10-F5A0E1923109}" dt="2023-06-21T01:14:13.053" v="1866"/>
          <ac:spMkLst>
            <pc:docMk/>
            <pc:sldMk cId="1368901763" sldId="4024"/>
            <ac:spMk id="19" creationId="{7AC29168-FEDB-3104-8BE5-800586A9B3D3}"/>
          </ac:spMkLst>
        </pc:spChg>
        <pc:spChg chg="add mod">
          <ac:chgData name="junaid" userId="f5b44af3dfc10ec5" providerId="LiveId" clId="{6D769758-1EC2-4645-BB10-F5A0E1923109}" dt="2023-06-21T01:14:13.053" v="1866"/>
          <ac:spMkLst>
            <pc:docMk/>
            <pc:sldMk cId="1368901763" sldId="4024"/>
            <ac:spMk id="20" creationId="{AEB25001-3FC2-DD9C-E947-E6938C7E817F}"/>
          </ac:spMkLst>
        </pc:spChg>
        <pc:spChg chg="add mod">
          <ac:chgData name="junaid" userId="f5b44af3dfc10ec5" providerId="LiveId" clId="{6D769758-1EC2-4645-BB10-F5A0E1923109}" dt="2023-06-21T01:14:13.053" v="1866"/>
          <ac:spMkLst>
            <pc:docMk/>
            <pc:sldMk cId="1368901763" sldId="4024"/>
            <ac:spMk id="21" creationId="{95280982-A4EE-04E6-0D25-6AFA8B5AA189}"/>
          </ac:spMkLst>
        </pc:spChg>
        <pc:spChg chg="add mod">
          <ac:chgData name="junaid" userId="f5b44af3dfc10ec5" providerId="LiveId" clId="{6D769758-1EC2-4645-BB10-F5A0E1923109}" dt="2023-06-21T01:14:13.053" v="1866"/>
          <ac:spMkLst>
            <pc:docMk/>
            <pc:sldMk cId="1368901763" sldId="4024"/>
            <ac:spMk id="22" creationId="{4EF291B1-CB02-D4B2-E104-C91CA5C5C9E4}"/>
          </ac:spMkLst>
        </pc:spChg>
        <pc:spChg chg="add mod">
          <ac:chgData name="junaid" userId="f5b44af3dfc10ec5" providerId="LiveId" clId="{6D769758-1EC2-4645-BB10-F5A0E1923109}" dt="2023-06-21T01:14:13.053" v="1866"/>
          <ac:spMkLst>
            <pc:docMk/>
            <pc:sldMk cId="1368901763" sldId="4024"/>
            <ac:spMk id="23" creationId="{6DD8B4DD-FEC1-B911-1830-1FF174FD6F6A}"/>
          </ac:spMkLst>
        </pc:spChg>
        <pc:spChg chg="add mod">
          <ac:chgData name="junaid" userId="f5b44af3dfc10ec5" providerId="LiveId" clId="{6D769758-1EC2-4645-BB10-F5A0E1923109}" dt="2023-06-21T01:14:13.053" v="1866"/>
          <ac:spMkLst>
            <pc:docMk/>
            <pc:sldMk cId="1368901763" sldId="4024"/>
            <ac:spMk id="24" creationId="{1AD87510-F5B8-EC31-E815-19C22CD4B42E}"/>
          </ac:spMkLst>
        </pc:spChg>
        <pc:picChg chg="del">
          <ac:chgData name="junaid" userId="f5b44af3dfc10ec5" providerId="LiveId" clId="{6D769758-1EC2-4645-BB10-F5A0E1923109}" dt="2023-06-21T01:07:25.126" v="1792" actId="478"/>
          <ac:picMkLst>
            <pc:docMk/>
            <pc:sldMk cId="1368901763" sldId="4024"/>
            <ac:picMk id="2" creationId="{C04C1CDF-7B71-5994-0C7E-2564EA75036D}"/>
          </ac:picMkLst>
        </pc:picChg>
        <pc:picChg chg="add mod">
          <ac:chgData name="junaid" userId="f5b44af3dfc10ec5" providerId="LiveId" clId="{6D769758-1EC2-4645-BB10-F5A0E1923109}" dt="2023-06-21T01:08:57.510" v="1811" actId="1582"/>
          <ac:picMkLst>
            <pc:docMk/>
            <pc:sldMk cId="1368901763" sldId="4024"/>
            <ac:picMk id="5" creationId="{E20B4963-872D-72AE-4E60-733440E3B442}"/>
          </ac:picMkLst>
        </pc:picChg>
        <pc:picChg chg="del">
          <ac:chgData name="junaid" userId="f5b44af3dfc10ec5" providerId="LiveId" clId="{6D769758-1EC2-4645-BB10-F5A0E1923109}" dt="2023-06-21T01:07:51.867" v="1797" actId="478"/>
          <ac:picMkLst>
            <pc:docMk/>
            <pc:sldMk cId="1368901763" sldId="4024"/>
            <ac:picMk id="7" creationId="{FE021452-4C7A-1723-7EE7-DF7770548CC9}"/>
          </ac:picMkLst>
        </pc:picChg>
        <pc:picChg chg="add mod">
          <ac:chgData name="junaid" userId="f5b44af3dfc10ec5" providerId="LiveId" clId="{6D769758-1EC2-4645-BB10-F5A0E1923109}" dt="2023-06-21T01:09:06.386" v="1813" actId="1582"/>
          <ac:picMkLst>
            <pc:docMk/>
            <pc:sldMk cId="1368901763" sldId="4024"/>
            <ac:picMk id="8" creationId="{2F909963-DD55-7A7D-7231-5A9090B26FEB}"/>
          </ac:picMkLst>
        </pc:picChg>
      </pc:sldChg>
      <pc:sldChg chg="addSp delSp modSp add mod">
        <pc:chgData name="junaid" userId="f5b44af3dfc10ec5" providerId="LiveId" clId="{6D769758-1EC2-4645-BB10-F5A0E1923109}" dt="2023-06-21T01:14:15.040" v="1867"/>
        <pc:sldMkLst>
          <pc:docMk/>
          <pc:sldMk cId="871666219" sldId="4025"/>
        </pc:sldMkLst>
        <pc:spChg chg="add mod">
          <ac:chgData name="junaid" userId="f5b44af3dfc10ec5" providerId="LiveId" clId="{6D769758-1EC2-4645-BB10-F5A0E1923109}" dt="2023-06-21T01:14:15.040" v="1867"/>
          <ac:spMkLst>
            <pc:docMk/>
            <pc:sldMk cId="871666219" sldId="4025"/>
            <ac:spMk id="6" creationId="{9C8788BB-808C-2DC5-3B6B-A12916FE3B48}"/>
          </ac:spMkLst>
        </pc:spChg>
        <pc:spChg chg="add mod">
          <ac:chgData name="junaid" userId="f5b44af3dfc10ec5" providerId="LiveId" clId="{6D769758-1EC2-4645-BB10-F5A0E1923109}" dt="2023-06-21T01:14:15.040" v="1867"/>
          <ac:spMkLst>
            <pc:docMk/>
            <pc:sldMk cId="871666219" sldId="4025"/>
            <ac:spMk id="7" creationId="{C9498B25-83A9-302B-D436-CCB67A104AFE}"/>
          </ac:spMkLst>
        </pc:spChg>
        <pc:spChg chg="add mod">
          <ac:chgData name="junaid" userId="f5b44af3dfc10ec5" providerId="LiveId" clId="{6D769758-1EC2-4645-BB10-F5A0E1923109}" dt="2023-06-21T01:14:15.040" v="1867"/>
          <ac:spMkLst>
            <pc:docMk/>
            <pc:sldMk cId="871666219" sldId="4025"/>
            <ac:spMk id="8" creationId="{6E689864-82FB-3F19-A2AD-0E74B9BC29DD}"/>
          </ac:spMkLst>
        </pc:spChg>
        <pc:spChg chg="mod">
          <ac:chgData name="junaid" userId="f5b44af3dfc10ec5" providerId="LiveId" clId="{6D769758-1EC2-4645-BB10-F5A0E1923109}" dt="2023-06-21T01:08:41.850" v="1808" actId="20577"/>
          <ac:spMkLst>
            <pc:docMk/>
            <pc:sldMk cId="871666219" sldId="4025"/>
            <ac:spMk id="9" creationId="{BED8D4A5-ED64-0649-8F19-B4F51ACA9B4F}"/>
          </ac:spMkLst>
        </pc:spChg>
        <pc:spChg chg="del">
          <ac:chgData name="junaid" userId="f5b44af3dfc10ec5" providerId="LiveId" clId="{6D769758-1EC2-4645-BB10-F5A0E1923109}" dt="2023-06-21T01:13:08.511" v="1848" actId="478"/>
          <ac:spMkLst>
            <pc:docMk/>
            <pc:sldMk cId="871666219" sldId="4025"/>
            <ac:spMk id="13" creationId="{4059074E-7EB0-A049-8ACD-51CD4EF15B42}"/>
          </ac:spMkLst>
        </pc:spChg>
        <pc:spChg chg="del">
          <ac:chgData name="junaid" userId="f5b44af3dfc10ec5" providerId="LiveId" clId="{6D769758-1EC2-4645-BB10-F5A0E1923109}" dt="2023-06-21T01:13:08.511" v="1848" actId="478"/>
          <ac:spMkLst>
            <pc:docMk/>
            <pc:sldMk cId="871666219" sldId="4025"/>
            <ac:spMk id="14" creationId="{68BD59BD-BDC5-B341-8DBF-19CB96ADCF9D}"/>
          </ac:spMkLst>
        </pc:spChg>
        <pc:spChg chg="del">
          <ac:chgData name="junaid" userId="f5b44af3dfc10ec5" providerId="LiveId" clId="{6D769758-1EC2-4645-BB10-F5A0E1923109}" dt="2023-06-21T01:13:08.511" v="1848" actId="478"/>
          <ac:spMkLst>
            <pc:docMk/>
            <pc:sldMk cId="871666219" sldId="4025"/>
            <ac:spMk id="15" creationId="{1EF8F21A-14C4-444A-A53A-467BF989CEF0}"/>
          </ac:spMkLst>
        </pc:spChg>
        <pc:spChg chg="del">
          <ac:chgData name="junaid" userId="f5b44af3dfc10ec5" providerId="LiveId" clId="{6D769758-1EC2-4645-BB10-F5A0E1923109}" dt="2023-06-21T01:13:08.511" v="1848" actId="478"/>
          <ac:spMkLst>
            <pc:docMk/>
            <pc:sldMk cId="871666219" sldId="4025"/>
            <ac:spMk id="16" creationId="{9160CFA5-BCFF-C546-9415-27FE19D781E9}"/>
          </ac:spMkLst>
        </pc:spChg>
        <pc:spChg chg="del">
          <ac:chgData name="junaid" userId="f5b44af3dfc10ec5" providerId="LiveId" clId="{6D769758-1EC2-4645-BB10-F5A0E1923109}" dt="2023-06-21T01:13:08.511" v="1848" actId="478"/>
          <ac:spMkLst>
            <pc:docMk/>
            <pc:sldMk cId="871666219" sldId="4025"/>
            <ac:spMk id="17" creationId="{E27226E9-4CDC-7647-9E77-57861FED1647}"/>
          </ac:spMkLst>
        </pc:spChg>
        <pc:spChg chg="del">
          <ac:chgData name="junaid" userId="f5b44af3dfc10ec5" providerId="LiveId" clId="{6D769758-1EC2-4645-BB10-F5A0E1923109}" dt="2023-06-21T01:13:08.511" v="1848" actId="478"/>
          <ac:spMkLst>
            <pc:docMk/>
            <pc:sldMk cId="871666219" sldId="4025"/>
            <ac:spMk id="18" creationId="{042AA616-A20F-5141-AC7D-25D7D562D88F}"/>
          </ac:spMkLst>
        </pc:spChg>
        <pc:spChg chg="add mod">
          <ac:chgData name="junaid" userId="f5b44af3dfc10ec5" providerId="LiveId" clId="{6D769758-1EC2-4645-BB10-F5A0E1923109}" dt="2023-06-21T01:14:15.040" v="1867"/>
          <ac:spMkLst>
            <pc:docMk/>
            <pc:sldMk cId="871666219" sldId="4025"/>
            <ac:spMk id="19" creationId="{F3815D30-F7C3-9F29-CD70-9A55EBFC61D4}"/>
          </ac:spMkLst>
        </pc:spChg>
        <pc:spChg chg="add mod">
          <ac:chgData name="junaid" userId="f5b44af3dfc10ec5" providerId="LiveId" clId="{6D769758-1EC2-4645-BB10-F5A0E1923109}" dt="2023-06-21T01:14:15.040" v="1867"/>
          <ac:spMkLst>
            <pc:docMk/>
            <pc:sldMk cId="871666219" sldId="4025"/>
            <ac:spMk id="20" creationId="{1CB86EDC-7DED-72DE-E174-20530CCA3393}"/>
          </ac:spMkLst>
        </pc:spChg>
        <pc:spChg chg="add mod">
          <ac:chgData name="junaid" userId="f5b44af3dfc10ec5" providerId="LiveId" clId="{6D769758-1EC2-4645-BB10-F5A0E1923109}" dt="2023-06-21T01:14:15.040" v="1867"/>
          <ac:spMkLst>
            <pc:docMk/>
            <pc:sldMk cId="871666219" sldId="4025"/>
            <ac:spMk id="21" creationId="{245069CF-C08C-484B-5C38-7C635CEE72AC}"/>
          </ac:spMkLst>
        </pc:spChg>
        <pc:picChg chg="del">
          <ac:chgData name="junaid" userId="f5b44af3dfc10ec5" providerId="LiveId" clId="{6D769758-1EC2-4645-BB10-F5A0E1923109}" dt="2023-06-21T01:08:18.695" v="1802" actId="21"/>
          <ac:picMkLst>
            <pc:docMk/>
            <pc:sldMk cId="871666219" sldId="4025"/>
            <ac:picMk id="2" creationId="{D3997087-14B6-40AA-02DB-8A98842F94C8}"/>
          </ac:picMkLst>
        </pc:picChg>
        <pc:picChg chg="add mod">
          <ac:chgData name="junaid" userId="f5b44af3dfc10ec5" providerId="LiveId" clId="{6D769758-1EC2-4645-BB10-F5A0E1923109}" dt="2023-06-21T01:09:31.405" v="1815" actId="1582"/>
          <ac:picMkLst>
            <pc:docMk/>
            <pc:sldMk cId="871666219" sldId="4025"/>
            <ac:picMk id="5" creationId="{54DB2B0B-4B17-AC9B-D75D-EBA576B0CC54}"/>
          </ac:picMkLst>
        </pc:picChg>
      </pc:sldChg>
      <pc:sldChg chg="modSp add mod ord">
        <pc:chgData name="junaid" userId="f5b44af3dfc10ec5" providerId="LiveId" clId="{6D769758-1EC2-4645-BB10-F5A0E1923109}" dt="2023-06-21T01:16:02.803" v="1897" actId="20577"/>
        <pc:sldMkLst>
          <pc:docMk/>
          <pc:sldMk cId="2371623077" sldId="4026"/>
        </pc:sldMkLst>
        <pc:spChg chg="mod">
          <ac:chgData name="junaid" userId="f5b44af3dfc10ec5" providerId="LiveId" clId="{6D769758-1EC2-4645-BB10-F5A0E1923109}" dt="2023-06-21T01:16:02.803" v="1897" actId="20577"/>
          <ac:spMkLst>
            <pc:docMk/>
            <pc:sldMk cId="2371623077" sldId="4026"/>
            <ac:spMk id="68" creationId="{280CEED2-9DB5-F94C-A25B-A2221D5970C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32</c:v>
                </c:pt>
                <c:pt idx="1">
                  <c:v>24</c:v>
                </c:pt>
                <c:pt idx="2">
                  <c:v>28</c:v>
                </c:pt>
                <c:pt idx="3">
                  <c:v>12</c:v>
                </c:pt>
                <c:pt idx="4">
                  <c:v>15</c:v>
                </c:pt>
                <c:pt idx="5">
                  <c:v>24</c:v>
                </c:pt>
                <c:pt idx="6">
                  <c:v>27</c:v>
                </c:pt>
                <c:pt idx="7">
                  <c:v>25</c:v>
                </c:pt>
                <c:pt idx="8">
                  <c:v>37</c:v>
                </c:pt>
                <c:pt idx="9">
                  <c:v>17</c:v>
                </c:pt>
                <c:pt idx="10">
                  <c:v>34</c:v>
                </c:pt>
                <c:pt idx="11">
                  <c:v>26</c:v>
                </c:pt>
              </c:numCache>
            </c:numRef>
          </c:val>
          <c:extLst>
            <c:ext xmlns:c16="http://schemas.microsoft.com/office/drawing/2014/chart" uri="{C3380CC4-5D6E-409C-BE32-E72D297353CC}">
              <c16:uniqueId val="{00000000-38C6-0E4E-9670-4289AFBBD036}"/>
            </c:ext>
          </c:extLst>
        </c:ser>
        <c:ser>
          <c:idx val="1"/>
          <c:order val="1"/>
          <c:tx>
            <c:strRef>
              <c:f>Sheet1!$C$1</c:f>
              <c:strCache>
                <c:ptCount val="1"/>
                <c:pt idx="0">
                  <c:v>Series 2</c:v>
                </c:pt>
              </c:strCache>
            </c:strRef>
          </c:tx>
          <c:spPr>
            <a:solidFill>
              <a:schemeClr val="accent2"/>
            </a:solidFill>
            <a:ln>
              <a:no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12</c:v>
                </c:pt>
                <c:pt idx="1">
                  <c:v>15</c:v>
                </c:pt>
                <c:pt idx="2">
                  <c:v>12</c:v>
                </c:pt>
                <c:pt idx="3">
                  <c:v>21</c:v>
                </c:pt>
                <c:pt idx="4">
                  <c:v>28</c:v>
                </c:pt>
                <c:pt idx="5">
                  <c:v>15</c:v>
                </c:pt>
                <c:pt idx="6">
                  <c:v>34</c:v>
                </c:pt>
                <c:pt idx="7">
                  <c:v>2</c:v>
                </c:pt>
                <c:pt idx="8">
                  <c:v>28</c:v>
                </c:pt>
                <c:pt idx="9">
                  <c:v>14</c:v>
                </c:pt>
                <c:pt idx="10">
                  <c:v>16</c:v>
                </c:pt>
                <c:pt idx="11">
                  <c:v>8</c:v>
                </c:pt>
              </c:numCache>
            </c:numRef>
          </c:val>
          <c:extLst>
            <c:ext xmlns:c16="http://schemas.microsoft.com/office/drawing/2014/chart" uri="{C3380CC4-5D6E-409C-BE32-E72D297353CC}">
              <c16:uniqueId val="{00000001-38C6-0E4E-9670-4289AFBBD036}"/>
            </c:ext>
          </c:extLst>
        </c:ser>
        <c:dLbls>
          <c:showLegendKey val="0"/>
          <c:showVal val="0"/>
          <c:showCatName val="0"/>
          <c:showSerName val="0"/>
          <c:showPercent val="0"/>
          <c:showBubbleSize val="0"/>
        </c:dLbls>
        <c:axId val="2087992223"/>
        <c:axId val="2086428495"/>
      </c:areaChart>
      <c:catAx>
        <c:axId val="208799222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86428495"/>
        <c:crosses val="autoZero"/>
        <c:auto val="1"/>
        <c:lblAlgn val="ctr"/>
        <c:lblOffset val="100"/>
        <c:noMultiLvlLbl val="0"/>
      </c:catAx>
      <c:valAx>
        <c:axId val="2086428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87992223"/>
        <c:crosses val="autoZero"/>
        <c:crossBetween val="midCat"/>
        <c:majorUnit val="10"/>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ser>
          <c:idx val="0"/>
          <c:order val="0"/>
          <c:tx>
            <c:strRef>
              <c:f>Sheet1!$B$1</c:f>
              <c:strCache>
                <c:ptCount val="1"/>
                <c:pt idx="0">
                  <c:v>Series 1</c:v>
                </c:pt>
              </c:strCache>
            </c:strRef>
          </c:tx>
          <c:spPr>
            <a:solidFill>
              <a:schemeClr val="accent1"/>
            </a:solidFill>
            <a:ln>
              <a:no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32</c:v>
                </c:pt>
                <c:pt idx="1">
                  <c:v>24</c:v>
                </c:pt>
                <c:pt idx="2">
                  <c:v>28</c:v>
                </c:pt>
                <c:pt idx="3">
                  <c:v>12</c:v>
                </c:pt>
                <c:pt idx="4">
                  <c:v>15</c:v>
                </c:pt>
                <c:pt idx="5">
                  <c:v>24</c:v>
                </c:pt>
                <c:pt idx="6">
                  <c:v>27</c:v>
                </c:pt>
                <c:pt idx="7">
                  <c:v>25</c:v>
                </c:pt>
                <c:pt idx="8">
                  <c:v>37</c:v>
                </c:pt>
                <c:pt idx="9">
                  <c:v>17</c:v>
                </c:pt>
                <c:pt idx="10">
                  <c:v>34</c:v>
                </c:pt>
                <c:pt idx="11">
                  <c:v>26</c:v>
                </c:pt>
              </c:numCache>
            </c:numRef>
          </c:val>
          <c:extLst>
            <c:ext xmlns:c16="http://schemas.microsoft.com/office/drawing/2014/chart" uri="{C3380CC4-5D6E-409C-BE32-E72D297353CC}">
              <c16:uniqueId val="{00000000-E803-4C9E-A8C0-AF09481444DE}"/>
            </c:ext>
          </c:extLst>
        </c:ser>
        <c:ser>
          <c:idx val="1"/>
          <c:order val="1"/>
          <c:tx>
            <c:strRef>
              <c:f>Sheet1!$C$1</c:f>
              <c:strCache>
                <c:ptCount val="1"/>
                <c:pt idx="0">
                  <c:v>Series 2</c:v>
                </c:pt>
              </c:strCache>
            </c:strRef>
          </c:tx>
          <c:spPr>
            <a:solidFill>
              <a:schemeClr val="accent2"/>
            </a:solidFill>
            <a:ln>
              <a:noFill/>
            </a:ln>
            <a:effectLst/>
          </c:spPr>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Sheet1!$C$2:$C$13</c:f>
              <c:numCache>
                <c:formatCode>General</c:formatCode>
                <c:ptCount val="12"/>
                <c:pt idx="0">
                  <c:v>12</c:v>
                </c:pt>
                <c:pt idx="1">
                  <c:v>15</c:v>
                </c:pt>
                <c:pt idx="2">
                  <c:v>12</c:v>
                </c:pt>
                <c:pt idx="3">
                  <c:v>21</c:v>
                </c:pt>
                <c:pt idx="4">
                  <c:v>28</c:v>
                </c:pt>
                <c:pt idx="5">
                  <c:v>15</c:v>
                </c:pt>
                <c:pt idx="6">
                  <c:v>34</c:v>
                </c:pt>
                <c:pt idx="7">
                  <c:v>2</c:v>
                </c:pt>
                <c:pt idx="8">
                  <c:v>28</c:v>
                </c:pt>
                <c:pt idx="9">
                  <c:v>14</c:v>
                </c:pt>
                <c:pt idx="10">
                  <c:v>16</c:v>
                </c:pt>
                <c:pt idx="11">
                  <c:v>8</c:v>
                </c:pt>
              </c:numCache>
            </c:numRef>
          </c:val>
          <c:extLst>
            <c:ext xmlns:c16="http://schemas.microsoft.com/office/drawing/2014/chart" uri="{C3380CC4-5D6E-409C-BE32-E72D297353CC}">
              <c16:uniqueId val="{00000001-E803-4C9E-A8C0-AF09481444DE}"/>
            </c:ext>
          </c:extLst>
        </c:ser>
        <c:dLbls>
          <c:showLegendKey val="0"/>
          <c:showVal val="0"/>
          <c:showCatName val="0"/>
          <c:showSerName val="0"/>
          <c:showPercent val="0"/>
          <c:showBubbleSize val="0"/>
        </c:dLbls>
        <c:axId val="2087992223"/>
        <c:axId val="2086428495"/>
      </c:areaChart>
      <c:catAx>
        <c:axId val="208799222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86428495"/>
        <c:crosses val="autoZero"/>
        <c:auto val="1"/>
        <c:lblAlgn val="ctr"/>
        <c:lblOffset val="100"/>
        <c:noMultiLvlLbl val="0"/>
      </c:catAx>
      <c:valAx>
        <c:axId val="2086428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200" b="0" i="0" u="none" strike="noStrike" kern="1200" baseline="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crossAx val="2087992223"/>
        <c:crosses val="autoZero"/>
        <c:crossBetween val="midCat"/>
        <c:majorUnit val="10"/>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2200" b="0" i="0">
          <a:solidFill>
            <a:schemeClr val="tx1"/>
          </a:solidFill>
          <a:latin typeface="Open Sans Light" panose="020B0306030504020204" pitchFamily="34" charset="0"/>
          <a:ea typeface="Open Sans Light" panose="020B0306030504020204" pitchFamily="34" charset="0"/>
          <a:cs typeface="Open Sans Light" panose="020B0306030504020204" pitchFamily="34" charset="0"/>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manualLayout>
          <c:layoutTarget val="inner"/>
          <c:xMode val="edge"/>
          <c:yMode val="edge"/>
          <c:x val="7.3452002385493473E-2"/>
          <c:y val="3.0938070778966448E-2"/>
          <c:w val="0.85471812184453899"/>
          <c:h val="0.88831072613281381"/>
        </c:manualLayout>
      </c:layout>
      <c:lineChart>
        <c:grouping val="standard"/>
        <c:varyColors val="0"/>
        <c:ser>
          <c:idx val="0"/>
          <c:order val="0"/>
          <c:tx>
            <c:strRef>
              <c:f>Sheet1!$B$1</c:f>
              <c:strCache>
                <c:ptCount val="1"/>
                <c:pt idx="0">
                  <c:v>Line 1 Line</c:v>
                </c:pt>
              </c:strCache>
            </c:strRef>
          </c:tx>
          <c:spPr>
            <a:ln w="50800" cmpd="sng">
              <a:solidFill>
                <a:schemeClr val="accent3"/>
              </a:solidFill>
            </a:ln>
            <a:effectLst/>
          </c:spPr>
          <c:marker>
            <c:symbol val="circle"/>
            <c:size val="5"/>
            <c:spPr>
              <a:solidFill>
                <a:schemeClr val="accent4"/>
              </a:solidFill>
              <a:ln w="12700" cmpd="sng">
                <a:solidFill>
                  <a:schemeClr val="accent4"/>
                </a:solidFill>
              </a:ln>
              <a:effectLst/>
            </c:spPr>
          </c:marker>
          <c:cat>
            <c:strRef>
              <c:f>Sheet1!$A$2:$A$6</c:f>
              <c:strCache>
                <c:ptCount val="5"/>
                <c:pt idx="0">
                  <c:v>KEYPOINT 1</c:v>
                </c:pt>
                <c:pt idx="1">
                  <c:v>KEYPOINT 2</c:v>
                </c:pt>
                <c:pt idx="2">
                  <c:v>KEYPOINT 3</c:v>
                </c:pt>
                <c:pt idx="3">
                  <c:v>KEYPOINT 4</c:v>
                </c:pt>
                <c:pt idx="4">
                  <c:v>KEYPOINT 5</c:v>
                </c:pt>
              </c:strCache>
            </c:strRef>
          </c:cat>
          <c:val>
            <c:numRef>
              <c:f>Sheet1!$B$2:$B$6</c:f>
              <c:numCache>
                <c:formatCode>General</c:formatCode>
                <c:ptCount val="5"/>
                <c:pt idx="0">
                  <c:v>50</c:v>
                </c:pt>
                <c:pt idx="1">
                  <c:v>40</c:v>
                </c:pt>
                <c:pt idx="2">
                  <c:v>250</c:v>
                </c:pt>
                <c:pt idx="3">
                  <c:v>70</c:v>
                </c:pt>
                <c:pt idx="4">
                  <c:v>50</c:v>
                </c:pt>
              </c:numCache>
            </c:numRef>
          </c:val>
          <c:smooth val="1"/>
          <c:extLst>
            <c:ext xmlns:c16="http://schemas.microsoft.com/office/drawing/2014/chart" uri="{C3380CC4-5D6E-409C-BE32-E72D297353CC}">
              <c16:uniqueId val="{00000000-BAF9-5142-A0A7-9FD0376CAE46}"/>
            </c:ext>
          </c:extLst>
        </c:ser>
        <c:ser>
          <c:idx val="1"/>
          <c:order val="1"/>
          <c:tx>
            <c:strRef>
              <c:f>Sheet1!$C$1</c:f>
              <c:strCache>
                <c:ptCount val="1"/>
                <c:pt idx="0">
                  <c:v>Line 2 Line</c:v>
                </c:pt>
              </c:strCache>
            </c:strRef>
          </c:tx>
          <c:spPr>
            <a:ln w="50800" cmpd="sng">
              <a:solidFill>
                <a:schemeClr val="accent1"/>
              </a:solidFill>
            </a:ln>
            <a:effectLst/>
          </c:spPr>
          <c:marker>
            <c:symbol val="circle"/>
            <c:size val="5"/>
            <c:spPr>
              <a:solidFill>
                <a:schemeClr val="accent1"/>
              </a:solidFill>
              <a:ln w="12700" cmpd="sng">
                <a:solidFill>
                  <a:schemeClr val="accent1"/>
                </a:solidFill>
              </a:ln>
              <a:effectLst/>
            </c:spPr>
          </c:marker>
          <c:cat>
            <c:strRef>
              <c:f>Sheet1!$A$2:$A$6</c:f>
              <c:strCache>
                <c:ptCount val="5"/>
                <c:pt idx="0">
                  <c:v>KEYPOINT 1</c:v>
                </c:pt>
                <c:pt idx="1">
                  <c:v>KEYPOINT 2</c:v>
                </c:pt>
                <c:pt idx="2">
                  <c:v>KEYPOINT 3</c:v>
                </c:pt>
                <c:pt idx="3">
                  <c:v>KEYPOINT 4</c:v>
                </c:pt>
                <c:pt idx="4">
                  <c:v>KEYPOINT 5</c:v>
                </c:pt>
              </c:strCache>
            </c:strRef>
          </c:cat>
          <c:val>
            <c:numRef>
              <c:f>Sheet1!$C$2:$C$6</c:f>
              <c:numCache>
                <c:formatCode>General</c:formatCode>
                <c:ptCount val="5"/>
                <c:pt idx="0">
                  <c:v>0</c:v>
                </c:pt>
                <c:pt idx="1">
                  <c:v>170</c:v>
                </c:pt>
                <c:pt idx="2">
                  <c:v>110</c:v>
                </c:pt>
                <c:pt idx="3">
                  <c:v>210</c:v>
                </c:pt>
                <c:pt idx="4">
                  <c:v>300</c:v>
                </c:pt>
              </c:numCache>
            </c:numRef>
          </c:val>
          <c:smooth val="1"/>
          <c:extLst>
            <c:ext xmlns:c16="http://schemas.microsoft.com/office/drawing/2014/chart" uri="{C3380CC4-5D6E-409C-BE32-E72D297353CC}">
              <c16:uniqueId val="{00000001-BAF9-5142-A0A7-9FD0376CAE46}"/>
            </c:ext>
          </c:extLst>
        </c:ser>
        <c:dLbls>
          <c:showLegendKey val="0"/>
          <c:showVal val="0"/>
          <c:showCatName val="0"/>
          <c:showSerName val="0"/>
          <c:showPercent val="0"/>
          <c:showBubbleSize val="0"/>
        </c:dLbls>
        <c:marker val="1"/>
        <c:smooth val="0"/>
        <c:axId val="-1808985568"/>
        <c:axId val="-1808985024"/>
      </c:lineChart>
      <c:catAx>
        <c:axId val="-1808985568"/>
        <c:scaling>
          <c:orientation val="minMax"/>
        </c:scaling>
        <c:delete val="0"/>
        <c:axPos val="b"/>
        <c:majorGridlines>
          <c:spPr>
            <a:ln w="3175" cmpd="sng">
              <a:solidFill>
                <a:schemeClr val="bg1">
                  <a:lumMod val="75000"/>
                </a:schemeClr>
              </a:solidFill>
            </a:ln>
          </c:spPr>
        </c:majorGridlines>
        <c:numFmt formatCode="General" sourceLinked="0"/>
        <c:majorTickMark val="none"/>
        <c:minorTickMark val="none"/>
        <c:tickLblPos val="nextTo"/>
        <c:spPr>
          <a:ln>
            <a:noFill/>
          </a:ln>
        </c:spPr>
        <c:txPr>
          <a:bodyPr/>
          <a:lstStyle/>
          <a:p>
            <a:pPr algn="ctr">
              <a:defRPr sz="2400" b="1" i="0">
                <a:solidFill>
                  <a:schemeClr val="tx1"/>
                </a:solidFill>
                <a:latin typeface="Poppins" pitchFamily="2" charset="77"/>
                <a:cs typeface="Poppins" pitchFamily="2" charset="77"/>
              </a:defRPr>
            </a:pPr>
            <a:endParaRPr lang="en-US"/>
          </a:p>
        </c:txPr>
        <c:crossAx val="-1808985024"/>
        <c:crosses val="autoZero"/>
        <c:auto val="1"/>
        <c:lblAlgn val="ctr"/>
        <c:lblOffset val="100"/>
        <c:noMultiLvlLbl val="0"/>
      </c:catAx>
      <c:valAx>
        <c:axId val="-1808985024"/>
        <c:scaling>
          <c:orientation val="minMax"/>
        </c:scaling>
        <c:delete val="0"/>
        <c:axPos val="l"/>
        <c:majorGridlines>
          <c:spPr>
            <a:ln w="3175" cmpd="sng">
              <a:solidFill>
                <a:schemeClr val="bg1">
                  <a:lumMod val="75000"/>
                </a:schemeClr>
              </a:solidFill>
            </a:ln>
          </c:spPr>
        </c:majorGridlines>
        <c:numFmt formatCode="General" sourceLinked="1"/>
        <c:majorTickMark val="none"/>
        <c:minorTickMark val="none"/>
        <c:tickLblPos val="nextTo"/>
        <c:spPr>
          <a:ln>
            <a:noFill/>
          </a:ln>
        </c:spPr>
        <c:txPr>
          <a:bodyPr/>
          <a:lstStyle/>
          <a:p>
            <a:pPr>
              <a:defRPr sz="2400" b="1" i="0">
                <a:solidFill>
                  <a:schemeClr val="tx1"/>
                </a:solidFill>
                <a:latin typeface="Poppins" pitchFamily="2" charset="77"/>
                <a:cs typeface="Poppins" pitchFamily="2" charset="77"/>
              </a:defRPr>
            </a:pPr>
            <a:endParaRPr lang="en-US"/>
          </a:p>
        </c:txPr>
        <c:crossAx val="-1808985568"/>
        <c:crosses val="autoZero"/>
        <c:crossBetween val="midCat"/>
      </c:valAx>
      <c:spPr>
        <a:ln w="3175" cmpd="sng">
          <a:solidFill>
            <a:schemeClr val="bg1">
              <a:lumMod val="75000"/>
            </a:schemeClr>
          </a:solidFill>
        </a:ln>
      </c:spPr>
    </c:plotArea>
    <c:plotVisOnly val="1"/>
    <c:dispBlanksAs val="gap"/>
    <c:showDLblsOverMax val="0"/>
  </c:chart>
  <c:txPr>
    <a:bodyPr/>
    <a:lstStyle/>
    <a:p>
      <a:pPr>
        <a:defRPr sz="1100"/>
      </a:pPr>
      <a:endParaRPr lang="en-US"/>
    </a:p>
  </c:tx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5.png"/></Relationships>
</file>

<file path=ppt/drawings/_rels/drawing2.xml.rels><?xml version="1.0" encoding="UTF-8" standalone="yes"?>
<Relationships xmlns="http://schemas.openxmlformats.org/package/2006/relationships"><Relationship Id="rId1" Type="http://schemas.openxmlformats.org/officeDocument/2006/relationships/image" Target="../media/image6.png"/></Relationships>
</file>

<file path=ppt/drawings/_rels/drawing3.xml.rels><?xml version="1.0" encoding="UTF-8" standalone="yes"?>
<Relationships xmlns="http://schemas.openxmlformats.org/package/2006/relationships"><Relationship Id="rId1" Type="http://schemas.openxmlformats.org/officeDocument/2006/relationships/image" Target="../media/image14.png"/></Relationships>
</file>

<file path=ppt/drawings/drawing1.xml><?xml version="1.0" encoding="utf-8"?>
<c:userShapes xmlns:c="http://schemas.openxmlformats.org/drawingml/2006/chart">
  <cdr:relSizeAnchor xmlns:cdr="http://schemas.openxmlformats.org/drawingml/2006/chartDrawing">
    <cdr:from>
      <cdr:x>0.00238</cdr:x>
      <cdr:y>0.00952</cdr:y>
    </cdr:from>
    <cdr:to>
      <cdr:x>1</cdr:x>
      <cdr:y>1</cdr:y>
    </cdr:to>
    <cdr:pic>
      <cdr:nvPicPr>
        <cdr:cNvPr id="2" name="Picture 1">
          <a:extLst xmlns:a="http://schemas.openxmlformats.org/drawingml/2006/main">
            <a:ext uri="{FF2B5EF4-FFF2-40B4-BE49-F238E27FC236}">
              <a16:creationId xmlns:a16="http://schemas.microsoft.com/office/drawing/2014/main" id="{FC2A0F28-AEA9-A8FC-8CD5-29F812F3EC6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0800" y="50800"/>
          <a:ext cx="21285201" cy="5285554"/>
        </a:xfrm>
        <a:prstGeom xmlns:a="http://schemas.openxmlformats.org/drawingml/2006/main" prst="rect">
          <a:avLst/>
        </a:prstGeom>
        <a:ln xmlns:a="http://schemas.openxmlformats.org/drawingml/2006/main" w="12700" cap="sq" cmpd="thickThin">
          <a:solidFill>
            <a:schemeClr val="accent6">
              <a:lumMod val="10000"/>
            </a:schemeClr>
          </a:solidFill>
          <a:prstDash val="solid"/>
          <a:miter lim="800000"/>
        </a:ln>
        <a:effectLst xmlns:a="http://schemas.openxmlformats.org/drawingml/2006/main">
          <a:innerShdw blurRad="76200">
            <a:srgbClr val="000000"/>
          </a:innerShdw>
        </a:effectLst>
      </cdr:spPr>
    </cdr:pic>
  </cdr:relSizeAnchor>
</c:userShapes>
</file>

<file path=ppt/drawings/drawing2.xml><?xml version="1.0" encoding="utf-8"?>
<c:userShapes xmlns:c="http://schemas.openxmlformats.org/drawingml/2006/chart">
  <cdr:relSizeAnchor xmlns:cdr="http://schemas.openxmlformats.org/drawingml/2006/chartDrawing">
    <cdr:from>
      <cdr:x>0.00238</cdr:x>
      <cdr:y>0.0265</cdr:y>
    </cdr:from>
    <cdr:to>
      <cdr:x>1</cdr:x>
      <cdr:y>1</cdr:y>
    </cdr:to>
    <cdr:pic>
      <cdr:nvPicPr>
        <cdr:cNvPr id="3" name="Picture 2" descr="A screenshot of a computer&#10;&#10;Description automatically generated with low confidence">
          <a:extLst xmlns:a="http://schemas.openxmlformats.org/drawingml/2006/main">
            <a:ext uri="{FF2B5EF4-FFF2-40B4-BE49-F238E27FC236}">
              <a16:creationId xmlns:a16="http://schemas.microsoft.com/office/drawing/2014/main" id="{11441BFF-3197-91F1-8560-057ADC07885D}"/>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3415" y="50799"/>
          <a:ext cx="5621141" cy="1866005"/>
        </a:xfrm>
        <a:prstGeom xmlns:a="http://schemas.openxmlformats.org/drawingml/2006/main" prst="rect">
          <a:avLst/>
        </a:prstGeom>
        <a:ln xmlns:a="http://schemas.openxmlformats.org/drawingml/2006/main" w="12700" cap="sq" cmpd="thickThin">
          <a:solidFill>
            <a:schemeClr val="accent6">
              <a:lumMod val="10000"/>
            </a:schemeClr>
          </a:solidFill>
          <a:prstDash val="solid"/>
          <a:miter lim="800000"/>
        </a:ln>
        <a:effectLst xmlns:a="http://schemas.openxmlformats.org/drawingml/2006/main">
          <a:innerShdw blurRad="76200">
            <a:srgbClr val="000000"/>
          </a:innerShdw>
        </a:effectLst>
      </cdr:spPr>
    </cdr:pic>
  </cdr:relSizeAnchor>
</c:userShapes>
</file>

<file path=ppt/drawings/drawing3.xml><?xml version="1.0" encoding="utf-8"?>
<c:userShapes xmlns:c="http://schemas.openxmlformats.org/drawingml/2006/chart">
  <cdr:relSizeAnchor xmlns:cdr="http://schemas.openxmlformats.org/drawingml/2006/chartDrawing">
    <cdr:from>
      <cdr:x>0.00379</cdr:x>
      <cdr:y>0.00568</cdr:y>
    </cdr:from>
    <cdr:to>
      <cdr:x>1</cdr:x>
      <cdr:y>1</cdr:y>
    </cdr:to>
    <cdr:pic>
      <cdr:nvPicPr>
        <cdr:cNvPr id="2" name="Picture 1" descr="A screenshot of a computer&#10;&#10;Description automatically generated with medium confidence">
          <a:extLst xmlns:a="http://schemas.openxmlformats.org/drawingml/2006/main">
            <a:ext uri="{FF2B5EF4-FFF2-40B4-BE49-F238E27FC236}">
              <a16:creationId xmlns:a16="http://schemas.microsoft.com/office/drawing/2014/main" id="{D7A0A913-B64B-EAEE-6FCB-5D568EE1510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0800" y="50800"/>
          <a:ext cx="13356908" cy="8898045"/>
        </a:xfrm>
        <a:prstGeom xmlns:a="http://schemas.openxmlformats.org/drawingml/2006/main" prst="rect">
          <a:avLst/>
        </a:prstGeom>
      </cdr:spPr>
    </cdr:pic>
  </cdr:relSizeAnchor>
  <cdr:relSizeAnchor xmlns:cdr="http://schemas.openxmlformats.org/drawingml/2006/chartDrawing">
    <cdr:from>
      <cdr:x>0.00379</cdr:x>
      <cdr:y>0.00568</cdr:y>
    </cdr:from>
    <cdr:to>
      <cdr:x>1</cdr:x>
      <cdr:y>1</cdr:y>
    </cdr:to>
    <cdr:pic>
      <cdr:nvPicPr>
        <cdr:cNvPr id="3" name="Picture 2" descr="A screenshot of a computer&#10;&#10;Description automatically generated with medium confidence">
          <a:extLst xmlns:a="http://schemas.openxmlformats.org/drawingml/2006/main">
            <a:ext uri="{FF2B5EF4-FFF2-40B4-BE49-F238E27FC236}">
              <a16:creationId xmlns:a16="http://schemas.microsoft.com/office/drawing/2014/main" id="{487628A1-B2BF-D580-F587-03C61D6FF745}"/>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0815" y="27694"/>
          <a:ext cx="13356893" cy="4848017"/>
        </a:xfrm>
        <a:prstGeom xmlns:a="http://schemas.openxmlformats.org/drawingml/2006/main" prst="rect">
          <a:avLst/>
        </a:prstGeom>
        <a:ln xmlns:a="http://schemas.openxmlformats.org/drawingml/2006/main" w="12700" cap="sq" cmpd="thickThin">
          <a:solidFill>
            <a:srgbClr val="000000"/>
          </a:solidFill>
          <a:prstDash val="solid"/>
          <a:miter lim="800000"/>
        </a:ln>
        <a:effectLst xmlns:a="http://schemas.openxmlformats.org/drawingml/2006/main">
          <a:innerShdw blurRad="76200">
            <a:srgbClr val="000000"/>
          </a:innerShdw>
        </a:effectLst>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6/23/2023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0035F436-2213-124C-955D-88F769048DA7}"/>
              </a:ext>
            </a:extLst>
          </p:cNvPr>
          <p:cNvSpPr/>
          <p:nvPr userDrawn="1"/>
        </p:nvSpPr>
        <p:spPr>
          <a:xfrm>
            <a:off x="21994524" y="676939"/>
            <a:ext cx="929271" cy="92927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079585" y="762000"/>
            <a:ext cx="777240" cy="777240"/>
          </a:xfrm>
          <a:prstGeom prst="ellipse">
            <a:avLst/>
          </a:prstGeom>
          <a:noFill/>
        </p:spPr>
        <p:txBody>
          <a:bodyPr wrap="square" lIns="0" tIns="0" rIns="0" bIns="0" rtlCol="0" anchor="ctr">
            <a:noAutofit/>
          </a:bodyPr>
          <a:lstStyle/>
          <a:p>
            <a:pPr algn="ctr"/>
            <a:fld id="{C2130A1F-96FE-9345-9E91-FD9BE4197128}" type="slidenum">
              <a:rPr lang="en-US" sz="2400" b="0" i="0" spc="0" smtClean="0">
                <a:solidFill>
                  <a:schemeClr val="bg1"/>
                </a:solidFill>
                <a:latin typeface="Poppins Medium" pitchFamily="2" charset="77"/>
                <a:cs typeface="Poppins Medium" pitchFamily="2" charset="77"/>
              </a:rPr>
              <a:pPr algn="ctr"/>
              <a:t>‹#›</a:t>
            </a:fld>
            <a:endParaRPr lang="en-US" sz="2800" b="0" i="0" spc="0" dirty="0">
              <a:solidFill>
                <a:schemeClr val="bg1"/>
              </a:solidFill>
              <a:latin typeface="Poppins Medium" pitchFamily="2" charset="77"/>
              <a:cs typeface="Poppins Medium"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78" r:id="rId2"/>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databank.worldbank.org/databases/hiv/aids" TargetMode="External"/><Relationship Id="rId2" Type="http://schemas.openxmlformats.org/officeDocument/2006/relationships/hyperlink" Target="https://data.unicef.org/topic/hivaids/global-regional-trends/" TargetMode="External"/><Relationship Id="rId1" Type="http://schemas.openxmlformats.org/officeDocument/2006/relationships/slideLayout" Target="../slideLayouts/slideLayout2.xml"/><Relationship Id="rId4" Type="http://schemas.openxmlformats.org/officeDocument/2006/relationships/hyperlink" Target="https://www.theglobaleconomy.com/"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8" name="Shape">
            <a:extLst>
              <a:ext uri="{FF2B5EF4-FFF2-40B4-BE49-F238E27FC236}">
                <a16:creationId xmlns:a16="http://schemas.microsoft.com/office/drawing/2014/main" id="{B2141DC3-B7CE-454A-A4D1-3AEBC0D4B51F}"/>
              </a:ext>
            </a:extLst>
          </p:cNvPr>
          <p:cNvSpPr/>
          <p:nvPr/>
        </p:nvSpPr>
        <p:spPr>
          <a:xfrm>
            <a:off x="-2351314" y="1700922"/>
            <a:ext cx="9650874" cy="12022553"/>
          </a:xfrm>
          <a:custGeom>
            <a:avLst/>
            <a:gdLst/>
            <a:ahLst/>
            <a:cxnLst>
              <a:cxn ang="0">
                <a:pos x="wd2" y="hd2"/>
              </a:cxn>
              <a:cxn ang="5400000">
                <a:pos x="wd2" y="hd2"/>
              </a:cxn>
              <a:cxn ang="10800000">
                <a:pos x="wd2" y="hd2"/>
              </a:cxn>
              <a:cxn ang="16200000">
                <a:pos x="wd2" y="hd2"/>
              </a:cxn>
            </a:cxnLst>
            <a:rect l="0" t="0" r="r" b="b"/>
            <a:pathLst>
              <a:path w="21574" h="21571" extrusionOk="0">
                <a:moveTo>
                  <a:pt x="11426" y="33"/>
                </a:moveTo>
                <a:cubicBezTo>
                  <a:pt x="9287" y="272"/>
                  <a:pt x="7734" y="1747"/>
                  <a:pt x="5661" y="2196"/>
                </a:cubicBezTo>
                <a:cubicBezTo>
                  <a:pt x="3529" y="2658"/>
                  <a:pt x="1264" y="1998"/>
                  <a:pt x="0" y="544"/>
                </a:cubicBezTo>
                <a:lnTo>
                  <a:pt x="0" y="21571"/>
                </a:lnTo>
                <a:lnTo>
                  <a:pt x="8768" y="21571"/>
                </a:lnTo>
                <a:lnTo>
                  <a:pt x="15114" y="21571"/>
                </a:lnTo>
                <a:lnTo>
                  <a:pt x="21447" y="21571"/>
                </a:lnTo>
                <a:cubicBezTo>
                  <a:pt x="21554" y="21089"/>
                  <a:pt x="21600" y="20599"/>
                  <a:pt x="21560" y="20110"/>
                </a:cubicBezTo>
                <a:cubicBezTo>
                  <a:pt x="21463" y="18900"/>
                  <a:pt x="20937" y="17767"/>
                  <a:pt x="20112" y="16803"/>
                </a:cubicBezTo>
                <a:cubicBezTo>
                  <a:pt x="19077" y="15593"/>
                  <a:pt x="17580" y="14659"/>
                  <a:pt x="15801" y="14161"/>
                </a:cubicBezTo>
                <a:cubicBezTo>
                  <a:pt x="15878" y="14160"/>
                  <a:pt x="15954" y="14154"/>
                  <a:pt x="16028" y="14142"/>
                </a:cubicBezTo>
                <a:cubicBezTo>
                  <a:pt x="16548" y="14060"/>
                  <a:pt x="16916" y="13765"/>
                  <a:pt x="17130" y="13423"/>
                </a:cubicBezTo>
                <a:cubicBezTo>
                  <a:pt x="17380" y="13023"/>
                  <a:pt x="17430" y="12541"/>
                  <a:pt x="17202" y="12082"/>
                </a:cubicBezTo>
                <a:cubicBezTo>
                  <a:pt x="16049" y="11383"/>
                  <a:pt x="15008" y="10576"/>
                  <a:pt x="14095" y="9678"/>
                </a:cubicBezTo>
                <a:cubicBezTo>
                  <a:pt x="13659" y="9250"/>
                  <a:pt x="13253" y="8800"/>
                  <a:pt x="12975" y="8294"/>
                </a:cubicBezTo>
                <a:cubicBezTo>
                  <a:pt x="12726" y="7839"/>
                  <a:pt x="12596" y="7319"/>
                  <a:pt x="12906" y="6894"/>
                </a:cubicBezTo>
                <a:cubicBezTo>
                  <a:pt x="12971" y="6804"/>
                  <a:pt x="13056" y="6722"/>
                  <a:pt x="13163" y="6662"/>
                </a:cubicBezTo>
                <a:cubicBezTo>
                  <a:pt x="13426" y="6512"/>
                  <a:pt x="13734" y="6500"/>
                  <a:pt x="14031" y="6590"/>
                </a:cubicBezTo>
                <a:cubicBezTo>
                  <a:pt x="14314" y="6675"/>
                  <a:pt x="14565" y="6850"/>
                  <a:pt x="14847" y="6950"/>
                </a:cubicBezTo>
                <a:cubicBezTo>
                  <a:pt x="15123" y="7048"/>
                  <a:pt x="15434" y="7055"/>
                  <a:pt x="15619" y="6873"/>
                </a:cubicBezTo>
                <a:cubicBezTo>
                  <a:pt x="15776" y="6719"/>
                  <a:pt x="15727" y="6487"/>
                  <a:pt x="15875" y="6328"/>
                </a:cubicBezTo>
                <a:cubicBezTo>
                  <a:pt x="15990" y="6205"/>
                  <a:pt x="16214" y="6128"/>
                  <a:pt x="16194" y="5970"/>
                </a:cubicBezTo>
                <a:cubicBezTo>
                  <a:pt x="16184" y="5882"/>
                  <a:pt x="16083" y="5804"/>
                  <a:pt x="16124" y="5718"/>
                </a:cubicBezTo>
                <a:cubicBezTo>
                  <a:pt x="16164" y="5635"/>
                  <a:pt x="16298" y="5629"/>
                  <a:pt x="16380" y="5574"/>
                </a:cubicBezTo>
                <a:cubicBezTo>
                  <a:pt x="16573" y="5446"/>
                  <a:pt x="16406" y="5171"/>
                  <a:pt x="16604" y="5046"/>
                </a:cubicBezTo>
                <a:cubicBezTo>
                  <a:pt x="16735" y="4962"/>
                  <a:pt x="16939" y="5023"/>
                  <a:pt x="17070" y="4938"/>
                </a:cubicBezTo>
                <a:cubicBezTo>
                  <a:pt x="17267" y="4812"/>
                  <a:pt x="17127" y="4579"/>
                  <a:pt x="16933" y="4399"/>
                </a:cubicBezTo>
                <a:cubicBezTo>
                  <a:pt x="16867" y="4338"/>
                  <a:pt x="16804" y="4275"/>
                  <a:pt x="16751" y="4206"/>
                </a:cubicBezTo>
                <a:cubicBezTo>
                  <a:pt x="16693" y="4132"/>
                  <a:pt x="16648" y="4053"/>
                  <a:pt x="16617" y="3969"/>
                </a:cubicBezTo>
                <a:cubicBezTo>
                  <a:pt x="16451" y="3520"/>
                  <a:pt x="16702" y="3051"/>
                  <a:pt x="16661" y="2588"/>
                </a:cubicBezTo>
                <a:cubicBezTo>
                  <a:pt x="16608" y="1989"/>
                  <a:pt x="16157" y="1520"/>
                  <a:pt x="15612" y="1132"/>
                </a:cubicBezTo>
                <a:cubicBezTo>
                  <a:pt x="14892" y="621"/>
                  <a:pt x="14023" y="260"/>
                  <a:pt x="13083" y="95"/>
                </a:cubicBezTo>
                <a:cubicBezTo>
                  <a:pt x="12538" y="-1"/>
                  <a:pt x="11978" y="-29"/>
                  <a:pt x="11426" y="33"/>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Shape">
            <a:extLst>
              <a:ext uri="{FF2B5EF4-FFF2-40B4-BE49-F238E27FC236}">
                <a16:creationId xmlns:a16="http://schemas.microsoft.com/office/drawing/2014/main" id="{56A24841-7E7A-4647-AD9A-AF4174922989}"/>
              </a:ext>
            </a:extLst>
          </p:cNvPr>
          <p:cNvSpPr/>
          <p:nvPr/>
        </p:nvSpPr>
        <p:spPr>
          <a:xfrm>
            <a:off x="2435001" y="9507164"/>
            <a:ext cx="4528046" cy="4216311"/>
          </a:xfrm>
          <a:custGeom>
            <a:avLst/>
            <a:gdLst/>
            <a:ahLst/>
            <a:cxnLst>
              <a:cxn ang="0">
                <a:pos x="wd2" y="hd2"/>
              </a:cxn>
              <a:cxn ang="5400000">
                <a:pos x="wd2" y="hd2"/>
              </a:cxn>
              <a:cxn ang="10800000">
                <a:pos x="wd2" y="hd2"/>
              </a:cxn>
              <a:cxn ang="16200000">
                <a:pos x="wd2" y="hd2"/>
              </a:cxn>
            </a:cxnLst>
            <a:rect l="0" t="0" r="r" b="b"/>
            <a:pathLst>
              <a:path w="20273" h="21520" extrusionOk="0">
                <a:moveTo>
                  <a:pt x="2439" y="7"/>
                </a:moveTo>
                <a:cubicBezTo>
                  <a:pt x="1783" y="32"/>
                  <a:pt x="1100" y="135"/>
                  <a:pt x="623" y="648"/>
                </a:cubicBezTo>
                <a:cubicBezTo>
                  <a:pt x="-1262" y="2672"/>
                  <a:pt x="1685" y="5136"/>
                  <a:pt x="2172" y="7684"/>
                </a:cubicBezTo>
                <a:cubicBezTo>
                  <a:pt x="2561" y="9722"/>
                  <a:pt x="1301" y="11535"/>
                  <a:pt x="735" y="13490"/>
                </a:cubicBezTo>
                <a:cubicBezTo>
                  <a:pt x="-14" y="16078"/>
                  <a:pt x="467" y="18911"/>
                  <a:pt x="1924" y="21073"/>
                </a:cubicBezTo>
                <a:cubicBezTo>
                  <a:pt x="2032" y="21232"/>
                  <a:pt x="2154" y="21371"/>
                  <a:pt x="2269" y="21520"/>
                </a:cubicBezTo>
                <a:lnTo>
                  <a:pt x="8878" y="21520"/>
                </a:lnTo>
                <a:lnTo>
                  <a:pt x="19850" y="21520"/>
                </a:lnTo>
                <a:cubicBezTo>
                  <a:pt x="20338" y="20100"/>
                  <a:pt x="20321" y="18622"/>
                  <a:pt x="20203" y="17159"/>
                </a:cubicBezTo>
                <a:cubicBezTo>
                  <a:pt x="20081" y="15661"/>
                  <a:pt x="19864" y="14115"/>
                  <a:pt x="19408" y="12647"/>
                </a:cubicBezTo>
                <a:cubicBezTo>
                  <a:pt x="18660" y="10240"/>
                  <a:pt x="17294" y="8045"/>
                  <a:pt x="15620" y="6254"/>
                </a:cubicBezTo>
                <a:cubicBezTo>
                  <a:pt x="13740" y="4243"/>
                  <a:pt x="11534" y="2710"/>
                  <a:pt x="9188" y="1600"/>
                </a:cubicBezTo>
                <a:cubicBezTo>
                  <a:pt x="7056" y="591"/>
                  <a:pt x="4779" y="-80"/>
                  <a:pt x="2439" y="7"/>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1" name="Shape">
            <a:extLst>
              <a:ext uri="{FF2B5EF4-FFF2-40B4-BE49-F238E27FC236}">
                <a16:creationId xmlns:a16="http://schemas.microsoft.com/office/drawing/2014/main" id="{1849F07F-DAE6-DC42-9A04-E29B4783EB72}"/>
              </a:ext>
            </a:extLst>
          </p:cNvPr>
          <p:cNvSpPr/>
          <p:nvPr/>
        </p:nvSpPr>
        <p:spPr>
          <a:xfrm>
            <a:off x="2628358" y="9686153"/>
            <a:ext cx="4152388" cy="4037321"/>
          </a:xfrm>
          <a:custGeom>
            <a:avLst/>
            <a:gdLst/>
            <a:ahLst/>
            <a:cxnLst>
              <a:cxn ang="0">
                <a:pos x="wd2" y="hd2"/>
              </a:cxn>
              <a:cxn ang="5400000">
                <a:pos x="wd2" y="hd2"/>
              </a:cxn>
              <a:cxn ang="10800000">
                <a:pos x="wd2" y="hd2"/>
              </a:cxn>
              <a:cxn ang="16200000">
                <a:pos x="wd2" y="hd2"/>
              </a:cxn>
            </a:cxnLst>
            <a:rect l="0" t="0" r="r" b="b"/>
            <a:pathLst>
              <a:path w="21487" h="21584" extrusionOk="0">
                <a:moveTo>
                  <a:pt x="1849" y="5"/>
                </a:moveTo>
                <a:cubicBezTo>
                  <a:pt x="1309" y="-16"/>
                  <a:pt x="730" y="6"/>
                  <a:pt x="360" y="408"/>
                </a:cubicBezTo>
                <a:cubicBezTo>
                  <a:pt x="-7" y="805"/>
                  <a:pt x="-69" y="1175"/>
                  <a:pt x="64" y="1689"/>
                </a:cubicBezTo>
                <a:cubicBezTo>
                  <a:pt x="223" y="2304"/>
                  <a:pt x="595" y="3047"/>
                  <a:pt x="1010" y="3817"/>
                </a:cubicBezTo>
                <a:cubicBezTo>
                  <a:pt x="1544" y="4808"/>
                  <a:pt x="2167" y="5794"/>
                  <a:pt x="2413" y="6889"/>
                </a:cubicBezTo>
                <a:cubicBezTo>
                  <a:pt x="2816" y="8689"/>
                  <a:pt x="2070" y="10316"/>
                  <a:pt x="1424" y="11751"/>
                </a:cubicBezTo>
                <a:cubicBezTo>
                  <a:pt x="1157" y="12345"/>
                  <a:pt x="907" y="12906"/>
                  <a:pt x="727" y="13472"/>
                </a:cubicBezTo>
                <a:cubicBezTo>
                  <a:pt x="310" y="14778"/>
                  <a:pt x="308" y="16454"/>
                  <a:pt x="800" y="18042"/>
                </a:cubicBezTo>
                <a:cubicBezTo>
                  <a:pt x="1238" y="19460"/>
                  <a:pt x="2102" y="20567"/>
                  <a:pt x="2788" y="21488"/>
                </a:cubicBezTo>
                <a:cubicBezTo>
                  <a:pt x="2811" y="21519"/>
                  <a:pt x="2837" y="21551"/>
                  <a:pt x="2864" y="21584"/>
                </a:cubicBezTo>
                <a:lnTo>
                  <a:pt x="9261" y="21584"/>
                </a:lnTo>
                <a:lnTo>
                  <a:pt x="20999" y="21584"/>
                </a:lnTo>
                <a:cubicBezTo>
                  <a:pt x="21177" y="21099"/>
                  <a:pt x="21295" y="20628"/>
                  <a:pt x="21397" y="19876"/>
                </a:cubicBezTo>
                <a:cubicBezTo>
                  <a:pt x="21531" y="18880"/>
                  <a:pt x="21491" y="17803"/>
                  <a:pt x="21429" y="17104"/>
                </a:cubicBezTo>
                <a:cubicBezTo>
                  <a:pt x="21267" y="15294"/>
                  <a:pt x="20991" y="13865"/>
                  <a:pt x="20560" y="12609"/>
                </a:cubicBezTo>
                <a:cubicBezTo>
                  <a:pt x="19784" y="10349"/>
                  <a:pt x="18352" y="8166"/>
                  <a:pt x="16420" y="6290"/>
                </a:cubicBezTo>
                <a:cubicBezTo>
                  <a:pt x="14431" y="4359"/>
                  <a:pt x="12034" y="2753"/>
                  <a:pt x="9265" y="1600"/>
                </a:cubicBezTo>
                <a:cubicBezTo>
                  <a:pt x="6906" y="619"/>
                  <a:pt x="4390" y="104"/>
                  <a:pt x="1849" y="5"/>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2" name="Shape">
            <a:extLst>
              <a:ext uri="{FF2B5EF4-FFF2-40B4-BE49-F238E27FC236}">
                <a16:creationId xmlns:a16="http://schemas.microsoft.com/office/drawing/2014/main" id="{7AFF4976-6452-464A-926F-F493D962DC82}"/>
              </a:ext>
            </a:extLst>
          </p:cNvPr>
          <p:cNvSpPr/>
          <p:nvPr/>
        </p:nvSpPr>
        <p:spPr>
          <a:xfrm>
            <a:off x="2806631" y="9845424"/>
            <a:ext cx="3774490" cy="3878052"/>
          </a:xfrm>
          <a:custGeom>
            <a:avLst/>
            <a:gdLst/>
            <a:ahLst/>
            <a:cxnLst>
              <a:cxn ang="0">
                <a:pos x="wd2" y="hd2"/>
              </a:cxn>
              <a:cxn ang="5400000">
                <a:pos x="wd2" y="hd2"/>
              </a:cxn>
              <a:cxn ang="10800000">
                <a:pos x="wd2" y="hd2"/>
              </a:cxn>
              <a:cxn ang="16200000">
                <a:pos x="wd2" y="hd2"/>
              </a:cxn>
            </a:cxnLst>
            <a:rect l="0" t="0" r="r" b="b"/>
            <a:pathLst>
              <a:path w="21530" h="21584" extrusionOk="0">
                <a:moveTo>
                  <a:pt x="3227" y="21579"/>
                </a:moveTo>
                <a:cubicBezTo>
                  <a:pt x="2487" y="20810"/>
                  <a:pt x="1290" y="19145"/>
                  <a:pt x="735" y="17591"/>
                </a:cubicBezTo>
                <a:cubicBezTo>
                  <a:pt x="240" y="16206"/>
                  <a:pt x="249" y="14646"/>
                  <a:pt x="651" y="13447"/>
                </a:cubicBezTo>
                <a:cubicBezTo>
                  <a:pt x="831" y="12911"/>
                  <a:pt x="1093" y="12351"/>
                  <a:pt x="1378" y="11761"/>
                </a:cubicBezTo>
                <a:cubicBezTo>
                  <a:pt x="2135" y="10191"/>
                  <a:pt x="3127" y="8247"/>
                  <a:pt x="2538" y="6070"/>
                </a:cubicBezTo>
                <a:cubicBezTo>
                  <a:pt x="2192" y="4794"/>
                  <a:pt x="1403" y="3707"/>
                  <a:pt x="865" y="2564"/>
                </a:cubicBezTo>
                <a:cubicBezTo>
                  <a:pt x="563" y="1924"/>
                  <a:pt x="220" y="1232"/>
                  <a:pt x="44" y="721"/>
                </a:cubicBezTo>
                <a:cubicBezTo>
                  <a:pt x="-18" y="539"/>
                  <a:pt x="-29" y="429"/>
                  <a:pt x="105" y="253"/>
                </a:cubicBezTo>
                <a:cubicBezTo>
                  <a:pt x="219" y="104"/>
                  <a:pt x="435" y="-16"/>
                  <a:pt x="899" y="2"/>
                </a:cubicBezTo>
                <a:cubicBezTo>
                  <a:pt x="1070" y="9"/>
                  <a:pt x="1243" y="11"/>
                  <a:pt x="1415" y="15"/>
                </a:cubicBezTo>
                <a:cubicBezTo>
                  <a:pt x="3745" y="75"/>
                  <a:pt x="6143" y="648"/>
                  <a:pt x="8705" y="1695"/>
                </a:cubicBezTo>
                <a:cubicBezTo>
                  <a:pt x="11618" y="2884"/>
                  <a:pt x="14175" y="4452"/>
                  <a:pt x="16286" y="6384"/>
                </a:cubicBezTo>
                <a:cubicBezTo>
                  <a:pt x="18295" y="8222"/>
                  <a:pt x="19782" y="10359"/>
                  <a:pt x="20586" y="12568"/>
                </a:cubicBezTo>
                <a:cubicBezTo>
                  <a:pt x="21038" y="13812"/>
                  <a:pt x="21327" y="15229"/>
                  <a:pt x="21490" y="17007"/>
                </a:cubicBezTo>
                <a:cubicBezTo>
                  <a:pt x="21535" y="17497"/>
                  <a:pt x="21571" y="18804"/>
                  <a:pt x="21425" y="19865"/>
                </a:cubicBezTo>
                <a:cubicBezTo>
                  <a:pt x="21366" y="20294"/>
                  <a:pt x="21096" y="21261"/>
                  <a:pt x="21005" y="21584"/>
                </a:cubicBezTo>
                <a:lnTo>
                  <a:pt x="3227" y="21579"/>
                </a:ln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3" name="Shape">
            <a:extLst>
              <a:ext uri="{FF2B5EF4-FFF2-40B4-BE49-F238E27FC236}">
                <a16:creationId xmlns:a16="http://schemas.microsoft.com/office/drawing/2014/main" id="{14EAEAA1-434D-DF4B-A3CA-4EF2391701B6}"/>
              </a:ext>
            </a:extLst>
          </p:cNvPr>
          <p:cNvSpPr/>
          <p:nvPr/>
        </p:nvSpPr>
        <p:spPr>
          <a:xfrm>
            <a:off x="3051140" y="10044078"/>
            <a:ext cx="3356285" cy="3679396"/>
          </a:xfrm>
          <a:custGeom>
            <a:avLst/>
            <a:gdLst/>
            <a:ahLst/>
            <a:cxnLst>
              <a:cxn ang="0">
                <a:pos x="wd2" y="hd2"/>
              </a:cxn>
              <a:cxn ang="5400000">
                <a:pos x="wd2" y="hd2"/>
              </a:cxn>
              <a:cxn ang="10800000">
                <a:pos x="wd2" y="hd2"/>
              </a:cxn>
              <a:cxn ang="16200000">
                <a:pos x="wd2" y="hd2"/>
              </a:cxn>
            </a:cxnLst>
            <a:rect l="0" t="0" r="r" b="b"/>
            <a:pathLst>
              <a:path w="21256" h="21578" extrusionOk="0">
                <a:moveTo>
                  <a:pt x="599" y="4"/>
                </a:moveTo>
                <a:cubicBezTo>
                  <a:pt x="712" y="12"/>
                  <a:pt x="825" y="17"/>
                  <a:pt x="938" y="28"/>
                </a:cubicBezTo>
                <a:cubicBezTo>
                  <a:pt x="3120" y="233"/>
                  <a:pt x="5186" y="674"/>
                  <a:pt x="7692" y="1593"/>
                </a:cubicBezTo>
                <a:cubicBezTo>
                  <a:pt x="10831" y="2744"/>
                  <a:pt x="13540" y="4366"/>
                  <a:pt x="15769" y="6330"/>
                </a:cubicBezTo>
                <a:cubicBezTo>
                  <a:pt x="17828" y="8144"/>
                  <a:pt x="19368" y="10245"/>
                  <a:pt x="20252" y="12434"/>
                </a:cubicBezTo>
                <a:cubicBezTo>
                  <a:pt x="21173" y="14717"/>
                  <a:pt x="21482" y="17439"/>
                  <a:pt x="21088" y="19798"/>
                </a:cubicBezTo>
                <a:cubicBezTo>
                  <a:pt x="20991" y="20382"/>
                  <a:pt x="20850" y="20959"/>
                  <a:pt x="20758" y="21544"/>
                </a:cubicBezTo>
                <a:cubicBezTo>
                  <a:pt x="20758" y="21550"/>
                  <a:pt x="20757" y="21556"/>
                  <a:pt x="20756" y="21561"/>
                </a:cubicBezTo>
                <a:cubicBezTo>
                  <a:pt x="20755" y="21567"/>
                  <a:pt x="20754" y="21572"/>
                  <a:pt x="20753" y="21578"/>
                </a:cubicBezTo>
                <a:lnTo>
                  <a:pt x="8555" y="21578"/>
                </a:lnTo>
                <a:lnTo>
                  <a:pt x="3402" y="21578"/>
                </a:lnTo>
                <a:cubicBezTo>
                  <a:pt x="2468" y="20846"/>
                  <a:pt x="801" y="18359"/>
                  <a:pt x="354" y="17057"/>
                </a:cubicBezTo>
                <a:cubicBezTo>
                  <a:pt x="-81" y="15787"/>
                  <a:pt x="-118" y="14398"/>
                  <a:pt x="258" y="13338"/>
                </a:cubicBezTo>
                <a:cubicBezTo>
                  <a:pt x="438" y="12830"/>
                  <a:pt x="718" y="12267"/>
                  <a:pt x="1018" y="11672"/>
                </a:cubicBezTo>
                <a:cubicBezTo>
                  <a:pt x="1872" y="9976"/>
                  <a:pt x="3081" y="7661"/>
                  <a:pt x="2384" y="5014"/>
                </a:cubicBezTo>
                <a:cubicBezTo>
                  <a:pt x="1984" y="3496"/>
                  <a:pt x="1086" y="2181"/>
                  <a:pt x="385" y="994"/>
                </a:cubicBezTo>
                <a:cubicBezTo>
                  <a:pt x="235" y="740"/>
                  <a:pt x="105" y="553"/>
                  <a:pt x="48" y="280"/>
                </a:cubicBezTo>
                <a:cubicBezTo>
                  <a:pt x="8" y="89"/>
                  <a:pt x="221" y="-22"/>
                  <a:pt x="599" y="4"/>
                </a:cubicBez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4" name="Shape">
            <a:extLst>
              <a:ext uri="{FF2B5EF4-FFF2-40B4-BE49-F238E27FC236}">
                <a16:creationId xmlns:a16="http://schemas.microsoft.com/office/drawing/2014/main" id="{BD3B7DC5-F35E-D54C-8499-EB697C3CCC7C}"/>
              </a:ext>
            </a:extLst>
          </p:cNvPr>
          <p:cNvSpPr/>
          <p:nvPr/>
        </p:nvSpPr>
        <p:spPr>
          <a:xfrm>
            <a:off x="3241475" y="10234231"/>
            <a:ext cx="2989906" cy="3489243"/>
          </a:xfrm>
          <a:custGeom>
            <a:avLst/>
            <a:gdLst/>
            <a:ahLst/>
            <a:cxnLst>
              <a:cxn ang="0">
                <a:pos x="wd2" y="hd2"/>
              </a:cxn>
              <a:cxn ang="5400000">
                <a:pos x="wd2" y="hd2"/>
              </a:cxn>
              <a:cxn ang="10800000">
                <a:pos x="wd2" y="hd2"/>
              </a:cxn>
              <a:cxn ang="16200000">
                <a:pos x="wd2" y="hd2"/>
              </a:cxn>
            </a:cxnLst>
            <a:rect l="0" t="0" r="r" b="b"/>
            <a:pathLst>
              <a:path w="21249" h="21566" extrusionOk="0">
                <a:moveTo>
                  <a:pt x="2672" y="252"/>
                </a:moveTo>
                <a:cubicBezTo>
                  <a:pt x="3016" y="340"/>
                  <a:pt x="3366" y="428"/>
                  <a:pt x="3716" y="528"/>
                </a:cubicBezTo>
                <a:cubicBezTo>
                  <a:pt x="4702" y="811"/>
                  <a:pt x="5747" y="1119"/>
                  <a:pt x="6877" y="1513"/>
                </a:cubicBezTo>
                <a:cubicBezTo>
                  <a:pt x="10248" y="2685"/>
                  <a:pt x="13160" y="4317"/>
                  <a:pt x="15559" y="6290"/>
                </a:cubicBezTo>
                <a:cubicBezTo>
                  <a:pt x="17742" y="8087"/>
                  <a:pt x="19364" y="10152"/>
                  <a:pt x="20261" y="12287"/>
                </a:cubicBezTo>
                <a:cubicBezTo>
                  <a:pt x="21194" y="14508"/>
                  <a:pt x="21488" y="17146"/>
                  <a:pt x="21050" y="19531"/>
                </a:cubicBezTo>
                <a:cubicBezTo>
                  <a:pt x="20912" y="20282"/>
                  <a:pt x="20723" y="20981"/>
                  <a:pt x="20477" y="21566"/>
                </a:cubicBezTo>
                <a:lnTo>
                  <a:pt x="4080" y="21556"/>
                </a:lnTo>
                <a:cubicBezTo>
                  <a:pt x="2928" y="20727"/>
                  <a:pt x="691" y="17418"/>
                  <a:pt x="338" y="16454"/>
                </a:cubicBezTo>
                <a:cubicBezTo>
                  <a:pt x="-67" y="15348"/>
                  <a:pt x="-112" y="14108"/>
                  <a:pt x="227" y="13217"/>
                </a:cubicBezTo>
                <a:cubicBezTo>
                  <a:pt x="408" y="12741"/>
                  <a:pt x="708" y="12176"/>
                  <a:pt x="1026" y="11578"/>
                </a:cubicBezTo>
                <a:cubicBezTo>
                  <a:pt x="2022" y="9700"/>
                  <a:pt x="3334" y="6980"/>
                  <a:pt x="2647" y="3863"/>
                </a:cubicBezTo>
                <a:cubicBezTo>
                  <a:pt x="2479" y="3101"/>
                  <a:pt x="2211" y="2383"/>
                  <a:pt x="1814" y="1736"/>
                </a:cubicBezTo>
                <a:cubicBezTo>
                  <a:pt x="1681" y="1518"/>
                  <a:pt x="1535" y="1305"/>
                  <a:pt x="1389" y="1095"/>
                </a:cubicBezTo>
                <a:cubicBezTo>
                  <a:pt x="1292" y="954"/>
                  <a:pt x="1175" y="776"/>
                  <a:pt x="1041" y="607"/>
                </a:cubicBezTo>
                <a:cubicBezTo>
                  <a:pt x="907" y="436"/>
                  <a:pt x="776" y="241"/>
                  <a:pt x="898" y="99"/>
                </a:cubicBezTo>
                <a:cubicBezTo>
                  <a:pt x="1013" y="-34"/>
                  <a:pt x="1257" y="-5"/>
                  <a:pt x="1476" y="30"/>
                </a:cubicBezTo>
                <a:cubicBezTo>
                  <a:pt x="1929" y="102"/>
                  <a:pt x="2373" y="175"/>
                  <a:pt x="2672" y="252"/>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5" name="Shape">
            <a:extLst>
              <a:ext uri="{FF2B5EF4-FFF2-40B4-BE49-F238E27FC236}">
                <a16:creationId xmlns:a16="http://schemas.microsoft.com/office/drawing/2014/main" id="{A19A2CB9-73D4-9740-89C0-EAFA0C888001}"/>
              </a:ext>
            </a:extLst>
          </p:cNvPr>
          <p:cNvSpPr/>
          <p:nvPr/>
        </p:nvSpPr>
        <p:spPr>
          <a:xfrm>
            <a:off x="3417322" y="10501593"/>
            <a:ext cx="2638063" cy="3221881"/>
          </a:xfrm>
          <a:custGeom>
            <a:avLst/>
            <a:gdLst/>
            <a:ahLst/>
            <a:cxnLst>
              <a:cxn ang="0">
                <a:pos x="wd2" y="hd2"/>
              </a:cxn>
              <a:cxn ang="5400000">
                <a:pos x="wd2" y="hd2"/>
              </a:cxn>
              <a:cxn ang="10800000">
                <a:pos x="wd2" y="hd2"/>
              </a:cxn>
              <a:cxn ang="16200000">
                <a:pos x="wd2" y="hd2"/>
              </a:cxn>
            </a:cxnLst>
            <a:rect l="0" t="0" r="r" b="b"/>
            <a:pathLst>
              <a:path w="21438" h="21478" extrusionOk="0">
                <a:moveTo>
                  <a:pt x="21399" y="16277"/>
                </a:moveTo>
                <a:cubicBezTo>
                  <a:pt x="21182" y="14470"/>
                  <a:pt x="20844" y="13065"/>
                  <a:pt x="20349" y="11877"/>
                </a:cubicBezTo>
                <a:cubicBezTo>
                  <a:pt x="19466" y="9759"/>
                  <a:pt x="17734" y="7678"/>
                  <a:pt x="15347" y="5880"/>
                </a:cubicBezTo>
                <a:cubicBezTo>
                  <a:pt x="12712" y="3896"/>
                  <a:pt x="9468" y="2313"/>
                  <a:pt x="5856" y="958"/>
                </a:cubicBezTo>
                <a:cubicBezTo>
                  <a:pt x="5136" y="688"/>
                  <a:pt x="4457" y="446"/>
                  <a:pt x="3807" y="269"/>
                </a:cubicBezTo>
                <a:cubicBezTo>
                  <a:pt x="3213" y="107"/>
                  <a:pt x="2677" y="-122"/>
                  <a:pt x="2480" y="77"/>
                </a:cubicBezTo>
                <a:cubicBezTo>
                  <a:pt x="2281" y="278"/>
                  <a:pt x="2475" y="644"/>
                  <a:pt x="2621" y="1018"/>
                </a:cubicBezTo>
                <a:cubicBezTo>
                  <a:pt x="2769" y="1395"/>
                  <a:pt x="2894" y="1768"/>
                  <a:pt x="2994" y="2141"/>
                </a:cubicBezTo>
                <a:cubicBezTo>
                  <a:pt x="4019" y="5948"/>
                  <a:pt x="2151" y="9244"/>
                  <a:pt x="1039" y="11215"/>
                </a:cubicBezTo>
                <a:cubicBezTo>
                  <a:pt x="693" y="11829"/>
                  <a:pt x="367" y="12409"/>
                  <a:pt x="187" y="12856"/>
                </a:cubicBezTo>
                <a:cubicBezTo>
                  <a:pt x="-104" y="13578"/>
                  <a:pt x="-51" y="14660"/>
                  <a:pt x="319" y="15612"/>
                </a:cubicBezTo>
                <a:cubicBezTo>
                  <a:pt x="644" y="16450"/>
                  <a:pt x="2951" y="20287"/>
                  <a:pt x="4819" y="21478"/>
                </a:cubicBezTo>
                <a:lnTo>
                  <a:pt x="20480" y="21478"/>
                </a:lnTo>
                <a:cubicBezTo>
                  <a:pt x="20838" y="20976"/>
                  <a:pt x="21098" y="20100"/>
                  <a:pt x="21245" y="19151"/>
                </a:cubicBezTo>
                <a:cubicBezTo>
                  <a:pt x="21399" y="18159"/>
                  <a:pt x="21496" y="17085"/>
                  <a:pt x="21399" y="16277"/>
                </a:cubicBezTo>
                <a:close/>
              </a:path>
            </a:pathLst>
          </a:custGeom>
          <a:solidFill>
            <a:schemeClr val="accent2"/>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6" name="Shape">
            <a:extLst>
              <a:ext uri="{FF2B5EF4-FFF2-40B4-BE49-F238E27FC236}">
                <a16:creationId xmlns:a16="http://schemas.microsoft.com/office/drawing/2014/main" id="{103B3FCA-2935-D644-9681-9CDF5476C264}"/>
              </a:ext>
            </a:extLst>
          </p:cNvPr>
          <p:cNvSpPr/>
          <p:nvPr/>
        </p:nvSpPr>
        <p:spPr>
          <a:xfrm>
            <a:off x="3595905" y="10786222"/>
            <a:ext cx="2272954" cy="2937253"/>
          </a:xfrm>
          <a:custGeom>
            <a:avLst/>
            <a:gdLst/>
            <a:ahLst/>
            <a:cxnLst>
              <a:cxn ang="0">
                <a:pos x="wd2" y="hd2"/>
              </a:cxn>
              <a:cxn ang="5400000">
                <a:pos x="wd2" y="hd2"/>
              </a:cxn>
              <a:cxn ang="10800000">
                <a:pos x="wd2" y="hd2"/>
              </a:cxn>
              <a:cxn ang="16200000">
                <a:pos x="wd2" y="hd2"/>
              </a:cxn>
            </a:cxnLst>
            <a:rect l="0" t="0" r="r" b="b"/>
            <a:pathLst>
              <a:path w="21225" h="21586" extrusionOk="0">
                <a:moveTo>
                  <a:pt x="5141" y="352"/>
                </a:moveTo>
                <a:cubicBezTo>
                  <a:pt x="5690" y="541"/>
                  <a:pt x="6208" y="776"/>
                  <a:pt x="6720" y="1011"/>
                </a:cubicBezTo>
                <a:cubicBezTo>
                  <a:pt x="9648" y="2357"/>
                  <a:pt x="12471" y="3676"/>
                  <a:pt x="14826" y="5348"/>
                </a:cubicBezTo>
                <a:cubicBezTo>
                  <a:pt x="17364" y="7149"/>
                  <a:pt x="19165" y="9277"/>
                  <a:pt x="20144" y="11441"/>
                </a:cubicBezTo>
                <a:cubicBezTo>
                  <a:pt x="21175" y="13722"/>
                  <a:pt x="21520" y="16353"/>
                  <a:pt x="20953" y="18959"/>
                </a:cubicBezTo>
                <a:cubicBezTo>
                  <a:pt x="20741" y="19935"/>
                  <a:pt x="20428" y="20877"/>
                  <a:pt x="20032" y="21586"/>
                </a:cubicBezTo>
                <a:lnTo>
                  <a:pt x="5837" y="21586"/>
                </a:lnTo>
                <a:cubicBezTo>
                  <a:pt x="3767" y="20339"/>
                  <a:pt x="602" y="15496"/>
                  <a:pt x="287" y="14720"/>
                </a:cubicBezTo>
                <a:cubicBezTo>
                  <a:pt x="-80" y="13812"/>
                  <a:pt x="-52" y="12929"/>
                  <a:pt x="131" y="12493"/>
                </a:cubicBezTo>
                <a:cubicBezTo>
                  <a:pt x="308" y="12072"/>
                  <a:pt x="663" y="11466"/>
                  <a:pt x="1041" y="10823"/>
                </a:cubicBezTo>
                <a:cubicBezTo>
                  <a:pt x="1684" y="9728"/>
                  <a:pt x="2284" y="8631"/>
                  <a:pt x="2759" y="7483"/>
                </a:cubicBezTo>
                <a:cubicBezTo>
                  <a:pt x="3367" y="6014"/>
                  <a:pt x="3798" y="4502"/>
                  <a:pt x="3776" y="2949"/>
                </a:cubicBezTo>
                <a:cubicBezTo>
                  <a:pt x="3770" y="2570"/>
                  <a:pt x="3752" y="2183"/>
                  <a:pt x="3718" y="1795"/>
                </a:cubicBezTo>
                <a:cubicBezTo>
                  <a:pt x="3705" y="1654"/>
                  <a:pt x="3692" y="1513"/>
                  <a:pt x="3672" y="1373"/>
                </a:cubicBezTo>
                <a:cubicBezTo>
                  <a:pt x="3626" y="1051"/>
                  <a:pt x="3547" y="732"/>
                  <a:pt x="3476" y="413"/>
                </a:cubicBezTo>
                <a:cubicBezTo>
                  <a:pt x="3449" y="287"/>
                  <a:pt x="3432" y="149"/>
                  <a:pt x="3547" y="63"/>
                </a:cubicBezTo>
                <a:cubicBezTo>
                  <a:pt x="3650" y="-14"/>
                  <a:pt x="3801" y="-7"/>
                  <a:pt x="3945" y="15"/>
                </a:cubicBezTo>
                <a:cubicBezTo>
                  <a:pt x="4121" y="43"/>
                  <a:pt x="4295" y="82"/>
                  <a:pt x="4463" y="133"/>
                </a:cubicBezTo>
                <a:cubicBezTo>
                  <a:pt x="4742" y="217"/>
                  <a:pt x="5002" y="304"/>
                  <a:pt x="5141" y="352"/>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7" name="Shape">
            <a:extLst>
              <a:ext uri="{FF2B5EF4-FFF2-40B4-BE49-F238E27FC236}">
                <a16:creationId xmlns:a16="http://schemas.microsoft.com/office/drawing/2014/main" id="{91E81192-F11E-3144-80DC-7A8B5C078996}"/>
              </a:ext>
            </a:extLst>
          </p:cNvPr>
          <p:cNvSpPr/>
          <p:nvPr/>
        </p:nvSpPr>
        <p:spPr>
          <a:xfrm>
            <a:off x="3790593" y="11105881"/>
            <a:ext cx="1910417" cy="2617594"/>
          </a:xfrm>
          <a:custGeom>
            <a:avLst/>
            <a:gdLst/>
            <a:ahLst/>
            <a:cxnLst>
              <a:cxn ang="0">
                <a:pos x="wd2" y="hd2"/>
              </a:cxn>
              <a:cxn ang="5400000">
                <a:pos x="wd2" y="hd2"/>
              </a:cxn>
              <a:cxn ang="10800000">
                <a:pos x="wd2" y="hd2"/>
              </a:cxn>
              <a:cxn ang="16200000">
                <a:pos x="wd2" y="hd2"/>
              </a:cxn>
            </a:cxnLst>
            <a:rect l="0" t="0" r="r" b="b"/>
            <a:pathLst>
              <a:path w="21011" h="21561" extrusionOk="0">
                <a:moveTo>
                  <a:pt x="5494" y="67"/>
                </a:moveTo>
                <a:cubicBezTo>
                  <a:pt x="5903" y="177"/>
                  <a:pt x="6299" y="310"/>
                  <a:pt x="6688" y="454"/>
                </a:cubicBezTo>
                <a:cubicBezTo>
                  <a:pt x="8080" y="971"/>
                  <a:pt x="9345" y="1629"/>
                  <a:pt x="10557" y="2309"/>
                </a:cubicBezTo>
                <a:cubicBezTo>
                  <a:pt x="11759" y="2984"/>
                  <a:pt x="12910" y="3681"/>
                  <a:pt x="13976" y="4433"/>
                </a:cubicBezTo>
                <a:cubicBezTo>
                  <a:pt x="16584" y="6271"/>
                  <a:pt x="18582" y="8405"/>
                  <a:pt x="19732" y="10681"/>
                </a:cubicBezTo>
                <a:cubicBezTo>
                  <a:pt x="21458" y="14097"/>
                  <a:pt x="21469" y="18142"/>
                  <a:pt x="19568" y="21561"/>
                </a:cubicBezTo>
                <a:lnTo>
                  <a:pt x="7047" y="21561"/>
                </a:lnTo>
                <a:cubicBezTo>
                  <a:pt x="4715" y="20047"/>
                  <a:pt x="875" y="14910"/>
                  <a:pt x="387" y="13877"/>
                </a:cubicBezTo>
                <a:cubicBezTo>
                  <a:pt x="283" y="13657"/>
                  <a:pt x="200" y="13440"/>
                  <a:pt x="141" y="13227"/>
                </a:cubicBezTo>
                <a:cubicBezTo>
                  <a:pt x="-131" y="12257"/>
                  <a:pt x="1" y="11636"/>
                  <a:pt x="441" y="10810"/>
                </a:cubicBezTo>
                <a:cubicBezTo>
                  <a:pt x="565" y="10578"/>
                  <a:pt x="719" y="10344"/>
                  <a:pt x="867" y="10114"/>
                </a:cubicBezTo>
                <a:cubicBezTo>
                  <a:pt x="1592" y="8995"/>
                  <a:pt x="2373" y="7661"/>
                  <a:pt x="2976" y="6209"/>
                </a:cubicBezTo>
                <a:cubicBezTo>
                  <a:pt x="3333" y="5349"/>
                  <a:pt x="3611" y="4507"/>
                  <a:pt x="3813" y="3682"/>
                </a:cubicBezTo>
                <a:cubicBezTo>
                  <a:pt x="4015" y="2854"/>
                  <a:pt x="4142" y="2040"/>
                  <a:pt x="4261" y="1230"/>
                </a:cubicBezTo>
                <a:cubicBezTo>
                  <a:pt x="4293" y="1010"/>
                  <a:pt x="4325" y="789"/>
                  <a:pt x="4372" y="570"/>
                </a:cubicBezTo>
                <a:cubicBezTo>
                  <a:pt x="4406" y="411"/>
                  <a:pt x="4518" y="126"/>
                  <a:pt x="4732" y="41"/>
                </a:cubicBezTo>
                <a:cubicBezTo>
                  <a:pt x="4935" y="-39"/>
                  <a:pt x="5292" y="12"/>
                  <a:pt x="5494" y="67"/>
                </a:cubicBez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 name="Shape">
            <a:extLst>
              <a:ext uri="{FF2B5EF4-FFF2-40B4-BE49-F238E27FC236}">
                <a16:creationId xmlns:a16="http://schemas.microsoft.com/office/drawing/2014/main" id="{6490C651-29E7-9248-AEE0-2E5D54B63E88}"/>
              </a:ext>
            </a:extLst>
          </p:cNvPr>
          <p:cNvSpPr/>
          <p:nvPr/>
        </p:nvSpPr>
        <p:spPr>
          <a:xfrm>
            <a:off x="3984674" y="11375592"/>
            <a:ext cx="1539213" cy="2347884"/>
          </a:xfrm>
          <a:custGeom>
            <a:avLst/>
            <a:gdLst/>
            <a:ahLst/>
            <a:cxnLst>
              <a:cxn ang="0">
                <a:pos x="wd2" y="hd2"/>
              </a:cxn>
              <a:cxn ang="5400000">
                <a:pos x="wd2" y="hd2"/>
              </a:cxn>
              <a:cxn ang="10800000">
                <a:pos x="wd2" y="hd2"/>
              </a:cxn>
              <a:cxn ang="16200000">
                <a:pos x="wd2" y="hd2"/>
              </a:cxn>
            </a:cxnLst>
            <a:rect l="0" t="0" r="r" b="b"/>
            <a:pathLst>
              <a:path w="21333" h="21569" extrusionOk="0">
                <a:moveTo>
                  <a:pt x="8037" y="930"/>
                </a:moveTo>
                <a:cubicBezTo>
                  <a:pt x="8439" y="1115"/>
                  <a:pt x="8841" y="1299"/>
                  <a:pt x="9238" y="1487"/>
                </a:cubicBezTo>
                <a:cubicBezTo>
                  <a:pt x="10664" y="2166"/>
                  <a:pt x="11993" y="2894"/>
                  <a:pt x="13229" y="3663"/>
                </a:cubicBezTo>
                <a:cubicBezTo>
                  <a:pt x="16401" y="5633"/>
                  <a:pt x="18714" y="7810"/>
                  <a:pt x="19844" y="9983"/>
                </a:cubicBezTo>
                <a:cubicBezTo>
                  <a:pt x="20206" y="10678"/>
                  <a:pt x="20456" y="11396"/>
                  <a:pt x="20682" y="12114"/>
                </a:cubicBezTo>
                <a:cubicBezTo>
                  <a:pt x="21137" y="13562"/>
                  <a:pt x="21468" y="14883"/>
                  <a:pt x="21279" y="16348"/>
                </a:cubicBezTo>
                <a:cubicBezTo>
                  <a:pt x="21126" y="17538"/>
                  <a:pt x="20767" y="18725"/>
                  <a:pt x="20273" y="19873"/>
                </a:cubicBezTo>
                <a:cubicBezTo>
                  <a:pt x="20026" y="20446"/>
                  <a:pt x="19736" y="21077"/>
                  <a:pt x="19207" y="21569"/>
                </a:cubicBezTo>
                <a:lnTo>
                  <a:pt x="9307" y="21569"/>
                </a:lnTo>
                <a:cubicBezTo>
                  <a:pt x="7905" y="20732"/>
                  <a:pt x="4037" y="17018"/>
                  <a:pt x="2588" y="15553"/>
                </a:cubicBezTo>
                <a:cubicBezTo>
                  <a:pt x="1643" y="14598"/>
                  <a:pt x="824" y="13665"/>
                  <a:pt x="406" y="12828"/>
                </a:cubicBezTo>
                <a:cubicBezTo>
                  <a:pt x="32" y="12081"/>
                  <a:pt x="-132" y="11285"/>
                  <a:pt x="123" y="10515"/>
                </a:cubicBezTo>
                <a:cubicBezTo>
                  <a:pt x="237" y="10169"/>
                  <a:pt x="443" y="9825"/>
                  <a:pt x="651" y="9491"/>
                </a:cubicBezTo>
                <a:cubicBezTo>
                  <a:pt x="1481" y="8157"/>
                  <a:pt x="2563" y="6634"/>
                  <a:pt x="3414" y="4955"/>
                </a:cubicBezTo>
                <a:cubicBezTo>
                  <a:pt x="4092" y="3620"/>
                  <a:pt x="4540" y="2378"/>
                  <a:pt x="4824" y="1195"/>
                </a:cubicBezTo>
                <a:cubicBezTo>
                  <a:pt x="4874" y="984"/>
                  <a:pt x="4919" y="775"/>
                  <a:pt x="4959" y="567"/>
                </a:cubicBezTo>
                <a:cubicBezTo>
                  <a:pt x="4950" y="509"/>
                  <a:pt x="5067" y="73"/>
                  <a:pt x="5310" y="15"/>
                </a:cubicBezTo>
                <a:cubicBezTo>
                  <a:pt x="5507" y="-31"/>
                  <a:pt x="5833" y="33"/>
                  <a:pt x="6148" y="129"/>
                </a:cubicBezTo>
                <a:cubicBezTo>
                  <a:pt x="6948" y="373"/>
                  <a:pt x="7422" y="648"/>
                  <a:pt x="8037" y="930"/>
                </a:cubicBezTo>
                <a:close/>
              </a:path>
            </a:pathLst>
          </a:custGeom>
          <a:solidFill>
            <a:schemeClr val="bg1"/>
          </a:solidFill>
          <a:ln w="12700" cap="flat">
            <a:noFill/>
            <a:miter lim="400000"/>
          </a:ln>
          <a:effectLst/>
        </p:spPr>
        <p:txBody>
          <a:bodyPr wrap="square" lIns="53578" tIns="53578" rIns="53578" bIns="53578" numCol="1" anchor="ctr">
            <a:noAutofit/>
          </a:bodyPr>
          <a:lstStyle/>
          <a:p>
            <a:pPr>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219" dirty="0">
              <a:latin typeface="Lato Light" panose="020F0502020204030203" pitchFamily="34" charset="0"/>
              <a:ea typeface="Lato Light" panose="020F0502020204030203" pitchFamily="34" charset="0"/>
              <a:cs typeface="Lato Light" panose="020F0502020204030203" pitchFamily="34" charset="0"/>
            </a:endParaRPr>
          </a:p>
        </p:txBody>
      </p:sp>
      <p:sp>
        <p:nvSpPr>
          <p:cNvPr id="49" name="TextBox 48">
            <a:extLst>
              <a:ext uri="{FF2B5EF4-FFF2-40B4-BE49-F238E27FC236}">
                <a16:creationId xmlns:a16="http://schemas.microsoft.com/office/drawing/2014/main" id="{9AC6FBF0-010F-314F-992D-86DD43C3E74F}"/>
              </a:ext>
            </a:extLst>
          </p:cNvPr>
          <p:cNvSpPr txBox="1"/>
          <p:nvPr/>
        </p:nvSpPr>
        <p:spPr>
          <a:xfrm>
            <a:off x="8858722" y="5063398"/>
            <a:ext cx="9730548" cy="1938992"/>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HIV INFECTION ANALYSIS</a:t>
            </a:r>
          </a:p>
          <a:p>
            <a:pPr algn="ctr"/>
            <a:r>
              <a:rPr lang="en-US" sz="6000" b="1" dirty="0">
                <a:solidFill>
                  <a:schemeClr val="tx2"/>
                </a:solidFill>
                <a:latin typeface="Poppins" pitchFamily="2" charset="77"/>
                <a:cs typeface="Poppins" pitchFamily="2" charset="77"/>
              </a:rPr>
              <a:t>IN CENTRAL AFRICA</a:t>
            </a:r>
          </a:p>
        </p:txBody>
      </p:sp>
      <p:sp>
        <p:nvSpPr>
          <p:cNvPr id="50" name="TextBox 49">
            <a:extLst>
              <a:ext uri="{FF2B5EF4-FFF2-40B4-BE49-F238E27FC236}">
                <a16:creationId xmlns:a16="http://schemas.microsoft.com/office/drawing/2014/main" id="{D90BCA04-AEEB-9B4E-8633-313292D8A395}"/>
              </a:ext>
            </a:extLst>
          </p:cNvPr>
          <p:cNvSpPr txBox="1"/>
          <p:nvPr/>
        </p:nvSpPr>
        <p:spPr>
          <a:xfrm>
            <a:off x="10946158" y="6941843"/>
            <a:ext cx="6208752" cy="461665"/>
          </a:xfrm>
          <a:prstGeom prst="rect">
            <a:avLst/>
          </a:prstGeom>
          <a:noFill/>
        </p:spPr>
        <p:txBody>
          <a:bodyPr wrap="none" rtlCol="0">
            <a:spAutoFit/>
          </a:bodyPr>
          <a:lstStyle/>
          <a:p>
            <a:pPr algn="ctr"/>
            <a:r>
              <a:rPr lang="en-US" sz="2400" spc="300" dirty="0">
                <a:solidFill>
                  <a:schemeClr val="tx2"/>
                </a:solidFill>
                <a:latin typeface="Poppins Light" pitchFamily="2" charset="77"/>
                <a:cs typeface="Poppins Light" pitchFamily="2" charset="77"/>
              </a:rPr>
              <a:t>GROUP PRESENTATION – ITC 6000</a:t>
            </a:r>
          </a:p>
        </p:txBody>
      </p:sp>
      <p:sp>
        <p:nvSpPr>
          <p:cNvPr id="2" name="TextBox 1">
            <a:extLst>
              <a:ext uri="{FF2B5EF4-FFF2-40B4-BE49-F238E27FC236}">
                <a16:creationId xmlns:a16="http://schemas.microsoft.com/office/drawing/2014/main" id="{AF192D36-C210-45DD-E94C-15685FFBB165}"/>
              </a:ext>
            </a:extLst>
          </p:cNvPr>
          <p:cNvSpPr txBox="1"/>
          <p:nvPr/>
        </p:nvSpPr>
        <p:spPr>
          <a:xfrm>
            <a:off x="11574209" y="8161973"/>
            <a:ext cx="4299575" cy="1569660"/>
          </a:xfrm>
          <a:prstGeom prst="rect">
            <a:avLst/>
          </a:prstGeom>
          <a:noFill/>
        </p:spPr>
        <p:txBody>
          <a:bodyPr wrap="none" rtlCol="0">
            <a:spAutoFit/>
          </a:bodyPr>
          <a:lstStyle/>
          <a:p>
            <a:pPr algn="ctr"/>
            <a:r>
              <a:rPr lang="en-US" sz="2400" spc="300" dirty="0">
                <a:solidFill>
                  <a:schemeClr val="tx2"/>
                </a:solidFill>
                <a:latin typeface="Poppins Light" pitchFamily="2" charset="77"/>
                <a:cs typeface="Poppins Light" pitchFamily="2" charset="77"/>
              </a:rPr>
              <a:t>CHENGWEI JIANG</a:t>
            </a:r>
          </a:p>
          <a:p>
            <a:pPr algn="ctr"/>
            <a:r>
              <a:rPr lang="en-US" sz="2400" spc="300" dirty="0">
                <a:solidFill>
                  <a:schemeClr val="tx2"/>
                </a:solidFill>
                <a:latin typeface="Poppins Light" pitchFamily="2" charset="77"/>
                <a:cs typeface="Poppins Light" pitchFamily="2" charset="77"/>
              </a:rPr>
              <a:t>JARSHANA SHRESTHA</a:t>
            </a:r>
          </a:p>
          <a:p>
            <a:pPr algn="ctr"/>
            <a:r>
              <a:rPr lang="en-US" sz="2400" spc="300" dirty="0">
                <a:solidFill>
                  <a:schemeClr val="tx2"/>
                </a:solidFill>
                <a:latin typeface="Poppins Light" pitchFamily="2" charset="77"/>
                <a:cs typeface="Poppins Light" pitchFamily="2" charset="77"/>
              </a:rPr>
              <a:t>JUNAID IFTIKHAR </a:t>
            </a:r>
          </a:p>
          <a:p>
            <a:pPr algn="ctr"/>
            <a:r>
              <a:rPr lang="en-US" sz="2400" spc="300" dirty="0">
                <a:solidFill>
                  <a:schemeClr val="tx2"/>
                </a:solidFill>
                <a:latin typeface="Poppins Light" pitchFamily="2" charset="77"/>
                <a:cs typeface="Poppins Light" pitchFamily="2" charset="77"/>
              </a:rPr>
              <a:t>WANNIDA KRUAYATIDEE</a:t>
            </a:r>
          </a:p>
        </p:txBody>
      </p:sp>
    </p:spTree>
    <p:extLst>
      <p:ext uri="{BB962C8B-B14F-4D97-AF65-F5344CB8AC3E}">
        <p14:creationId xmlns:p14="http://schemas.microsoft.com/office/powerpoint/2010/main" val="802781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8D4A5-ED64-0649-8F19-B4F51ACA9B4F}"/>
              </a:ext>
            </a:extLst>
          </p:cNvPr>
          <p:cNvSpPr/>
          <p:nvPr/>
        </p:nvSpPr>
        <p:spPr>
          <a:xfrm>
            <a:off x="3388343" y="2762068"/>
            <a:ext cx="1896673" cy="584647"/>
          </a:xfrm>
          <a:prstGeom prst="rect">
            <a:avLst/>
          </a:prstGeom>
          <a:ln>
            <a:noFill/>
          </a:ln>
        </p:spPr>
        <p:txBody>
          <a:bodyPr wrap="none" lIns="91440" tIns="45720" rIns="91440" bIns="45720">
            <a:spAutoFit/>
          </a:bodyPr>
          <a:lstStyle/>
          <a:p>
            <a:r>
              <a:rPr lang="en-US" sz="3199" b="1" dirty="0">
                <a:solidFill>
                  <a:schemeClr val="accent3"/>
                </a:solidFill>
                <a:latin typeface="Poppins" pitchFamily="2" charset="77"/>
                <a:ea typeface="Open Sans Semibold" pitchFamily="34" charset="0"/>
                <a:cs typeface="Poppins" pitchFamily="2" charset="77"/>
              </a:rPr>
              <a:t>QUERY 3</a:t>
            </a:r>
          </a:p>
        </p:txBody>
      </p:sp>
      <p:sp>
        <p:nvSpPr>
          <p:cNvPr id="6" name="Rectangle 5">
            <a:extLst>
              <a:ext uri="{FF2B5EF4-FFF2-40B4-BE49-F238E27FC236}">
                <a16:creationId xmlns:a16="http://schemas.microsoft.com/office/drawing/2014/main" id="{548F5518-48D4-9BC2-755B-ABD86583760D}"/>
              </a:ext>
            </a:extLst>
          </p:cNvPr>
          <p:cNvSpPr/>
          <p:nvPr/>
        </p:nvSpPr>
        <p:spPr>
          <a:xfrm>
            <a:off x="3390046" y="7522775"/>
            <a:ext cx="1986441" cy="584647"/>
          </a:xfrm>
          <a:prstGeom prst="rect">
            <a:avLst/>
          </a:prstGeom>
          <a:ln>
            <a:noFill/>
          </a:ln>
        </p:spPr>
        <p:txBody>
          <a:bodyPr wrap="none" lIns="91440" tIns="45720" rIns="91440" bIns="45720">
            <a:spAutoFit/>
          </a:bodyPr>
          <a:lstStyle/>
          <a:p>
            <a:r>
              <a:rPr lang="en-US" sz="3199" b="1" dirty="0">
                <a:solidFill>
                  <a:srgbClr val="C00000"/>
                </a:solidFill>
                <a:latin typeface="Poppins" pitchFamily="2" charset="77"/>
                <a:ea typeface="Open Sans Semibold" pitchFamily="34" charset="0"/>
                <a:cs typeface="Poppins" pitchFamily="2" charset="77"/>
              </a:rPr>
              <a:t>RESULT 3</a:t>
            </a:r>
          </a:p>
        </p:txBody>
      </p:sp>
      <p:pic>
        <p:nvPicPr>
          <p:cNvPr id="17" name="Picture 16" descr="A picture containing text, font, screenshot&#10;&#10;Description automatically generated">
            <a:extLst>
              <a:ext uri="{FF2B5EF4-FFF2-40B4-BE49-F238E27FC236}">
                <a16:creationId xmlns:a16="http://schemas.microsoft.com/office/drawing/2014/main" id="{C768586B-EE06-F4CE-F824-540B03148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8343" y="3437815"/>
            <a:ext cx="17045204" cy="3616137"/>
          </a:xfrm>
          <a:prstGeom prst="rect">
            <a:avLst/>
          </a:prstGeom>
          <a:ln w="12700" cap="sq" cmpd="thickThin">
            <a:solidFill>
              <a:srgbClr val="000000"/>
            </a:solidFill>
            <a:prstDash val="solid"/>
            <a:miter lim="800000"/>
          </a:ln>
          <a:effectLst>
            <a:innerShdw blurRad="76200">
              <a:srgbClr val="000000"/>
            </a:innerShdw>
          </a:effectLst>
        </p:spPr>
      </p:pic>
      <p:pic>
        <p:nvPicPr>
          <p:cNvPr id="19" name="Picture 18">
            <a:extLst>
              <a:ext uri="{FF2B5EF4-FFF2-40B4-BE49-F238E27FC236}">
                <a16:creationId xmlns:a16="http://schemas.microsoft.com/office/drawing/2014/main" id="{F0C10712-EFE6-0510-C5C4-EE72A8F397DD}"/>
              </a:ext>
            </a:extLst>
          </p:cNvPr>
          <p:cNvPicPr>
            <a:picLocks noChangeAspect="1"/>
          </p:cNvPicPr>
          <p:nvPr/>
        </p:nvPicPr>
        <p:blipFill>
          <a:blip r:embed="rId3"/>
          <a:stretch>
            <a:fillRect/>
          </a:stretch>
        </p:blipFill>
        <p:spPr>
          <a:xfrm>
            <a:off x="3442983" y="8194371"/>
            <a:ext cx="8601183" cy="4909257"/>
          </a:xfrm>
          <a:prstGeom prst="rect">
            <a:avLst/>
          </a:prstGeom>
          <a:ln w="12700" cap="sq" cmpd="thickThin">
            <a:solidFill>
              <a:srgbClr val="000000"/>
            </a:solidFill>
            <a:prstDash val="solid"/>
            <a:miter lim="800000"/>
          </a:ln>
          <a:effectLst>
            <a:innerShdw blurRad="76200">
              <a:srgbClr val="000000"/>
            </a:innerShdw>
          </a:effectLst>
        </p:spPr>
      </p:pic>
      <p:sp>
        <p:nvSpPr>
          <p:cNvPr id="35" name="Arrow: Bent-Up 34">
            <a:extLst>
              <a:ext uri="{FF2B5EF4-FFF2-40B4-BE49-F238E27FC236}">
                <a16:creationId xmlns:a16="http://schemas.microsoft.com/office/drawing/2014/main" id="{35DD9B30-D576-AA04-3608-4AB321CE10D5}"/>
              </a:ext>
            </a:extLst>
          </p:cNvPr>
          <p:cNvSpPr/>
          <p:nvPr/>
        </p:nvSpPr>
        <p:spPr>
          <a:xfrm rot="5400000" flipV="1">
            <a:off x="12387330" y="7742493"/>
            <a:ext cx="2099787" cy="1660351"/>
          </a:xfrm>
          <a:prstGeom prst="bentUpArrow">
            <a:avLst/>
          </a:prstGeom>
          <a:solidFill>
            <a:srgbClr val="1852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9C694B82-F76C-6317-8CF2-D90EF05CC5E7}"/>
              </a:ext>
            </a:extLst>
          </p:cNvPr>
          <p:cNvSpPr/>
          <p:nvPr/>
        </p:nvSpPr>
        <p:spPr>
          <a:xfrm>
            <a:off x="15067674" y="8730787"/>
            <a:ext cx="5838039" cy="147910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487553" tIns="243777" rIns="487553" bIns="243777" rtlCol="0" anchor="t" anchorCtr="0"/>
          <a:lstStyle/>
          <a:p>
            <a:pPr algn="ctr">
              <a:spcAft>
                <a:spcPts val="2399"/>
              </a:spcAft>
            </a:pPr>
            <a:r>
              <a:rPr lang="en-US" sz="2799" b="1" dirty="0">
                <a:solidFill>
                  <a:schemeClr val="tx2"/>
                </a:solidFill>
                <a:latin typeface="Open Sans" panose="020B0606030504020204" pitchFamily="34" charset="0"/>
                <a:ea typeface="Open Sans" panose="020B0606030504020204" pitchFamily="34" charset="0"/>
                <a:cs typeface="Open Sans" panose="020B0606030504020204" pitchFamily="34" charset="0"/>
              </a:rPr>
              <a:t>These are the codes and result for query no.2</a:t>
            </a:r>
          </a:p>
        </p:txBody>
      </p:sp>
      <p:sp>
        <p:nvSpPr>
          <p:cNvPr id="3" name="TextBox 2">
            <a:extLst>
              <a:ext uri="{FF2B5EF4-FFF2-40B4-BE49-F238E27FC236}">
                <a16:creationId xmlns:a16="http://schemas.microsoft.com/office/drawing/2014/main" id="{5255A49E-9BD5-4501-5134-4EEBA7FF3EEA}"/>
              </a:ext>
            </a:extLst>
          </p:cNvPr>
          <p:cNvSpPr txBox="1"/>
          <p:nvPr/>
        </p:nvSpPr>
        <p:spPr>
          <a:xfrm>
            <a:off x="9791373" y="289158"/>
            <a:ext cx="479490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QUERY NO.3</a:t>
            </a:r>
          </a:p>
        </p:txBody>
      </p:sp>
      <p:sp>
        <p:nvSpPr>
          <p:cNvPr id="4" name="TextBox 3">
            <a:extLst>
              <a:ext uri="{FF2B5EF4-FFF2-40B4-BE49-F238E27FC236}">
                <a16:creationId xmlns:a16="http://schemas.microsoft.com/office/drawing/2014/main" id="{2E9CB2DA-4A8A-D50F-B2E1-FBAE7D2CD423}"/>
              </a:ext>
            </a:extLst>
          </p:cNvPr>
          <p:cNvSpPr txBox="1"/>
          <p:nvPr/>
        </p:nvSpPr>
        <p:spPr>
          <a:xfrm>
            <a:off x="3463518" y="1511835"/>
            <a:ext cx="17450611" cy="461665"/>
          </a:xfrm>
          <a:prstGeom prst="rect">
            <a:avLst/>
          </a:prstGeom>
          <a:noFill/>
        </p:spPr>
        <p:txBody>
          <a:bodyPr wrap="none" rtlCol="0">
            <a:spAutoFit/>
          </a:bodyPr>
          <a:lstStyle/>
          <a:p>
            <a:pPr algn="ctr"/>
            <a:r>
              <a:rPr lang="en-US" sz="2400" spc="300" dirty="0">
                <a:solidFill>
                  <a:schemeClr val="tx1">
                    <a:lumMod val="50000"/>
                  </a:schemeClr>
                </a:solidFill>
                <a:latin typeface="Poppins Light" pitchFamily="2" charset="77"/>
                <a:cs typeface="Poppins Light" pitchFamily="2" charset="77"/>
              </a:rPr>
              <a:t>FINDING A RELATIONSHIP BETWEEN PEOPLE LIVE WITH HIV AND DIE FROM HIV IN CENTRAL AMERICA</a:t>
            </a:r>
          </a:p>
        </p:txBody>
      </p:sp>
    </p:spTree>
    <p:extLst>
      <p:ext uri="{BB962C8B-B14F-4D97-AF65-F5344CB8AC3E}">
        <p14:creationId xmlns:p14="http://schemas.microsoft.com/office/powerpoint/2010/main" val="3547517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8D4A5-ED64-0649-8F19-B4F51ACA9B4F}"/>
              </a:ext>
            </a:extLst>
          </p:cNvPr>
          <p:cNvSpPr/>
          <p:nvPr/>
        </p:nvSpPr>
        <p:spPr>
          <a:xfrm>
            <a:off x="9818893" y="2452433"/>
            <a:ext cx="3639138" cy="584647"/>
          </a:xfrm>
          <a:prstGeom prst="rect">
            <a:avLst/>
          </a:prstGeom>
          <a:ln>
            <a:noFill/>
          </a:ln>
        </p:spPr>
        <p:txBody>
          <a:bodyPr wrap="none" lIns="91440" tIns="45720" rIns="91440" bIns="45720">
            <a:spAutoFit/>
          </a:bodyPr>
          <a:lstStyle/>
          <a:p>
            <a:r>
              <a:rPr lang="en-US" sz="3199" b="1" dirty="0">
                <a:solidFill>
                  <a:srgbClr val="669900"/>
                </a:solidFill>
                <a:latin typeface="Poppins" pitchFamily="2" charset="77"/>
                <a:ea typeface="Open Sans Semibold" pitchFamily="34" charset="0"/>
                <a:cs typeface="Poppins" pitchFamily="2" charset="77"/>
              </a:rPr>
              <a:t>VISUALIZATION 3</a:t>
            </a:r>
          </a:p>
        </p:txBody>
      </p:sp>
      <p:pic>
        <p:nvPicPr>
          <p:cNvPr id="14" name="Picture 13" descr="A picture containing text, screenshot, line, font&#10;&#10;Description automatically generated">
            <a:extLst>
              <a:ext uri="{FF2B5EF4-FFF2-40B4-BE49-F238E27FC236}">
                <a16:creationId xmlns:a16="http://schemas.microsoft.com/office/drawing/2014/main" id="{70F2BCDC-2B8C-71A3-B820-ED90795D3DE3}"/>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813269" y="3175496"/>
            <a:ext cx="12572668" cy="7785183"/>
          </a:xfrm>
          <a:prstGeom prst="rect">
            <a:avLst/>
          </a:prstGeom>
        </p:spPr>
      </p:pic>
      <p:sp>
        <p:nvSpPr>
          <p:cNvPr id="17" name="Rectangle 16">
            <a:extLst>
              <a:ext uri="{FF2B5EF4-FFF2-40B4-BE49-F238E27FC236}">
                <a16:creationId xmlns:a16="http://schemas.microsoft.com/office/drawing/2014/main" id="{6A039704-2B40-2F45-CBBA-7F2FA7A9BB04}"/>
              </a:ext>
            </a:extLst>
          </p:cNvPr>
          <p:cNvSpPr/>
          <p:nvPr/>
        </p:nvSpPr>
        <p:spPr>
          <a:xfrm>
            <a:off x="2679754" y="11160120"/>
            <a:ext cx="19788360" cy="194350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487553" tIns="243777" rIns="487553" bIns="243777" rtlCol="0" anchor="t" anchorCtr="0"/>
          <a:lstStyle/>
          <a:p>
            <a:pPr algn="l">
              <a:lnSpc>
                <a:spcPts val="3700"/>
              </a:lnSpc>
            </a:pPr>
            <a:r>
              <a:rPr lang="en-US" sz="2800"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rPr>
              <a:t>Analysis: </a:t>
            </a:r>
          </a:p>
          <a:p>
            <a:pPr algn="l">
              <a:lnSpc>
                <a:spcPts val="3700"/>
              </a:lnSpc>
            </a:pPr>
            <a:r>
              <a:rPr lang="en-US" sz="2800"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rPr>
              <a:t>We concluded that the number who died from HIV decreased in each year while the number who live with HIV increased.</a:t>
            </a:r>
          </a:p>
        </p:txBody>
      </p:sp>
      <p:sp>
        <p:nvSpPr>
          <p:cNvPr id="7" name="Round Same Side Corner Rectangle 59">
            <a:extLst>
              <a:ext uri="{FF2B5EF4-FFF2-40B4-BE49-F238E27FC236}">
                <a16:creationId xmlns:a16="http://schemas.microsoft.com/office/drawing/2014/main" id="{5CFCEAA3-6CDB-F039-7824-0F4338AF82C2}"/>
              </a:ext>
            </a:extLst>
          </p:cNvPr>
          <p:cNvSpPr/>
          <p:nvPr/>
        </p:nvSpPr>
        <p:spPr>
          <a:xfrm>
            <a:off x="2082396" y="10579559"/>
            <a:ext cx="1097280" cy="1097280"/>
          </a:xfrm>
          <a:prstGeom prst="ellipse">
            <a:avLst/>
          </a:prstGeom>
          <a:solidFill>
            <a:srgbClr val="2CB3EB"/>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pic>
        <p:nvPicPr>
          <p:cNvPr id="1026" name="Picture 2" descr="Light bulb - Free technology icons">
            <a:extLst>
              <a:ext uri="{FF2B5EF4-FFF2-40B4-BE49-F238E27FC236}">
                <a16:creationId xmlns:a16="http://schemas.microsoft.com/office/drawing/2014/main" id="{210D9593-1348-93A3-23EA-0120E91CD85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167061" y="10664224"/>
            <a:ext cx="927949" cy="92794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BE5574E-3F5D-4CE0-CE3C-7B6D4EE10286}"/>
              </a:ext>
            </a:extLst>
          </p:cNvPr>
          <p:cNvSpPr txBox="1"/>
          <p:nvPr/>
        </p:nvSpPr>
        <p:spPr>
          <a:xfrm>
            <a:off x="9791373" y="289158"/>
            <a:ext cx="4794902"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QUERY NO.3</a:t>
            </a:r>
          </a:p>
        </p:txBody>
      </p:sp>
      <p:sp>
        <p:nvSpPr>
          <p:cNvPr id="3" name="TextBox 2">
            <a:extLst>
              <a:ext uri="{FF2B5EF4-FFF2-40B4-BE49-F238E27FC236}">
                <a16:creationId xmlns:a16="http://schemas.microsoft.com/office/drawing/2014/main" id="{9A920BBA-404F-1789-D169-EB6B55A964E8}"/>
              </a:ext>
            </a:extLst>
          </p:cNvPr>
          <p:cNvSpPr txBox="1"/>
          <p:nvPr/>
        </p:nvSpPr>
        <p:spPr>
          <a:xfrm>
            <a:off x="3463518" y="1511835"/>
            <a:ext cx="17450611" cy="461665"/>
          </a:xfrm>
          <a:prstGeom prst="rect">
            <a:avLst/>
          </a:prstGeom>
          <a:noFill/>
        </p:spPr>
        <p:txBody>
          <a:bodyPr wrap="none" rtlCol="0">
            <a:spAutoFit/>
          </a:bodyPr>
          <a:lstStyle/>
          <a:p>
            <a:pPr algn="ctr"/>
            <a:r>
              <a:rPr lang="en-US" sz="2400" spc="300" dirty="0">
                <a:solidFill>
                  <a:schemeClr val="tx1">
                    <a:lumMod val="50000"/>
                  </a:schemeClr>
                </a:solidFill>
                <a:latin typeface="Poppins Light" pitchFamily="2" charset="77"/>
                <a:cs typeface="Poppins Light" pitchFamily="2" charset="77"/>
              </a:rPr>
              <a:t>FINDING A RELATIONSHIP BETWEEN PEOPLE LIVE WITH HIV AND DIE FROM HIV IN CENTRAL AMERICA</a:t>
            </a:r>
          </a:p>
        </p:txBody>
      </p:sp>
    </p:spTree>
    <p:extLst>
      <p:ext uri="{BB962C8B-B14F-4D97-AF65-F5344CB8AC3E}">
        <p14:creationId xmlns:p14="http://schemas.microsoft.com/office/powerpoint/2010/main" val="383787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8D4A5-ED64-0649-8F19-B4F51ACA9B4F}"/>
              </a:ext>
            </a:extLst>
          </p:cNvPr>
          <p:cNvSpPr/>
          <p:nvPr/>
        </p:nvSpPr>
        <p:spPr>
          <a:xfrm>
            <a:off x="1630064" y="2413935"/>
            <a:ext cx="1925527" cy="584647"/>
          </a:xfrm>
          <a:prstGeom prst="rect">
            <a:avLst/>
          </a:prstGeom>
          <a:ln>
            <a:noFill/>
          </a:ln>
        </p:spPr>
        <p:txBody>
          <a:bodyPr wrap="none" lIns="91440" tIns="45720" rIns="91440" bIns="45720">
            <a:spAutoFit/>
          </a:bodyPr>
          <a:lstStyle/>
          <a:p>
            <a:r>
              <a:rPr lang="en-US" sz="3199" b="1" dirty="0">
                <a:solidFill>
                  <a:schemeClr val="accent3"/>
                </a:solidFill>
                <a:latin typeface="Poppins" pitchFamily="2" charset="77"/>
                <a:ea typeface="Open Sans Semibold" pitchFamily="34" charset="0"/>
                <a:cs typeface="Poppins" pitchFamily="2" charset="77"/>
              </a:rPr>
              <a:t>QUERY 4</a:t>
            </a:r>
          </a:p>
        </p:txBody>
      </p:sp>
      <p:sp>
        <p:nvSpPr>
          <p:cNvPr id="6" name="Rectangle 5">
            <a:extLst>
              <a:ext uri="{FF2B5EF4-FFF2-40B4-BE49-F238E27FC236}">
                <a16:creationId xmlns:a16="http://schemas.microsoft.com/office/drawing/2014/main" id="{548F5518-48D4-9BC2-755B-ABD86583760D}"/>
              </a:ext>
            </a:extLst>
          </p:cNvPr>
          <p:cNvSpPr/>
          <p:nvPr/>
        </p:nvSpPr>
        <p:spPr>
          <a:xfrm>
            <a:off x="1651875" y="6537653"/>
            <a:ext cx="2015295" cy="584647"/>
          </a:xfrm>
          <a:prstGeom prst="rect">
            <a:avLst/>
          </a:prstGeom>
          <a:ln>
            <a:noFill/>
          </a:ln>
        </p:spPr>
        <p:txBody>
          <a:bodyPr wrap="none" lIns="91440" tIns="45720" rIns="91440" bIns="45720">
            <a:spAutoFit/>
          </a:bodyPr>
          <a:lstStyle/>
          <a:p>
            <a:r>
              <a:rPr lang="en-US" sz="3199" b="1" dirty="0">
                <a:solidFill>
                  <a:srgbClr val="C00000"/>
                </a:solidFill>
                <a:latin typeface="Poppins" pitchFamily="2" charset="77"/>
                <a:ea typeface="Open Sans Semibold" pitchFamily="34" charset="0"/>
                <a:cs typeface="Poppins" pitchFamily="2" charset="77"/>
              </a:rPr>
              <a:t>RESULT 4</a:t>
            </a:r>
          </a:p>
        </p:txBody>
      </p:sp>
      <p:sp>
        <p:nvSpPr>
          <p:cNvPr id="17" name="Subtitle 2">
            <a:extLst>
              <a:ext uri="{FF2B5EF4-FFF2-40B4-BE49-F238E27FC236}">
                <a16:creationId xmlns:a16="http://schemas.microsoft.com/office/drawing/2014/main" id="{4D5FA6F7-AE3B-E119-F658-C3963457EFE8}"/>
              </a:ext>
            </a:extLst>
          </p:cNvPr>
          <p:cNvSpPr txBox="1">
            <a:spLocks/>
          </p:cNvSpPr>
          <p:nvPr/>
        </p:nvSpPr>
        <p:spPr>
          <a:xfrm>
            <a:off x="17100911" y="3271158"/>
            <a:ext cx="6804117" cy="2573333"/>
          </a:xfrm>
          <a:prstGeom prst="rect">
            <a:avLst/>
          </a:prstGeom>
          <a:ln w="28575">
            <a:solidFill>
              <a:srgbClr val="FF9900"/>
            </a:solidFill>
            <a:prstDash val="sysDash"/>
          </a:ln>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endParaRPr lang="en-US"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ts val="3700"/>
              </a:lnSpc>
            </a:pPr>
            <a:r>
              <a:rPr lang="en-US"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rPr>
              <a:t>This statement selected the percentage of pregnant with HIV and transmission Rate in Chad from the year 2008-2017</a:t>
            </a:r>
          </a:p>
          <a:p>
            <a:pPr>
              <a:lnSpc>
                <a:spcPts val="3700"/>
              </a:lnSpc>
            </a:pPr>
            <a:endParaRPr lang="en-US"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3" name="Arrow: Striped Right 22">
            <a:extLst>
              <a:ext uri="{FF2B5EF4-FFF2-40B4-BE49-F238E27FC236}">
                <a16:creationId xmlns:a16="http://schemas.microsoft.com/office/drawing/2014/main" id="{EB6949B1-1CEF-4B25-00B5-A3CC328DB6F8}"/>
              </a:ext>
            </a:extLst>
          </p:cNvPr>
          <p:cNvSpPr/>
          <p:nvPr/>
        </p:nvSpPr>
        <p:spPr>
          <a:xfrm>
            <a:off x="15490843" y="3985752"/>
            <a:ext cx="1156996" cy="1129004"/>
          </a:xfrm>
          <a:prstGeom prst="stripedRightArrow">
            <a:avLst>
              <a:gd name="adj1" fmla="val 40643"/>
              <a:gd name="adj2" fmla="val 47865"/>
            </a:avLst>
          </a:prstGeom>
          <a:solidFill>
            <a:srgbClr val="1852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ubtitle 2">
            <a:extLst>
              <a:ext uri="{FF2B5EF4-FFF2-40B4-BE49-F238E27FC236}">
                <a16:creationId xmlns:a16="http://schemas.microsoft.com/office/drawing/2014/main" id="{BA76FA05-3781-3451-988E-94DD67D44C25}"/>
              </a:ext>
            </a:extLst>
          </p:cNvPr>
          <p:cNvSpPr txBox="1">
            <a:spLocks/>
          </p:cNvSpPr>
          <p:nvPr/>
        </p:nvSpPr>
        <p:spPr>
          <a:xfrm>
            <a:off x="17343506" y="9256824"/>
            <a:ext cx="6561522" cy="1624355"/>
          </a:xfrm>
          <a:prstGeom prst="rect">
            <a:avLst/>
          </a:prstGeom>
          <a:ln w="28575">
            <a:solidFill>
              <a:srgbClr val="FF9900"/>
            </a:solidFill>
            <a:prstDash val="sysDash"/>
          </a:ln>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700"/>
              </a:lnSpc>
            </a:pPr>
            <a:endParaRPr lang="en-US"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endParaRPr>
          </a:p>
          <a:p>
            <a:pPr>
              <a:lnSpc>
                <a:spcPts val="3700"/>
              </a:lnSpc>
            </a:pPr>
            <a:r>
              <a:rPr lang="en-US"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rPr>
              <a:t>These are the findings</a:t>
            </a:r>
          </a:p>
          <a:p>
            <a:pPr>
              <a:lnSpc>
                <a:spcPts val="3700"/>
              </a:lnSpc>
            </a:pPr>
            <a:endParaRPr lang="en-US"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Arrow: Striped Right 24">
            <a:extLst>
              <a:ext uri="{FF2B5EF4-FFF2-40B4-BE49-F238E27FC236}">
                <a16:creationId xmlns:a16="http://schemas.microsoft.com/office/drawing/2014/main" id="{2C6B0B5A-D048-5252-FE2B-44BE0C8F49C8}"/>
              </a:ext>
            </a:extLst>
          </p:cNvPr>
          <p:cNvSpPr/>
          <p:nvPr/>
        </p:nvSpPr>
        <p:spPr>
          <a:xfrm>
            <a:off x="15490843" y="9624552"/>
            <a:ext cx="1156996" cy="1129004"/>
          </a:xfrm>
          <a:prstGeom prst="stripedRightArrow">
            <a:avLst>
              <a:gd name="adj1" fmla="val 40643"/>
              <a:gd name="adj2" fmla="val 47865"/>
            </a:avLst>
          </a:prstGeom>
          <a:solidFill>
            <a:srgbClr val="1852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262C1D14-59AA-610E-FFF3-D57744A3DEBB}"/>
              </a:ext>
            </a:extLst>
          </p:cNvPr>
          <p:cNvPicPr>
            <a:picLocks noChangeAspect="1"/>
          </p:cNvPicPr>
          <p:nvPr/>
        </p:nvPicPr>
        <p:blipFill>
          <a:blip r:embed="rId2"/>
          <a:stretch>
            <a:fillRect/>
          </a:stretch>
        </p:blipFill>
        <p:spPr>
          <a:xfrm>
            <a:off x="1502692" y="3269982"/>
            <a:ext cx="13535080" cy="2762933"/>
          </a:xfrm>
          <a:prstGeom prst="rect">
            <a:avLst/>
          </a:prstGeom>
          <a:ln w="12700" cap="sq" cmpd="thickThin">
            <a:solidFill>
              <a:srgbClr val="000000"/>
            </a:solidFill>
            <a:prstDash val="solid"/>
            <a:miter lim="800000"/>
          </a:ln>
          <a:effectLst>
            <a:innerShdw blurRad="76200">
              <a:srgbClr val="000000"/>
            </a:innerShdw>
          </a:effectLst>
        </p:spPr>
      </p:pic>
      <p:pic>
        <p:nvPicPr>
          <p:cNvPr id="29" name="Picture 28">
            <a:extLst>
              <a:ext uri="{FF2B5EF4-FFF2-40B4-BE49-F238E27FC236}">
                <a16:creationId xmlns:a16="http://schemas.microsoft.com/office/drawing/2014/main" id="{1FF69D34-641B-6D64-631E-730669A8AB16}"/>
              </a:ext>
            </a:extLst>
          </p:cNvPr>
          <p:cNvPicPr>
            <a:picLocks noChangeAspect="1"/>
          </p:cNvPicPr>
          <p:nvPr/>
        </p:nvPicPr>
        <p:blipFill rotWithShape="1">
          <a:blip r:embed="rId3"/>
          <a:srcRect t="2613"/>
          <a:stretch/>
        </p:blipFill>
        <p:spPr>
          <a:xfrm>
            <a:off x="1502692" y="7266046"/>
            <a:ext cx="12362598" cy="6004901"/>
          </a:xfrm>
          <a:prstGeom prst="rect">
            <a:avLst/>
          </a:prstGeom>
          <a:ln w="12700" cap="sq" cmpd="thickThin">
            <a:solidFill>
              <a:srgbClr val="000000"/>
            </a:solidFill>
            <a:prstDash val="solid"/>
            <a:miter lim="800000"/>
          </a:ln>
          <a:effectLst>
            <a:innerShdw blurRad="76200">
              <a:srgbClr val="000000"/>
            </a:innerShdw>
          </a:effectLst>
        </p:spPr>
      </p:pic>
      <p:sp>
        <p:nvSpPr>
          <p:cNvPr id="2" name="TextBox 1">
            <a:extLst>
              <a:ext uri="{FF2B5EF4-FFF2-40B4-BE49-F238E27FC236}">
                <a16:creationId xmlns:a16="http://schemas.microsoft.com/office/drawing/2014/main" id="{ADDE7B32-D3D2-0780-AF53-9BA0A525EF0F}"/>
              </a:ext>
            </a:extLst>
          </p:cNvPr>
          <p:cNvSpPr txBox="1"/>
          <p:nvPr/>
        </p:nvSpPr>
        <p:spPr>
          <a:xfrm>
            <a:off x="9763320" y="289158"/>
            <a:ext cx="48510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QUERY NO.4</a:t>
            </a:r>
          </a:p>
        </p:txBody>
      </p:sp>
      <p:sp>
        <p:nvSpPr>
          <p:cNvPr id="3" name="TextBox 2">
            <a:extLst>
              <a:ext uri="{FF2B5EF4-FFF2-40B4-BE49-F238E27FC236}">
                <a16:creationId xmlns:a16="http://schemas.microsoft.com/office/drawing/2014/main" id="{DC2AC0C8-C954-47D6-E89F-8D7A33BB7418}"/>
              </a:ext>
            </a:extLst>
          </p:cNvPr>
          <p:cNvSpPr txBox="1"/>
          <p:nvPr/>
        </p:nvSpPr>
        <p:spPr>
          <a:xfrm>
            <a:off x="5041674" y="1511835"/>
            <a:ext cx="14294299" cy="461665"/>
          </a:xfrm>
          <a:prstGeom prst="rect">
            <a:avLst/>
          </a:prstGeom>
          <a:noFill/>
        </p:spPr>
        <p:txBody>
          <a:bodyPr wrap="none" rtlCol="0">
            <a:spAutoFit/>
          </a:bodyPr>
          <a:lstStyle/>
          <a:p>
            <a:pPr algn="ctr"/>
            <a:r>
              <a:rPr lang="en-US" sz="2400" spc="300" dirty="0">
                <a:solidFill>
                  <a:schemeClr val="tx1">
                    <a:lumMod val="50000"/>
                  </a:schemeClr>
                </a:solidFill>
                <a:latin typeface="Poppins Light" pitchFamily="2" charset="77"/>
                <a:cs typeface="Poppins Light" pitchFamily="2" charset="77"/>
              </a:rPr>
              <a:t>COMPARE PREGNANT WITH HIV VERSUS TRANSMISSION RATE IN CENTRAL AFRICA</a:t>
            </a:r>
          </a:p>
        </p:txBody>
      </p:sp>
    </p:spTree>
    <p:extLst>
      <p:ext uri="{BB962C8B-B14F-4D97-AF65-F5344CB8AC3E}">
        <p14:creationId xmlns:p14="http://schemas.microsoft.com/office/powerpoint/2010/main" val="2875851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picture containing text, screenshot, line, plot&#10;&#10;Description automatically generated">
            <a:extLst>
              <a:ext uri="{FF2B5EF4-FFF2-40B4-BE49-F238E27FC236}">
                <a16:creationId xmlns:a16="http://schemas.microsoft.com/office/drawing/2014/main" id="{4FAA0901-8112-1D27-51FD-0833FB0AE18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1491073" y="3545783"/>
            <a:ext cx="10843496" cy="862716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1" name="Rectangle 20">
            <a:extLst>
              <a:ext uri="{FF2B5EF4-FFF2-40B4-BE49-F238E27FC236}">
                <a16:creationId xmlns:a16="http://schemas.microsoft.com/office/drawing/2014/main" id="{CC981222-CBA1-DB0B-0F57-6C8514C8071A}"/>
              </a:ext>
            </a:extLst>
          </p:cNvPr>
          <p:cNvSpPr/>
          <p:nvPr/>
        </p:nvSpPr>
        <p:spPr>
          <a:xfrm>
            <a:off x="1356537" y="2744756"/>
            <a:ext cx="3639138" cy="584647"/>
          </a:xfrm>
          <a:prstGeom prst="rect">
            <a:avLst/>
          </a:prstGeom>
          <a:ln>
            <a:noFill/>
          </a:ln>
        </p:spPr>
        <p:txBody>
          <a:bodyPr wrap="square" lIns="91440" tIns="45720" rIns="91440" bIns="45720">
            <a:spAutoFit/>
          </a:bodyPr>
          <a:lstStyle/>
          <a:p>
            <a:r>
              <a:rPr lang="en-US" sz="3199" b="1" dirty="0">
                <a:solidFill>
                  <a:srgbClr val="669900"/>
                </a:solidFill>
                <a:latin typeface="Poppins" pitchFamily="2" charset="77"/>
                <a:ea typeface="Open Sans Semibold" pitchFamily="34" charset="0"/>
                <a:cs typeface="Poppins" pitchFamily="2" charset="77"/>
              </a:rPr>
              <a:t>VISUALIZATION 4</a:t>
            </a:r>
          </a:p>
        </p:txBody>
      </p:sp>
      <p:sp>
        <p:nvSpPr>
          <p:cNvPr id="22" name="Rectangle 21">
            <a:extLst>
              <a:ext uri="{FF2B5EF4-FFF2-40B4-BE49-F238E27FC236}">
                <a16:creationId xmlns:a16="http://schemas.microsoft.com/office/drawing/2014/main" id="{F82CBC3F-F39B-889C-2FE2-2CE0C7868F92}"/>
              </a:ext>
            </a:extLst>
          </p:cNvPr>
          <p:cNvSpPr/>
          <p:nvPr/>
        </p:nvSpPr>
        <p:spPr>
          <a:xfrm>
            <a:off x="12968318" y="4410021"/>
            <a:ext cx="9286283" cy="654372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487553" tIns="243777" rIns="487553" bIns="243777" rtlCol="0" anchor="t" anchorCtr="0"/>
          <a:lstStyle/>
          <a:p>
            <a:pPr algn="ctr">
              <a:lnSpc>
                <a:spcPts val="3700"/>
              </a:lnSpc>
            </a:pPr>
            <a:endParaRPr lang="en-US" sz="2800"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endParaRPr>
          </a:p>
          <a:p>
            <a:pPr algn="ctr">
              <a:lnSpc>
                <a:spcPts val="3700"/>
              </a:lnSpc>
            </a:pPr>
            <a:r>
              <a:rPr lang="en-US" sz="2800"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rPr>
              <a:t>Analysis: </a:t>
            </a:r>
          </a:p>
          <a:p>
            <a:pPr algn="ctr">
              <a:lnSpc>
                <a:spcPts val="3700"/>
              </a:lnSpc>
            </a:pPr>
            <a:endParaRPr lang="en-US" sz="2800"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endParaRPr>
          </a:p>
          <a:p>
            <a:pPr algn="ctr">
              <a:lnSpc>
                <a:spcPts val="3700"/>
              </a:lnSpc>
            </a:pPr>
            <a:r>
              <a:rPr lang="en-US" sz="2800"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rPr>
              <a:t>Apparently, we can conclude that in the year 2008 to 2013, transmission rate was significantly difference from percentage of pregnant with HIV in Central Africa. Moreover, it was a negative relationship as when there was a decrease in transmission rate, percentage of pregnant increased. Eventually, throughout the period, transmission rate in in negative trends while percentage of pregnant kept on increased.</a:t>
            </a:r>
          </a:p>
        </p:txBody>
      </p:sp>
      <p:sp>
        <p:nvSpPr>
          <p:cNvPr id="23" name="Round Same Side Corner Rectangle 59">
            <a:extLst>
              <a:ext uri="{FF2B5EF4-FFF2-40B4-BE49-F238E27FC236}">
                <a16:creationId xmlns:a16="http://schemas.microsoft.com/office/drawing/2014/main" id="{E8FC51EF-2568-F096-A340-7599A9EA5AA2}"/>
              </a:ext>
            </a:extLst>
          </p:cNvPr>
          <p:cNvSpPr/>
          <p:nvPr/>
        </p:nvSpPr>
        <p:spPr>
          <a:xfrm>
            <a:off x="16953827" y="3763801"/>
            <a:ext cx="1097280" cy="965254"/>
          </a:xfrm>
          <a:prstGeom prst="ellipse">
            <a:avLst/>
          </a:prstGeom>
          <a:solidFill>
            <a:srgbClr val="2CB3EB"/>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pic>
        <p:nvPicPr>
          <p:cNvPr id="24" name="Picture 2" descr="Light bulb - Free technology icons">
            <a:extLst>
              <a:ext uri="{FF2B5EF4-FFF2-40B4-BE49-F238E27FC236}">
                <a16:creationId xmlns:a16="http://schemas.microsoft.com/office/drawing/2014/main" id="{B455D31B-3CB6-D7AA-AFB3-39A3127C485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7038492" y="3828092"/>
            <a:ext cx="927949" cy="8162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FFD02FF-F326-3A47-AF63-93E80260D8F3}"/>
              </a:ext>
            </a:extLst>
          </p:cNvPr>
          <p:cNvSpPr txBox="1"/>
          <p:nvPr/>
        </p:nvSpPr>
        <p:spPr>
          <a:xfrm>
            <a:off x="9763320" y="289158"/>
            <a:ext cx="485100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QUERY NO.4</a:t>
            </a:r>
          </a:p>
        </p:txBody>
      </p:sp>
      <p:sp>
        <p:nvSpPr>
          <p:cNvPr id="3" name="TextBox 2">
            <a:extLst>
              <a:ext uri="{FF2B5EF4-FFF2-40B4-BE49-F238E27FC236}">
                <a16:creationId xmlns:a16="http://schemas.microsoft.com/office/drawing/2014/main" id="{15ADE7D4-5EEC-BE03-6845-8ED2F4853DD9}"/>
              </a:ext>
            </a:extLst>
          </p:cNvPr>
          <p:cNvSpPr txBox="1"/>
          <p:nvPr/>
        </p:nvSpPr>
        <p:spPr>
          <a:xfrm>
            <a:off x="5041674" y="1511835"/>
            <a:ext cx="14294299" cy="461665"/>
          </a:xfrm>
          <a:prstGeom prst="rect">
            <a:avLst/>
          </a:prstGeom>
          <a:noFill/>
        </p:spPr>
        <p:txBody>
          <a:bodyPr wrap="none" rtlCol="0">
            <a:spAutoFit/>
          </a:bodyPr>
          <a:lstStyle/>
          <a:p>
            <a:pPr algn="ctr"/>
            <a:r>
              <a:rPr lang="en-US" sz="2400" spc="300" dirty="0">
                <a:solidFill>
                  <a:schemeClr val="tx1">
                    <a:lumMod val="50000"/>
                  </a:schemeClr>
                </a:solidFill>
                <a:latin typeface="Poppins Light" pitchFamily="2" charset="77"/>
                <a:cs typeface="Poppins Light" pitchFamily="2" charset="77"/>
              </a:rPr>
              <a:t>COMPARE PREGNANT WITH HIV VERSUS TRANSMISSION RATE IN CENTRAL AFRICA</a:t>
            </a:r>
          </a:p>
        </p:txBody>
      </p:sp>
    </p:spTree>
    <p:extLst>
      <p:ext uri="{BB962C8B-B14F-4D97-AF65-F5344CB8AC3E}">
        <p14:creationId xmlns:p14="http://schemas.microsoft.com/office/powerpoint/2010/main" val="3048114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8D4A5-ED64-0649-8F19-B4F51ACA9B4F}"/>
              </a:ext>
            </a:extLst>
          </p:cNvPr>
          <p:cNvSpPr/>
          <p:nvPr/>
        </p:nvSpPr>
        <p:spPr>
          <a:xfrm>
            <a:off x="1542785" y="2565171"/>
            <a:ext cx="1914307" cy="584647"/>
          </a:xfrm>
          <a:prstGeom prst="rect">
            <a:avLst/>
          </a:prstGeom>
          <a:ln>
            <a:noFill/>
          </a:ln>
        </p:spPr>
        <p:txBody>
          <a:bodyPr wrap="none" lIns="91440" tIns="45720" rIns="91440" bIns="45720">
            <a:spAutoFit/>
          </a:bodyPr>
          <a:lstStyle/>
          <a:p>
            <a:r>
              <a:rPr lang="en-US" sz="3199" b="1" dirty="0">
                <a:solidFill>
                  <a:schemeClr val="accent3"/>
                </a:solidFill>
                <a:latin typeface="Poppins" pitchFamily="2" charset="77"/>
                <a:ea typeface="Open Sans Semibold" pitchFamily="34" charset="0"/>
                <a:cs typeface="Poppins" pitchFamily="2" charset="77"/>
              </a:rPr>
              <a:t>QUERY 5</a:t>
            </a:r>
          </a:p>
        </p:txBody>
      </p:sp>
      <p:sp>
        <p:nvSpPr>
          <p:cNvPr id="6" name="Rectangle 5">
            <a:extLst>
              <a:ext uri="{FF2B5EF4-FFF2-40B4-BE49-F238E27FC236}">
                <a16:creationId xmlns:a16="http://schemas.microsoft.com/office/drawing/2014/main" id="{548F5518-48D4-9BC2-755B-ABD86583760D}"/>
              </a:ext>
            </a:extLst>
          </p:cNvPr>
          <p:cNvSpPr/>
          <p:nvPr/>
        </p:nvSpPr>
        <p:spPr>
          <a:xfrm>
            <a:off x="1542786" y="7240571"/>
            <a:ext cx="2004075" cy="584647"/>
          </a:xfrm>
          <a:prstGeom prst="rect">
            <a:avLst/>
          </a:prstGeom>
          <a:ln>
            <a:noFill/>
          </a:ln>
        </p:spPr>
        <p:txBody>
          <a:bodyPr wrap="none" lIns="91440" tIns="45720" rIns="91440" bIns="45720">
            <a:spAutoFit/>
          </a:bodyPr>
          <a:lstStyle/>
          <a:p>
            <a:r>
              <a:rPr lang="en-US" sz="3199" b="1" dirty="0">
                <a:solidFill>
                  <a:srgbClr val="C00000"/>
                </a:solidFill>
                <a:latin typeface="Poppins" pitchFamily="2" charset="77"/>
                <a:ea typeface="Open Sans Semibold" pitchFamily="34" charset="0"/>
                <a:cs typeface="Poppins" pitchFamily="2" charset="77"/>
              </a:rPr>
              <a:t>RESULT 5</a:t>
            </a:r>
          </a:p>
        </p:txBody>
      </p:sp>
      <p:pic>
        <p:nvPicPr>
          <p:cNvPr id="2" name="Picture 1" descr="A picture containing text, screenshot, font&#10;&#10;Description automatically generated">
            <a:extLst>
              <a:ext uri="{FF2B5EF4-FFF2-40B4-BE49-F238E27FC236}">
                <a16:creationId xmlns:a16="http://schemas.microsoft.com/office/drawing/2014/main" id="{8354DD43-87D2-5784-44D1-F1F51353343D}"/>
              </a:ext>
            </a:extLst>
          </p:cNvPr>
          <p:cNvPicPr>
            <a:picLocks noChangeAspect="1"/>
          </p:cNvPicPr>
          <p:nvPr/>
        </p:nvPicPr>
        <p:blipFill>
          <a:blip r:embed="rId2"/>
          <a:stretch>
            <a:fillRect/>
          </a:stretch>
        </p:blipFill>
        <p:spPr>
          <a:xfrm>
            <a:off x="1542786" y="3179717"/>
            <a:ext cx="13407706" cy="3481178"/>
          </a:xfrm>
          <a:prstGeom prst="rect">
            <a:avLst/>
          </a:prstGeom>
          <a:ln w="12700" cap="sq" cmpd="thickThin">
            <a:solidFill>
              <a:srgbClr val="000000"/>
            </a:solidFill>
            <a:prstDash val="solid"/>
            <a:miter lim="800000"/>
          </a:ln>
          <a:effectLst>
            <a:innerShdw blurRad="76200">
              <a:srgbClr val="000000"/>
            </a:innerShdw>
          </a:effectLst>
        </p:spPr>
      </p:pic>
      <p:pic>
        <p:nvPicPr>
          <p:cNvPr id="7" name="Picture 6" descr="A screenshot of a data&#10;&#10;Description automatically generated with low confidence">
            <a:extLst>
              <a:ext uri="{FF2B5EF4-FFF2-40B4-BE49-F238E27FC236}">
                <a16:creationId xmlns:a16="http://schemas.microsoft.com/office/drawing/2014/main" id="{50AF1D64-CDFE-3E2C-4D45-CBD30ED39AE0}"/>
              </a:ext>
            </a:extLst>
          </p:cNvPr>
          <p:cNvPicPr>
            <a:picLocks noChangeAspect="1"/>
          </p:cNvPicPr>
          <p:nvPr/>
        </p:nvPicPr>
        <p:blipFill>
          <a:blip r:embed="rId3"/>
          <a:stretch>
            <a:fillRect/>
          </a:stretch>
        </p:blipFill>
        <p:spPr>
          <a:xfrm>
            <a:off x="1542788" y="7896125"/>
            <a:ext cx="13407706" cy="5280315"/>
          </a:xfrm>
          <a:prstGeom prst="rect">
            <a:avLst/>
          </a:prstGeom>
          <a:ln w="12700" cap="sq" cmpd="thickThin">
            <a:solidFill>
              <a:srgbClr val="000000"/>
            </a:solidFill>
            <a:prstDash val="solid"/>
            <a:miter lim="800000"/>
          </a:ln>
          <a:effectLst>
            <a:innerShdw blurRad="76200">
              <a:srgbClr val="000000"/>
            </a:innerShdw>
          </a:effectLst>
        </p:spPr>
      </p:pic>
      <p:sp>
        <p:nvSpPr>
          <p:cNvPr id="16" name="Arrow: Curved Left 15">
            <a:extLst>
              <a:ext uri="{FF2B5EF4-FFF2-40B4-BE49-F238E27FC236}">
                <a16:creationId xmlns:a16="http://schemas.microsoft.com/office/drawing/2014/main" id="{FE715EAB-F92E-D638-EEC4-CF23061E00C0}"/>
              </a:ext>
            </a:extLst>
          </p:cNvPr>
          <p:cNvSpPr/>
          <p:nvPr/>
        </p:nvSpPr>
        <p:spPr>
          <a:xfrm>
            <a:off x="15358188" y="5430416"/>
            <a:ext cx="1810139" cy="3769568"/>
          </a:xfrm>
          <a:prstGeom prst="curvedLeftArrow">
            <a:avLst/>
          </a:prstGeom>
          <a:solidFill>
            <a:srgbClr val="1852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Rectangle 19">
            <a:extLst>
              <a:ext uri="{FF2B5EF4-FFF2-40B4-BE49-F238E27FC236}">
                <a16:creationId xmlns:a16="http://schemas.microsoft.com/office/drawing/2014/main" id="{4DA6B8B3-3E3D-667C-4E1A-9319C22D0399}"/>
              </a:ext>
            </a:extLst>
          </p:cNvPr>
          <p:cNvSpPr/>
          <p:nvPr/>
        </p:nvSpPr>
        <p:spPr>
          <a:xfrm>
            <a:off x="18226290" y="5430416"/>
            <a:ext cx="5361498" cy="32041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487553" tIns="243777" rIns="487553" bIns="243777" rtlCol="0" anchor="t" anchorCtr="0"/>
          <a:lstStyle/>
          <a:p>
            <a:pPr algn="ctr">
              <a:spcAft>
                <a:spcPts val="2399"/>
              </a:spcAft>
            </a:pPr>
            <a:endParaRPr lang="en-US" sz="2799"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endParaRPr>
          </a:p>
          <a:p>
            <a:pPr algn="ctr">
              <a:spcAft>
                <a:spcPts val="2399"/>
              </a:spcAft>
            </a:pPr>
            <a:r>
              <a:rPr lang="en-US" sz="2799"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rPr>
              <a:t>These are the statements and result of query no.5</a:t>
            </a:r>
          </a:p>
        </p:txBody>
      </p:sp>
      <p:sp>
        <p:nvSpPr>
          <p:cNvPr id="3" name="TextBox 2">
            <a:extLst>
              <a:ext uri="{FF2B5EF4-FFF2-40B4-BE49-F238E27FC236}">
                <a16:creationId xmlns:a16="http://schemas.microsoft.com/office/drawing/2014/main" id="{863E4FB2-4299-F2F0-EBEF-FC579680C00F}"/>
              </a:ext>
            </a:extLst>
          </p:cNvPr>
          <p:cNvSpPr txBox="1"/>
          <p:nvPr/>
        </p:nvSpPr>
        <p:spPr>
          <a:xfrm>
            <a:off x="9773740" y="289158"/>
            <a:ext cx="483016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QUERY NO.5</a:t>
            </a:r>
          </a:p>
        </p:txBody>
      </p:sp>
      <p:sp>
        <p:nvSpPr>
          <p:cNvPr id="4" name="TextBox 3">
            <a:extLst>
              <a:ext uri="{FF2B5EF4-FFF2-40B4-BE49-F238E27FC236}">
                <a16:creationId xmlns:a16="http://schemas.microsoft.com/office/drawing/2014/main" id="{5555268F-C83F-7762-B727-16A06A843A8C}"/>
              </a:ext>
            </a:extLst>
          </p:cNvPr>
          <p:cNvSpPr txBox="1"/>
          <p:nvPr/>
        </p:nvSpPr>
        <p:spPr>
          <a:xfrm>
            <a:off x="6360946" y="1511835"/>
            <a:ext cx="11655755" cy="461665"/>
          </a:xfrm>
          <a:prstGeom prst="rect">
            <a:avLst/>
          </a:prstGeom>
          <a:noFill/>
        </p:spPr>
        <p:txBody>
          <a:bodyPr wrap="none" rtlCol="0">
            <a:spAutoFit/>
          </a:bodyPr>
          <a:lstStyle/>
          <a:p>
            <a:pPr algn="ctr"/>
            <a:r>
              <a:rPr lang="en-US" sz="2400" spc="300" dirty="0">
                <a:solidFill>
                  <a:schemeClr val="tx1">
                    <a:lumMod val="50000"/>
                  </a:schemeClr>
                </a:solidFill>
                <a:latin typeface="Poppins Light" pitchFamily="2" charset="77"/>
                <a:cs typeface="Poppins Light" pitchFamily="2" charset="77"/>
              </a:rPr>
              <a:t>COMPARE NUMBER OF HIV INFECTION WITH UNEMPLOYMENT RATE</a:t>
            </a:r>
          </a:p>
        </p:txBody>
      </p:sp>
    </p:spTree>
    <p:extLst>
      <p:ext uri="{BB962C8B-B14F-4D97-AF65-F5344CB8AC3E}">
        <p14:creationId xmlns:p14="http://schemas.microsoft.com/office/powerpoint/2010/main" val="733287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8D4A5-ED64-0649-8F19-B4F51ACA9B4F}"/>
              </a:ext>
            </a:extLst>
          </p:cNvPr>
          <p:cNvSpPr/>
          <p:nvPr/>
        </p:nvSpPr>
        <p:spPr>
          <a:xfrm>
            <a:off x="5150117" y="2795071"/>
            <a:ext cx="4075155" cy="584647"/>
          </a:xfrm>
          <a:prstGeom prst="rect">
            <a:avLst/>
          </a:prstGeom>
          <a:ln>
            <a:noFill/>
          </a:ln>
        </p:spPr>
        <p:txBody>
          <a:bodyPr wrap="none" lIns="91440" tIns="45720" rIns="91440" bIns="45720">
            <a:spAutoFit/>
          </a:bodyPr>
          <a:lstStyle/>
          <a:p>
            <a:r>
              <a:rPr lang="en-US" sz="3199" b="1" dirty="0">
                <a:solidFill>
                  <a:srgbClr val="669900"/>
                </a:solidFill>
                <a:latin typeface="Poppins" pitchFamily="2" charset="77"/>
                <a:ea typeface="Open Sans Semibold" pitchFamily="34" charset="0"/>
                <a:cs typeface="Poppins" pitchFamily="2" charset="77"/>
              </a:rPr>
              <a:t>VISUALIZATION 5.A</a:t>
            </a:r>
          </a:p>
        </p:txBody>
      </p:sp>
      <p:pic>
        <p:nvPicPr>
          <p:cNvPr id="2" name="Picture 1">
            <a:extLst>
              <a:ext uri="{FF2B5EF4-FFF2-40B4-BE49-F238E27FC236}">
                <a16:creationId xmlns:a16="http://schemas.microsoft.com/office/drawing/2014/main" id="{E4A9394D-5CC8-2591-41E0-D2D116C40EC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1210" y="3365140"/>
            <a:ext cx="9321512" cy="5800726"/>
          </a:xfrm>
          <a:prstGeom prst="rect">
            <a:avLst/>
          </a:prstGeom>
          <a:ln w="12700" cap="sq" cmpd="thickThin">
            <a:solidFill>
              <a:srgbClr val="000000"/>
            </a:solidFill>
            <a:prstDash val="solid"/>
            <a:miter lim="800000"/>
          </a:ln>
          <a:effectLst>
            <a:innerShdw blurRad="76200">
              <a:srgbClr val="000000"/>
            </a:innerShdw>
          </a:effectLst>
        </p:spPr>
      </p:pic>
      <p:sp>
        <p:nvSpPr>
          <p:cNvPr id="6" name="Rectangle 5">
            <a:extLst>
              <a:ext uri="{FF2B5EF4-FFF2-40B4-BE49-F238E27FC236}">
                <a16:creationId xmlns:a16="http://schemas.microsoft.com/office/drawing/2014/main" id="{A118DE6D-E9F6-A030-BD08-E85294355998}"/>
              </a:ext>
            </a:extLst>
          </p:cNvPr>
          <p:cNvSpPr/>
          <p:nvPr/>
        </p:nvSpPr>
        <p:spPr>
          <a:xfrm>
            <a:off x="15152380" y="2780493"/>
            <a:ext cx="4043094" cy="584647"/>
          </a:xfrm>
          <a:prstGeom prst="rect">
            <a:avLst/>
          </a:prstGeom>
          <a:ln>
            <a:noFill/>
          </a:ln>
        </p:spPr>
        <p:txBody>
          <a:bodyPr wrap="none" lIns="91440" tIns="45720" rIns="91440" bIns="45720">
            <a:spAutoFit/>
          </a:bodyPr>
          <a:lstStyle/>
          <a:p>
            <a:r>
              <a:rPr lang="en-US" sz="3199" b="1" dirty="0">
                <a:solidFill>
                  <a:srgbClr val="669900"/>
                </a:solidFill>
                <a:latin typeface="Poppins" pitchFamily="2" charset="77"/>
                <a:ea typeface="Open Sans Semibold" pitchFamily="34" charset="0"/>
                <a:cs typeface="Poppins" pitchFamily="2" charset="77"/>
              </a:rPr>
              <a:t>VISUALIZATION 5.B</a:t>
            </a:r>
          </a:p>
        </p:txBody>
      </p:sp>
      <p:sp>
        <p:nvSpPr>
          <p:cNvPr id="14" name="Rectangle 13">
            <a:extLst>
              <a:ext uri="{FF2B5EF4-FFF2-40B4-BE49-F238E27FC236}">
                <a16:creationId xmlns:a16="http://schemas.microsoft.com/office/drawing/2014/main" id="{ED7D8490-EE8E-3C25-3933-E700C0D18729}"/>
              </a:ext>
            </a:extLst>
          </p:cNvPr>
          <p:cNvSpPr/>
          <p:nvPr/>
        </p:nvSpPr>
        <p:spPr>
          <a:xfrm>
            <a:off x="4169411" y="10307545"/>
            <a:ext cx="16902519" cy="243982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487553" tIns="243777" rIns="487553" bIns="243777" rtlCol="0" anchor="t" anchorCtr="0"/>
          <a:lstStyle/>
          <a:p>
            <a:pPr>
              <a:spcAft>
                <a:spcPts val="2399"/>
              </a:spcAft>
            </a:pPr>
            <a:r>
              <a:rPr lang="en-US" sz="2800" b="1" dirty="0">
                <a:solidFill>
                  <a:schemeClr val="accent6">
                    <a:lumMod val="25000"/>
                  </a:schemeClr>
                </a:solidFill>
                <a:latin typeface="Open Sans" panose="020B0606030504020204" pitchFamily="34" charset="0"/>
                <a:ea typeface="Open Sans" panose="020B0606030504020204" pitchFamily="34" charset="0"/>
                <a:cs typeface="Open Sans" panose="020B0606030504020204" pitchFamily="34" charset="0"/>
              </a:rPr>
              <a:t>Analysis:</a:t>
            </a:r>
            <a:br>
              <a:rPr lang="en-US" sz="2800" b="1" dirty="0">
                <a:solidFill>
                  <a:schemeClr val="accent6">
                    <a:lumMod val="25000"/>
                  </a:schemeClr>
                </a:solidFill>
                <a:latin typeface="Open Sans" panose="020B0606030504020204" pitchFamily="34" charset="0"/>
                <a:ea typeface="Open Sans" panose="020B0606030504020204" pitchFamily="34" charset="0"/>
                <a:cs typeface="Open Sans" panose="020B0606030504020204" pitchFamily="34" charset="0"/>
              </a:rPr>
            </a:br>
            <a:r>
              <a:rPr lang="en-US" sz="2800" dirty="0">
                <a:solidFill>
                  <a:schemeClr val="accent6">
                    <a:lumMod val="25000"/>
                  </a:schemeClr>
                </a:solidFill>
                <a:latin typeface="Open Sans" panose="020B0606030504020204" pitchFamily="34" charset="0"/>
                <a:ea typeface="Open Sans" panose="020B0606030504020204" pitchFamily="34" charset="0"/>
                <a:cs typeface="Open Sans" panose="020B0606030504020204" pitchFamily="34" charset="0"/>
              </a:rPr>
              <a:t>Apparently, the unemployment rate in Central Africa is very fluctuated with the lowest in 2012 at 69. On the other hand, the number of people with HIV in Central Africa increased in each year. We can conclude that, although the unemployment rate was slightly different on each year, still the number of people with HIV in Central Africa increased during year 2008-2017.</a:t>
            </a:r>
            <a:endParaRPr lang="en-US" sz="2800" b="1" dirty="0">
              <a:solidFill>
                <a:schemeClr val="accent6">
                  <a:lumMod val="25000"/>
                </a:schemeClr>
              </a:solidFill>
              <a:latin typeface="Open Sans" panose="020B0606030504020204" pitchFamily="34" charset="0"/>
              <a:ea typeface="Open Sans" panose="020B0606030504020204" pitchFamily="34" charset="0"/>
              <a:cs typeface="Open Sans" panose="020B0606030504020204" pitchFamily="34" charset="0"/>
            </a:endParaRPr>
          </a:p>
          <a:p>
            <a:pPr>
              <a:spcAft>
                <a:spcPts val="2399"/>
              </a:spcAft>
            </a:pPr>
            <a:endParaRPr lang="en-US" sz="2800" b="1" dirty="0">
              <a:solidFill>
                <a:schemeClr val="accent6">
                  <a:lumMod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1" name="Picture 20" descr="A picture containing text, screenshot, font, line&#10;&#10;Description automatically generated">
            <a:extLst>
              <a:ext uri="{FF2B5EF4-FFF2-40B4-BE49-F238E27FC236}">
                <a16:creationId xmlns:a16="http://schemas.microsoft.com/office/drawing/2014/main" id="{A72864D1-D4A6-498F-DFEE-CF3AA5C4C42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055813" y="3383935"/>
            <a:ext cx="10267868" cy="57913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2" name="Round Same Side Corner Rectangle 59">
            <a:extLst>
              <a:ext uri="{FF2B5EF4-FFF2-40B4-BE49-F238E27FC236}">
                <a16:creationId xmlns:a16="http://schemas.microsoft.com/office/drawing/2014/main" id="{71755F4B-3B88-5BF3-F696-89618D9C8549}"/>
              </a:ext>
            </a:extLst>
          </p:cNvPr>
          <p:cNvSpPr/>
          <p:nvPr/>
        </p:nvSpPr>
        <p:spPr>
          <a:xfrm>
            <a:off x="11608057" y="9566605"/>
            <a:ext cx="1097280" cy="1097280"/>
          </a:xfrm>
          <a:prstGeom prst="ellipse">
            <a:avLst/>
          </a:prstGeom>
          <a:solidFill>
            <a:srgbClr val="2CB3EB"/>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pic>
        <p:nvPicPr>
          <p:cNvPr id="23" name="Picture 2" descr="Light bulb - Free technology icons">
            <a:extLst>
              <a:ext uri="{FF2B5EF4-FFF2-40B4-BE49-F238E27FC236}">
                <a16:creationId xmlns:a16="http://schemas.microsoft.com/office/drawing/2014/main" id="{B33525DB-0071-B4E5-56DD-263A8369C85B}"/>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1692722" y="9651270"/>
            <a:ext cx="927949" cy="9279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8214DCD-4C06-2277-6258-86CEE266365F}"/>
              </a:ext>
            </a:extLst>
          </p:cNvPr>
          <p:cNvSpPr txBox="1"/>
          <p:nvPr/>
        </p:nvSpPr>
        <p:spPr>
          <a:xfrm>
            <a:off x="9773740" y="289158"/>
            <a:ext cx="4830169"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QUERY NO.5</a:t>
            </a:r>
          </a:p>
        </p:txBody>
      </p:sp>
      <p:sp>
        <p:nvSpPr>
          <p:cNvPr id="7" name="TextBox 6">
            <a:extLst>
              <a:ext uri="{FF2B5EF4-FFF2-40B4-BE49-F238E27FC236}">
                <a16:creationId xmlns:a16="http://schemas.microsoft.com/office/drawing/2014/main" id="{88C8AE00-9E03-BCE0-C7A9-117B9D51FA5E}"/>
              </a:ext>
            </a:extLst>
          </p:cNvPr>
          <p:cNvSpPr txBox="1"/>
          <p:nvPr/>
        </p:nvSpPr>
        <p:spPr>
          <a:xfrm>
            <a:off x="6360946" y="1511835"/>
            <a:ext cx="11655755" cy="461665"/>
          </a:xfrm>
          <a:prstGeom prst="rect">
            <a:avLst/>
          </a:prstGeom>
          <a:noFill/>
        </p:spPr>
        <p:txBody>
          <a:bodyPr wrap="none" rtlCol="0">
            <a:spAutoFit/>
          </a:bodyPr>
          <a:lstStyle/>
          <a:p>
            <a:pPr algn="ctr"/>
            <a:r>
              <a:rPr lang="en-US" sz="2400" spc="300" dirty="0">
                <a:solidFill>
                  <a:schemeClr val="tx1">
                    <a:lumMod val="50000"/>
                  </a:schemeClr>
                </a:solidFill>
                <a:latin typeface="Poppins Light" pitchFamily="2" charset="77"/>
                <a:cs typeface="Poppins Light" pitchFamily="2" charset="77"/>
              </a:rPr>
              <a:t>COMPARE NUMBER OF HIV INFECTION WITH UNEMPLOYMENT RATE</a:t>
            </a:r>
          </a:p>
        </p:txBody>
      </p:sp>
    </p:spTree>
    <p:extLst>
      <p:ext uri="{BB962C8B-B14F-4D97-AF65-F5344CB8AC3E}">
        <p14:creationId xmlns:p14="http://schemas.microsoft.com/office/powerpoint/2010/main" val="370749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8D4A5-ED64-0649-8F19-B4F51ACA9B4F}"/>
              </a:ext>
            </a:extLst>
          </p:cNvPr>
          <p:cNvSpPr/>
          <p:nvPr/>
        </p:nvSpPr>
        <p:spPr>
          <a:xfrm>
            <a:off x="1593755" y="2460220"/>
            <a:ext cx="1909497" cy="584647"/>
          </a:xfrm>
          <a:prstGeom prst="rect">
            <a:avLst/>
          </a:prstGeom>
          <a:ln>
            <a:noFill/>
          </a:ln>
        </p:spPr>
        <p:txBody>
          <a:bodyPr wrap="none" lIns="91440" tIns="45720" rIns="91440" bIns="45720">
            <a:spAutoFit/>
          </a:bodyPr>
          <a:lstStyle/>
          <a:p>
            <a:r>
              <a:rPr lang="en-US" sz="3199" b="1" dirty="0">
                <a:solidFill>
                  <a:schemeClr val="accent3"/>
                </a:solidFill>
                <a:latin typeface="Poppins" pitchFamily="2" charset="77"/>
                <a:ea typeface="Open Sans Semibold" pitchFamily="34" charset="0"/>
                <a:cs typeface="Poppins" pitchFamily="2" charset="77"/>
              </a:rPr>
              <a:t>QUERY 6</a:t>
            </a:r>
          </a:p>
        </p:txBody>
      </p:sp>
      <p:sp>
        <p:nvSpPr>
          <p:cNvPr id="6" name="Rectangle 5">
            <a:extLst>
              <a:ext uri="{FF2B5EF4-FFF2-40B4-BE49-F238E27FC236}">
                <a16:creationId xmlns:a16="http://schemas.microsoft.com/office/drawing/2014/main" id="{548F5518-48D4-9BC2-755B-ABD86583760D}"/>
              </a:ext>
            </a:extLst>
          </p:cNvPr>
          <p:cNvSpPr/>
          <p:nvPr/>
        </p:nvSpPr>
        <p:spPr>
          <a:xfrm>
            <a:off x="1593754" y="7109942"/>
            <a:ext cx="1999265" cy="584647"/>
          </a:xfrm>
          <a:prstGeom prst="rect">
            <a:avLst/>
          </a:prstGeom>
          <a:ln>
            <a:noFill/>
          </a:ln>
        </p:spPr>
        <p:txBody>
          <a:bodyPr wrap="none" lIns="91440" tIns="45720" rIns="91440" bIns="45720">
            <a:spAutoFit/>
          </a:bodyPr>
          <a:lstStyle/>
          <a:p>
            <a:r>
              <a:rPr lang="en-US" sz="3199" b="1" dirty="0">
                <a:solidFill>
                  <a:srgbClr val="C00000"/>
                </a:solidFill>
                <a:latin typeface="Poppins" pitchFamily="2" charset="77"/>
                <a:ea typeface="Open Sans Semibold" pitchFamily="34" charset="0"/>
                <a:cs typeface="Poppins" pitchFamily="2" charset="77"/>
              </a:rPr>
              <a:t>RESULT 6</a:t>
            </a:r>
          </a:p>
        </p:txBody>
      </p:sp>
      <p:pic>
        <p:nvPicPr>
          <p:cNvPr id="2" name="Picture 1" descr="A screenshot of a computer&#10;&#10;Description automatically generated with low confidence">
            <a:extLst>
              <a:ext uri="{FF2B5EF4-FFF2-40B4-BE49-F238E27FC236}">
                <a16:creationId xmlns:a16="http://schemas.microsoft.com/office/drawing/2014/main" id="{C04C1CDF-7B71-5994-0C7E-2564EA75036D}"/>
              </a:ext>
            </a:extLst>
          </p:cNvPr>
          <p:cNvPicPr>
            <a:picLocks noChangeAspect="1"/>
          </p:cNvPicPr>
          <p:nvPr/>
        </p:nvPicPr>
        <p:blipFill>
          <a:blip r:embed="rId2"/>
          <a:stretch>
            <a:fillRect/>
          </a:stretch>
        </p:blipFill>
        <p:spPr>
          <a:xfrm>
            <a:off x="1593754" y="3044866"/>
            <a:ext cx="13428190" cy="3299933"/>
          </a:xfrm>
          <a:prstGeom prst="rect">
            <a:avLst/>
          </a:prstGeom>
          <a:ln w="12700" cap="sq" cmpd="thickThin">
            <a:solidFill>
              <a:srgbClr val="000000"/>
            </a:solidFill>
            <a:prstDash val="solid"/>
            <a:miter lim="800000"/>
          </a:ln>
          <a:effectLst>
            <a:innerShdw blurRad="76200">
              <a:srgbClr val="000000"/>
            </a:innerShdw>
          </a:effectLst>
        </p:spPr>
      </p:pic>
      <p:pic>
        <p:nvPicPr>
          <p:cNvPr id="7" name="Picture 6" descr="A screenshot of a computer&#10;&#10;Description automatically generated with medium confidence">
            <a:extLst>
              <a:ext uri="{FF2B5EF4-FFF2-40B4-BE49-F238E27FC236}">
                <a16:creationId xmlns:a16="http://schemas.microsoft.com/office/drawing/2014/main" id="{FE021452-4C7A-1723-7EE7-DF7770548CC9}"/>
              </a:ext>
            </a:extLst>
          </p:cNvPr>
          <p:cNvPicPr>
            <a:picLocks noChangeAspect="1"/>
          </p:cNvPicPr>
          <p:nvPr/>
        </p:nvPicPr>
        <p:blipFill>
          <a:blip r:embed="rId3"/>
          <a:stretch>
            <a:fillRect/>
          </a:stretch>
        </p:blipFill>
        <p:spPr>
          <a:xfrm>
            <a:off x="1593755" y="7694588"/>
            <a:ext cx="13428189" cy="4929085"/>
          </a:xfrm>
          <a:prstGeom prst="rect">
            <a:avLst/>
          </a:prstGeom>
          <a:ln w="12700" cap="sq" cmpd="thickThin">
            <a:solidFill>
              <a:srgbClr val="000000"/>
            </a:solidFill>
            <a:prstDash val="solid"/>
            <a:miter lim="800000"/>
          </a:ln>
          <a:effectLst>
            <a:innerShdw blurRad="76200">
              <a:srgbClr val="000000"/>
            </a:innerShdw>
          </a:effectLst>
        </p:spPr>
      </p:pic>
      <p:sp>
        <p:nvSpPr>
          <p:cNvPr id="14" name="Arrow: Curved Left 13">
            <a:extLst>
              <a:ext uri="{FF2B5EF4-FFF2-40B4-BE49-F238E27FC236}">
                <a16:creationId xmlns:a16="http://schemas.microsoft.com/office/drawing/2014/main" id="{178C41AB-DEB1-8AED-6841-4E7ADD22642C}"/>
              </a:ext>
            </a:extLst>
          </p:cNvPr>
          <p:cNvSpPr/>
          <p:nvPr/>
        </p:nvSpPr>
        <p:spPr>
          <a:xfrm>
            <a:off x="15358188" y="5430416"/>
            <a:ext cx="1810139" cy="3769568"/>
          </a:xfrm>
          <a:prstGeom prst="curvedLeftArrow">
            <a:avLst/>
          </a:prstGeom>
          <a:solidFill>
            <a:srgbClr val="1852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a:extLst>
              <a:ext uri="{FF2B5EF4-FFF2-40B4-BE49-F238E27FC236}">
                <a16:creationId xmlns:a16="http://schemas.microsoft.com/office/drawing/2014/main" id="{B32AA3A5-C8C4-A22C-78FC-7D78EF117735}"/>
              </a:ext>
            </a:extLst>
          </p:cNvPr>
          <p:cNvSpPr/>
          <p:nvPr/>
        </p:nvSpPr>
        <p:spPr>
          <a:xfrm>
            <a:off x="18226290" y="5430416"/>
            <a:ext cx="5361498" cy="32041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487553" tIns="243777" rIns="487553" bIns="243777" rtlCol="0" anchor="t" anchorCtr="0"/>
          <a:lstStyle/>
          <a:p>
            <a:pPr algn="ctr">
              <a:spcAft>
                <a:spcPts val="2399"/>
              </a:spcAft>
            </a:pPr>
            <a:endParaRPr lang="en-US" sz="2799"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endParaRPr>
          </a:p>
          <a:p>
            <a:pPr algn="ctr">
              <a:spcAft>
                <a:spcPts val="2399"/>
              </a:spcAft>
            </a:pPr>
            <a:r>
              <a:rPr lang="en-US" sz="2799"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rPr>
              <a:t>These are the statements and result of query no.6</a:t>
            </a:r>
          </a:p>
        </p:txBody>
      </p:sp>
      <p:sp>
        <p:nvSpPr>
          <p:cNvPr id="3" name="TextBox 2">
            <a:extLst>
              <a:ext uri="{FF2B5EF4-FFF2-40B4-BE49-F238E27FC236}">
                <a16:creationId xmlns:a16="http://schemas.microsoft.com/office/drawing/2014/main" id="{EF826A4B-6BBC-3468-32D6-BF59BA500271}"/>
              </a:ext>
            </a:extLst>
          </p:cNvPr>
          <p:cNvSpPr txBox="1"/>
          <p:nvPr/>
        </p:nvSpPr>
        <p:spPr>
          <a:xfrm>
            <a:off x="9778549" y="289158"/>
            <a:ext cx="482055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QUERY NO.6</a:t>
            </a:r>
          </a:p>
        </p:txBody>
      </p:sp>
      <p:sp>
        <p:nvSpPr>
          <p:cNvPr id="4" name="TextBox 3">
            <a:extLst>
              <a:ext uri="{FF2B5EF4-FFF2-40B4-BE49-F238E27FC236}">
                <a16:creationId xmlns:a16="http://schemas.microsoft.com/office/drawing/2014/main" id="{ABDD5E89-A280-F560-9C77-111561CD5426}"/>
              </a:ext>
            </a:extLst>
          </p:cNvPr>
          <p:cNvSpPr txBox="1"/>
          <p:nvPr/>
        </p:nvSpPr>
        <p:spPr>
          <a:xfrm>
            <a:off x="7348395" y="1511835"/>
            <a:ext cx="9680855" cy="461665"/>
          </a:xfrm>
          <a:prstGeom prst="rect">
            <a:avLst/>
          </a:prstGeom>
          <a:noFill/>
        </p:spPr>
        <p:txBody>
          <a:bodyPr wrap="none" rtlCol="0">
            <a:spAutoFit/>
          </a:bodyPr>
          <a:lstStyle/>
          <a:p>
            <a:pPr algn="ctr"/>
            <a:r>
              <a:rPr lang="en-US" sz="2400" spc="300" dirty="0">
                <a:solidFill>
                  <a:schemeClr val="tx1">
                    <a:lumMod val="50000"/>
                  </a:schemeClr>
                </a:solidFill>
                <a:latin typeface="Poppins Light" pitchFamily="2" charset="77"/>
                <a:cs typeface="Poppins Light" pitchFamily="2" charset="77"/>
              </a:rPr>
              <a:t>TRENDS IN WOMEN WHO AGE MORE THAN 15 WITH HIV</a:t>
            </a:r>
          </a:p>
        </p:txBody>
      </p:sp>
    </p:spTree>
    <p:extLst>
      <p:ext uri="{BB962C8B-B14F-4D97-AF65-F5344CB8AC3E}">
        <p14:creationId xmlns:p14="http://schemas.microsoft.com/office/powerpoint/2010/main" val="158363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8D4A5-ED64-0649-8F19-B4F51ACA9B4F}"/>
              </a:ext>
            </a:extLst>
          </p:cNvPr>
          <p:cNvSpPr/>
          <p:nvPr/>
        </p:nvSpPr>
        <p:spPr>
          <a:xfrm>
            <a:off x="1593754" y="2478739"/>
            <a:ext cx="3651962" cy="584647"/>
          </a:xfrm>
          <a:prstGeom prst="rect">
            <a:avLst/>
          </a:prstGeom>
          <a:ln>
            <a:noFill/>
          </a:ln>
        </p:spPr>
        <p:txBody>
          <a:bodyPr wrap="none" lIns="91440" tIns="45720" rIns="91440" bIns="45720">
            <a:spAutoFit/>
          </a:bodyPr>
          <a:lstStyle/>
          <a:p>
            <a:r>
              <a:rPr lang="en-US" sz="3199" b="1" dirty="0">
                <a:solidFill>
                  <a:srgbClr val="669900"/>
                </a:solidFill>
                <a:latin typeface="Poppins" pitchFamily="2" charset="77"/>
                <a:ea typeface="Open Sans Semibold" pitchFamily="34" charset="0"/>
                <a:cs typeface="Poppins" pitchFamily="2" charset="77"/>
              </a:rPr>
              <a:t>VISUALIZATION 6</a:t>
            </a:r>
          </a:p>
        </p:txBody>
      </p:sp>
      <p:pic>
        <p:nvPicPr>
          <p:cNvPr id="2" name="Picture 1">
            <a:extLst>
              <a:ext uri="{FF2B5EF4-FFF2-40B4-BE49-F238E27FC236}">
                <a16:creationId xmlns:a16="http://schemas.microsoft.com/office/drawing/2014/main" id="{D3997087-14B6-40AA-02DB-8A98842F94C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3754" y="3175496"/>
            <a:ext cx="13380814" cy="9991578"/>
          </a:xfrm>
          <a:prstGeom prst="rect">
            <a:avLst/>
          </a:prstGeom>
          <a:ln w="12700" cap="sq" cmpd="thickThin">
            <a:solidFill>
              <a:srgbClr val="000000"/>
            </a:solidFill>
            <a:prstDash val="solid"/>
            <a:miter lim="800000"/>
          </a:ln>
          <a:effectLst>
            <a:innerShdw blurRad="76200">
              <a:srgbClr val="000000"/>
            </a:innerShdw>
          </a:effectLst>
        </p:spPr>
      </p:pic>
      <p:sp>
        <p:nvSpPr>
          <p:cNvPr id="14" name="Rectangle 13">
            <a:extLst>
              <a:ext uri="{FF2B5EF4-FFF2-40B4-BE49-F238E27FC236}">
                <a16:creationId xmlns:a16="http://schemas.microsoft.com/office/drawing/2014/main" id="{340ED0BE-1B84-791C-7E48-016073951E06}"/>
              </a:ext>
            </a:extLst>
          </p:cNvPr>
          <p:cNvSpPr/>
          <p:nvPr/>
        </p:nvSpPr>
        <p:spPr>
          <a:xfrm>
            <a:off x="16546779" y="4705863"/>
            <a:ext cx="7078331" cy="583772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487553" tIns="243777" rIns="487553" bIns="243777" rtlCol="0" anchor="t" anchorCtr="0"/>
          <a:lstStyle/>
          <a:p>
            <a:pPr algn="ctr">
              <a:spcAft>
                <a:spcPts val="2399"/>
              </a:spcAft>
            </a:pPr>
            <a:endParaRPr lang="en-US" sz="3200"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endParaRPr>
          </a:p>
          <a:p>
            <a:pPr algn="ctr">
              <a:spcAft>
                <a:spcPts val="2399"/>
              </a:spcAft>
            </a:pPr>
            <a:r>
              <a:rPr lang="en-US" sz="3200"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rPr>
              <a:t>Analysis:</a:t>
            </a:r>
          </a:p>
          <a:p>
            <a:pPr algn="ctr">
              <a:spcAft>
                <a:spcPts val="2399"/>
              </a:spcAft>
            </a:pPr>
            <a:r>
              <a:rPr lang="en-US" sz="3200"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rPr>
              <a:t>We can conclude that the number of women who age more than 15 with HIV in Central Africa dramatically increased around 12.5% from the year 2008 to 2017</a:t>
            </a:r>
          </a:p>
        </p:txBody>
      </p:sp>
      <p:sp>
        <p:nvSpPr>
          <p:cNvPr id="3" name="TextBox 2">
            <a:extLst>
              <a:ext uri="{FF2B5EF4-FFF2-40B4-BE49-F238E27FC236}">
                <a16:creationId xmlns:a16="http://schemas.microsoft.com/office/drawing/2014/main" id="{785B0065-D32B-1C95-975C-EC4CD81A15EF}"/>
              </a:ext>
            </a:extLst>
          </p:cNvPr>
          <p:cNvSpPr txBox="1"/>
          <p:nvPr/>
        </p:nvSpPr>
        <p:spPr>
          <a:xfrm>
            <a:off x="9778549" y="289158"/>
            <a:ext cx="4820550"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QUERY NO.6</a:t>
            </a:r>
          </a:p>
        </p:txBody>
      </p:sp>
      <p:sp>
        <p:nvSpPr>
          <p:cNvPr id="4" name="TextBox 3">
            <a:extLst>
              <a:ext uri="{FF2B5EF4-FFF2-40B4-BE49-F238E27FC236}">
                <a16:creationId xmlns:a16="http://schemas.microsoft.com/office/drawing/2014/main" id="{DCA40A47-9063-6221-D703-4E9CC25A1E62}"/>
              </a:ext>
            </a:extLst>
          </p:cNvPr>
          <p:cNvSpPr txBox="1"/>
          <p:nvPr/>
        </p:nvSpPr>
        <p:spPr>
          <a:xfrm>
            <a:off x="7348395" y="1511835"/>
            <a:ext cx="9680855" cy="461665"/>
          </a:xfrm>
          <a:prstGeom prst="rect">
            <a:avLst/>
          </a:prstGeom>
          <a:noFill/>
        </p:spPr>
        <p:txBody>
          <a:bodyPr wrap="none" rtlCol="0">
            <a:spAutoFit/>
          </a:bodyPr>
          <a:lstStyle/>
          <a:p>
            <a:pPr algn="ctr"/>
            <a:r>
              <a:rPr lang="en-US" sz="2400" spc="300" dirty="0">
                <a:solidFill>
                  <a:schemeClr val="tx1">
                    <a:lumMod val="50000"/>
                  </a:schemeClr>
                </a:solidFill>
                <a:latin typeface="Poppins Light" pitchFamily="2" charset="77"/>
                <a:cs typeface="Poppins Light" pitchFamily="2" charset="77"/>
              </a:rPr>
              <a:t>TRENDS IN WOMEN WHO AGE MORE THAN 15 WITH HIV</a:t>
            </a:r>
          </a:p>
        </p:txBody>
      </p:sp>
      <p:sp>
        <p:nvSpPr>
          <p:cNvPr id="6" name="Round Same Side Corner Rectangle 59">
            <a:extLst>
              <a:ext uri="{FF2B5EF4-FFF2-40B4-BE49-F238E27FC236}">
                <a16:creationId xmlns:a16="http://schemas.microsoft.com/office/drawing/2014/main" id="{211F5BC1-2FBC-2AD0-F3DE-60C8026D92E7}"/>
              </a:ext>
            </a:extLst>
          </p:cNvPr>
          <p:cNvSpPr/>
          <p:nvPr/>
        </p:nvSpPr>
        <p:spPr>
          <a:xfrm>
            <a:off x="19464432" y="3986899"/>
            <a:ext cx="1097280" cy="1097280"/>
          </a:xfrm>
          <a:prstGeom prst="ellipse">
            <a:avLst/>
          </a:prstGeom>
          <a:solidFill>
            <a:srgbClr val="2CB3EB"/>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pic>
        <p:nvPicPr>
          <p:cNvPr id="7" name="Picture 2" descr="Light bulb - Free technology icons">
            <a:extLst>
              <a:ext uri="{FF2B5EF4-FFF2-40B4-BE49-F238E27FC236}">
                <a16:creationId xmlns:a16="http://schemas.microsoft.com/office/drawing/2014/main" id="{F2CEC765-B044-A16B-EA5D-0778F84CBE0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549097" y="4071564"/>
            <a:ext cx="927949" cy="927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24743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Subtitle 2">
            <a:extLst>
              <a:ext uri="{FF2B5EF4-FFF2-40B4-BE49-F238E27FC236}">
                <a16:creationId xmlns:a16="http://schemas.microsoft.com/office/drawing/2014/main" id="{DB86F6CA-8829-8242-9AD2-DEE613C7233D}"/>
              </a:ext>
            </a:extLst>
          </p:cNvPr>
          <p:cNvSpPr txBox="1">
            <a:spLocks/>
          </p:cNvSpPr>
          <p:nvPr/>
        </p:nvSpPr>
        <p:spPr>
          <a:xfrm>
            <a:off x="10828083" y="10243303"/>
            <a:ext cx="12393100" cy="160095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b="1" dirty="0">
                <a:latin typeface="Work Sans Light" pitchFamily="2" charset="77"/>
                <a:ea typeface="Open Sans Light" panose="020B0306030504020204" pitchFamily="34" charset="0"/>
                <a:cs typeface="Open Sans Light" panose="020B0306030504020204" pitchFamily="34" charset="0"/>
              </a:rPr>
              <a:t>Despite fluctuations, the overall trend shows a rise in the number of people living with HIV alongside varying unemployment rates, highlighting the need to consider socio-economic factors in prevention efforts.</a:t>
            </a:r>
          </a:p>
        </p:txBody>
      </p:sp>
      <p:sp>
        <p:nvSpPr>
          <p:cNvPr id="73" name="Subtitle 2">
            <a:extLst>
              <a:ext uri="{FF2B5EF4-FFF2-40B4-BE49-F238E27FC236}">
                <a16:creationId xmlns:a16="http://schemas.microsoft.com/office/drawing/2014/main" id="{25F4DE38-1D59-D549-A3F2-A4AC899AFB59}"/>
              </a:ext>
            </a:extLst>
          </p:cNvPr>
          <p:cNvSpPr txBox="1">
            <a:spLocks/>
          </p:cNvSpPr>
          <p:nvPr/>
        </p:nvSpPr>
        <p:spPr>
          <a:xfrm>
            <a:off x="10828083" y="8552178"/>
            <a:ext cx="12393100" cy="160095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b="1" dirty="0">
                <a:latin typeface="Work Sans Light" pitchFamily="2" charset="77"/>
                <a:ea typeface="Open Sans Light" panose="020B0306030504020204" pitchFamily="34" charset="0"/>
                <a:cs typeface="Open Sans Light" panose="020B0306030504020204" pitchFamily="34" charset="0"/>
              </a:rPr>
              <a:t>A negative relationship exists between the transmission rate and the percentage of pregnant women with HIV, emphasizing the importance of prevention strategies and access to prenatal care.</a:t>
            </a:r>
          </a:p>
        </p:txBody>
      </p:sp>
      <p:sp>
        <p:nvSpPr>
          <p:cNvPr id="71" name="Subtitle 2">
            <a:extLst>
              <a:ext uri="{FF2B5EF4-FFF2-40B4-BE49-F238E27FC236}">
                <a16:creationId xmlns:a16="http://schemas.microsoft.com/office/drawing/2014/main" id="{5D197445-DAE1-B148-B3F7-097EDD121650}"/>
              </a:ext>
            </a:extLst>
          </p:cNvPr>
          <p:cNvSpPr txBox="1">
            <a:spLocks/>
          </p:cNvSpPr>
          <p:nvPr/>
        </p:nvSpPr>
        <p:spPr>
          <a:xfrm>
            <a:off x="10828083" y="6861053"/>
            <a:ext cx="12393100" cy="160095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b="1" dirty="0">
                <a:latin typeface="Work Sans Light" pitchFamily="2" charset="77"/>
                <a:ea typeface="Open Sans Light" panose="020B0306030504020204" pitchFamily="34" charset="0"/>
                <a:cs typeface="Open Sans Light" panose="020B0306030504020204" pitchFamily="34" charset="0"/>
              </a:rPr>
              <a:t>HIV mortality rates have decreased over time, suggesting improvements in treatment and care, but factors contributing to the increasing number of people living with HIV should be addressed.</a:t>
            </a:r>
          </a:p>
        </p:txBody>
      </p:sp>
      <p:sp>
        <p:nvSpPr>
          <p:cNvPr id="87" name="Subtitle 2">
            <a:extLst>
              <a:ext uri="{FF2B5EF4-FFF2-40B4-BE49-F238E27FC236}">
                <a16:creationId xmlns:a16="http://schemas.microsoft.com/office/drawing/2014/main" id="{6AC92EBB-59E0-A43B-8F08-CCB3BD02D596}"/>
              </a:ext>
            </a:extLst>
          </p:cNvPr>
          <p:cNvSpPr txBox="1">
            <a:spLocks/>
          </p:cNvSpPr>
          <p:nvPr/>
        </p:nvSpPr>
        <p:spPr>
          <a:xfrm>
            <a:off x="10828083" y="5644417"/>
            <a:ext cx="12393100" cy="11264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b="1" dirty="0">
                <a:latin typeface="Work Sans Light" pitchFamily="2" charset="77"/>
                <a:ea typeface="Open Sans Light" panose="020B0306030504020204" pitchFamily="34" charset="0"/>
                <a:cs typeface="Open Sans Light" panose="020B0306030504020204" pitchFamily="34" charset="0"/>
              </a:rPr>
              <a:t>The relationship between HIV cases and GDP is complex, with different patterns observed over the years, indicating the need for further investigation.</a:t>
            </a:r>
          </a:p>
        </p:txBody>
      </p:sp>
      <p:sp>
        <p:nvSpPr>
          <p:cNvPr id="79" name="Subtitle 2">
            <a:extLst>
              <a:ext uri="{FF2B5EF4-FFF2-40B4-BE49-F238E27FC236}">
                <a16:creationId xmlns:a16="http://schemas.microsoft.com/office/drawing/2014/main" id="{CE5D9AFD-CB93-E754-C3EC-1BF9828D8BC2}"/>
              </a:ext>
            </a:extLst>
          </p:cNvPr>
          <p:cNvSpPr txBox="1">
            <a:spLocks/>
          </p:cNvSpPr>
          <p:nvPr/>
        </p:nvSpPr>
        <p:spPr>
          <a:xfrm>
            <a:off x="10828083" y="3940532"/>
            <a:ext cx="12393100" cy="160095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b="1" dirty="0">
                <a:latin typeface="Work Sans Light" pitchFamily="2" charset="77"/>
                <a:ea typeface="Open Sans Light" panose="020B0306030504020204" pitchFamily="34" charset="0"/>
                <a:cs typeface="Open Sans Light" panose="020B0306030504020204" pitchFamily="34" charset="0"/>
              </a:rPr>
              <a:t>HIV prevalence varies significantly across countries in the region, with Equatorial Guinea having the highest prevalence at approximately 3.5% and the Democratic Republic of the Congo the lowest at around 0.75%.</a:t>
            </a:r>
          </a:p>
        </p:txBody>
      </p:sp>
      <p:grpSp>
        <p:nvGrpSpPr>
          <p:cNvPr id="2" name="Graphic 2">
            <a:extLst>
              <a:ext uri="{FF2B5EF4-FFF2-40B4-BE49-F238E27FC236}">
                <a16:creationId xmlns:a16="http://schemas.microsoft.com/office/drawing/2014/main" id="{BE8731D2-0001-B34B-A6DF-B0DEEF2D49B8}"/>
              </a:ext>
            </a:extLst>
          </p:cNvPr>
          <p:cNvGrpSpPr/>
          <p:nvPr/>
        </p:nvGrpSpPr>
        <p:grpSpPr>
          <a:xfrm>
            <a:off x="-31529" y="2600220"/>
            <a:ext cx="9773469" cy="9991061"/>
            <a:chOff x="1499126" y="354806"/>
            <a:chExt cx="7299593" cy="6143981"/>
          </a:xfrm>
        </p:grpSpPr>
        <p:sp>
          <p:nvSpPr>
            <p:cNvPr id="3" name="Freeform: Shape 4">
              <a:extLst>
                <a:ext uri="{FF2B5EF4-FFF2-40B4-BE49-F238E27FC236}">
                  <a16:creationId xmlns:a16="http://schemas.microsoft.com/office/drawing/2014/main" id="{946153ED-2DA7-F24B-8E4D-4107C874575E}"/>
                </a:ext>
              </a:extLst>
            </p:cNvPr>
            <p:cNvSpPr/>
            <p:nvPr/>
          </p:nvSpPr>
          <p:spPr>
            <a:xfrm>
              <a:off x="3678079" y="5225891"/>
              <a:ext cx="2828925" cy="1104900"/>
            </a:xfrm>
            <a:custGeom>
              <a:avLst/>
              <a:gdLst>
                <a:gd name="connsiteX0" fmla="*/ 7144 w 2828925"/>
                <a:gd name="connsiteY0" fmla="*/ 7144 h 1104900"/>
                <a:gd name="connsiteX1" fmla="*/ 2824639 w 2828925"/>
                <a:gd name="connsiteY1" fmla="*/ 7144 h 1104900"/>
                <a:gd name="connsiteX2" fmla="*/ 2824639 w 2828925"/>
                <a:gd name="connsiteY2" fmla="*/ 1097757 h 1104900"/>
                <a:gd name="connsiteX3" fmla="*/ 7144 w 2828925"/>
                <a:gd name="connsiteY3" fmla="*/ 1097757 h 1104900"/>
              </a:gdLst>
              <a:ahLst/>
              <a:cxnLst>
                <a:cxn ang="0">
                  <a:pos x="connsiteX0" y="connsiteY0"/>
                </a:cxn>
                <a:cxn ang="0">
                  <a:pos x="connsiteX1" y="connsiteY1"/>
                </a:cxn>
                <a:cxn ang="0">
                  <a:pos x="connsiteX2" y="connsiteY2"/>
                </a:cxn>
                <a:cxn ang="0">
                  <a:pos x="connsiteX3" y="connsiteY3"/>
                </a:cxn>
              </a:cxnLst>
              <a:rect l="l" t="t" r="r" b="b"/>
              <a:pathLst>
                <a:path w="2828925" h="1104900">
                  <a:moveTo>
                    <a:pt x="7144" y="7144"/>
                  </a:moveTo>
                  <a:lnTo>
                    <a:pt x="2824639" y="7144"/>
                  </a:lnTo>
                  <a:lnTo>
                    <a:pt x="2824639" y="1097757"/>
                  </a:lnTo>
                  <a:lnTo>
                    <a:pt x="7144" y="1097757"/>
                  </a:lnTo>
                  <a:close/>
                </a:path>
              </a:pathLst>
            </a:custGeom>
            <a:solidFill>
              <a:srgbClr val="E8B698"/>
            </a:solidFill>
            <a:ln w="9525" cap="flat">
              <a:noFill/>
              <a:prstDash val="solid"/>
              <a:miter/>
            </a:ln>
          </p:spPr>
          <p:txBody>
            <a:bodyPr rtlCol="0" anchor="ctr"/>
            <a:lstStyle/>
            <a:p>
              <a:endParaRPr lang="en-US" sz="7198" dirty="0"/>
            </a:p>
          </p:txBody>
        </p:sp>
        <p:sp>
          <p:nvSpPr>
            <p:cNvPr id="4" name="Freeform: Shape 5">
              <a:extLst>
                <a:ext uri="{FF2B5EF4-FFF2-40B4-BE49-F238E27FC236}">
                  <a16:creationId xmlns:a16="http://schemas.microsoft.com/office/drawing/2014/main" id="{0EB6BC48-5C01-F64E-A4FB-74B4A5E64244}"/>
                </a:ext>
              </a:extLst>
            </p:cNvPr>
            <p:cNvSpPr/>
            <p:nvPr/>
          </p:nvSpPr>
          <p:spPr>
            <a:xfrm>
              <a:off x="5888064" y="5061601"/>
              <a:ext cx="1743075" cy="1419225"/>
            </a:xfrm>
            <a:custGeom>
              <a:avLst/>
              <a:gdLst>
                <a:gd name="connsiteX0" fmla="*/ 1145196 w 1743075"/>
                <a:gd name="connsiteY0" fmla="*/ 205724 h 1419225"/>
                <a:gd name="connsiteX1" fmla="*/ 253656 w 1743075"/>
                <a:gd name="connsiteY1" fmla="*/ 68564 h 1419225"/>
                <a:gd name="connsiteX2" fmla="*/ 255561 w 1743075"/>
                <a:gd name="connsiteY2" fmla="*/ 1262999 h 1419225"/>
                <a:gd name="connsiteX3" fmla="*/ 1362366 w 1743075"/>
                <a:gd name="connsiteY3" fmla="*/ 1401111 h 1419225"/>
                <a:gd name="connsiteX4" fmla="*/ 1661451 w 1743075"/>
                <a:gd name="connsiteY4" fmla="*/ 1192514 h 1419225"/>
                <a:gd name="connsiteX5" fmla="*/ 1145196 w 1743075"/>
                <a:gd name="connsiteY5" fmla="*/ 205724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3075" h="1419225">
                  <a:moveTo>
                    <a:pt x="1145196" y="205724"/>
                  </a:moveTo>
                  <a:cubicBezTo>
                    <a:pt x="947076" y="55229"/>
                    <a:pt x="547026" y="-73359"/>
                    <a:pt x="253656" y="68564"/>
                  </a:cubicBezTo>
                  <a:cubicBezTo>
                    <a:pt x="-39714" y="211438"/>
                    <a:pt x="-109247" y="962009"/>
                    <a:pt x="255561" y="1262999"/>
                  </a:cubicBezTo>
                  <a:cubicBezTo>
                    <a:pt x="497496" y="1463024"/>
                    <a:pt x="1032801" y="1420161"/>
                    <a:pt x="1362366" y="1401111"/>
                  </a:cubicBezTo>
                  <a:cubicBezTo>
                    <a:pt x="1607158" y="1386824"/>
                    <a:pt x="1550008" y="1311576"/>
                    <a:pt x="1661451" y="1192514"/>
                  </a:cubicBezTo>
                  <a:cubicBezTo>
                    <a:pt x="1967203" y="864854"/>
                    <a:pt x="1342363" y="356219"/>
                    <a:pt x="1145196" y="205724"/>
                  </a:cubicBezTo>
                  <a:close/>
                </a:path>
              </a:pathLst>
            </a:custGeom>
            <a:solidFill>
              <a:srgbClr val="DB9D77"/>
            </a:solidFill>
            <a:ln w="9525" cap="flat">
              <a:noFill/>
              <a:prstDash val="solid"/>
              <a:miter/>
            </a:ln>
          </p:spPr>
          <p:txBody>
            <a:bodyPr rtlCol="0" anchor="ctr"/>
            <a:lstStyle/>
            <a:p>
              <a:endParaRPr lang="en-US" sz="7198" dirty="0"/>
            </a:p>
          </p:txBody>
        </p:sp>
        <p:sp>
          <p:nvSpPr>
            <p:cNvPr id="5" name="Freeform: Shape 6">
              <a:extLst>
                <a:ext uri="{FF2B5EF4-FFF2-40B4-BE49-F238E27FC236}">
                  <a16:creationId xmlns:a16="http://schemas.microsoft.com/office/drawing/2014/main" id="{4FA9912E-A202-3541-811C-AAEA8A25E5C7}"/>
                </a:ext>
              </a:extLst>
            </p:cNvPr>
            <p:cNvSpPr/>
            <p:nvPr/>
          </p:nvSpPr>
          <p:spPr>
            <a:xfrm>
              <a:off x="6068059" y="4949184"/>
              <a:ext cx="619125" cy="904875"/>
            </a:xfrm>
            <a:custGeom>
              <a:avLst/>
              <a:gdLst>
                <a:gd name="connsiteX0" fmla="*/ 538481 w 619125"/>
                <a:gd name="connsiteY0" fmla="*/ 127641 h 904875"/>
                <a:gd name="connsiteX1" fmla="*/ 131764 w 619125"/>
                <a:gd name="connsiteY1" fmla="*/ 171456 h 904875"/>
                <a:gd name="connsiteX2" fmla="*/ 69851 w 619125"/>
                <a:gd name="connsiteY2" fmla="*/ 762006 h 904875"/>
                <a:gd name="connsiteX3" fmla="*/ 505144 w 619125"/>
                <a:gd name="connsiteY3" fmla="*/ 767721 h 904875"/>
                <a:gd name="connsiteX4" fmla="*/ 538481 w 619125"/>
                <a:gd name="connsiteY4" fmla="*/ 127641 h 904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5" h="904875">
                  <a:moveTo>
                    <a:pt x="538481" y="127641"/>
                  </a:moveTo>
                  <a:cubicBezTo>
                    <a:pt x="433706" y="-60954"/>
                    <a:pt x="267019" y="-14282"/>
                    <a:pt x="131764" y="171456"/>
                  </a:cubicBezTo>
                  <a:cubicBezTo>
                    <a:pt x="-4444" y="357193"/>
                    <a:pt x="-34924" y="573411"/>
                    <a:pt x="69851" y="762006"/>
                  </a:cubicBezTo>
                  <a:cubicBezTo>
                    <a:pt x="174626" y="950601"/>
                    <a:pt x="368936" y="953458"/>
                    <a:pt x="505144" y="767721"/>
                  </a:cubicBezTo>
                  <a:cubicBezTo>
                    <a:pt x="641351" y="581983"/>
                    <a:pt x="643256" y="316236"/>
                    <a:pt x="538481" y="127641"/>
                  </a:cubicBezTo>
                  <a:close/>
                </a:path>
              </a:pathLst>
            </a:custGeom>
            <a:solidFill>
              <a:srgbClr val="DB9D77"/>
            </a:solidFill>
            <a:ln w="9525" cap="flat">
              <a:noFill/>
              <a:prstDash val="solid"/>
              <a:miter/>
            </a:ln>
          </p:spPr>
          <p:txBody>
            <a:bodyPr rtlCol="0" anchor="ctr"/>
            <a:lstStyle/>
            <a:p>
              <a:endParaRPr lang="en-US" sz="7198" dirty="0"/>
            </a:p>
          </p:txBody>
        </p:sp>
        <p:sp>
          <p:nvSpPr>
            <p:cNvPr id="6" name="Freeform: Shape 7">
              <a:extLst>
                <a:ext uri="{FF2B5EF4-FFF2-40B4-BE49-F238E27FC236}">
                  <a16:creationId xmlns:a16="http://schemas.microsoft.com/office/drawing/2014/main" id="{93DF4515-DD97-0343-AF1A-A9BEE8DA922A}"/>
                </a:ext>
              </a:extLst>
            </p:cNvPr>
            <p:cNvSpPr/>
            <p:nvPr/>
          </p:nvSpPr>
          <p:spPr>
            <a:xfrm>
              <a:off x="5929378" y="4157440"/>
              <a:ext cx="1733550" cy="2324100"/>
            </a:xfrm>
            <a:custGeom>
              <a:avLst/>
              <a:gdLst>
                <a:gd name="connsiteX0" fmla="*/ 1316290 w 1733550"/>
                <a:gd name="connsiteY0" fmla="*/ 1010825 h 2324100"/>
                <a:gd name="connsiteX1" fmla="*/ 880044 w 1733550"/>
                <a:gd name="connsiteY1" fmla="*/ 962248 h 2324100"/>
                <a:gd name="connsiteX2" fmla="*/ 929575 w 1733550"/>
                <a:gd name="connsiteY2" fmla="*/ 366935 h 2324100"/>
                <a:gd name="connsiteX3" fmla="*/ 748600 w 1733550"/>
                <a:gd name="connsiteY3" fmla="*/ 66898 h 2324100"/>
                <a:gd name="connsiteX4" fmla="*/ 607629 w 1733550"/>
                <a:gd name="connsiteY4" fmla="*/ 308833 h 2324100"/>
                <a:gd name="connsiteX5" fmla="*/ 223772 w 1733550"/>
                <a:gd name="connsiteY5" fmla="*/ 830803 h 2324100"/>
                <a:gd name="connsiteX6" fmla="*/ 98042 w 1733550"/>
                <a:gd name="connsiteY6" fmla="*/ 1090835 h 2324100"/>
                <a:gd name="connsiteX7" fmla="*/ 246632 w 1733550"/>
                <a:gd name="connsiteY7" fmla="*/ 2167160 h 2324100"/>
                <a:gd name="connsiteX8" fmla="*/ 1331529 w 1733550"/>
                <a:gd name="connsiteY8" fmla="*/ 2305273 h 2324100"/>
                <a:gd name="connsiteX9" fmla="*/ 1622042 w 1733550"/>
                <a:gd name="connsiteY9" fmla="*/ 2096675 h 2324100"/>
                <a:gd name="connsiteX10" fmla="*/ 1316290 w 1733550"/>
                <a:gd name="connsiteY10" fmla="*/ 1010825 h 2324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33550" h="2324100">
                  <a:moveTo>
                    <a:pt x="1316290" y="1010825"/>
                  </a:moveTo>
                  <a:cubicBezTo>
                    <a:pt x="1142935" y="1007016"/>
                    <a:pt x="967675" y="1003205"/>
                    <a:pt x="880044" y="962248"/>
                  </a:cubicBezTo>
                  <a:cubicBezTo>
                    <a:pt x="598104" y="828898"/>
                    <a:pt x="863852" y="553625"/>
                    <a:pt x="929575" y="366935"/>
                  </a:cubicBezTo>
                  <a:cubicBezTo>
                    <a:pt x="1041969" y="44990"/>
                    <a:pt x="845754" y="-76930"/>
                    <a:pt x="748600" y="66898"/>
                  </a:cubicBezTo>
                  <a:cubicBezTo>
                    <a:pt x="704785" y="132620"/>
                    <a:pt x="662875" y="205963"/>
                    <a:pt x="607629" y="308833"/>
                  </a:cubicBezTo>
                  <a:cubicBezTo>
                    <a:pt x="500950" y="506953"/>
                    <a:pt x="298067" y="694595"/>
                    <a:pt x="223772" y="830803"/>
                  </a:cubicBezTo>
                  <a:cubicBezTo>
                    <a:pt x="178052" y="909860"/>
                    <a:pt x="129475" y="996538"/>
                    <a:pt x="98042" y="1090835"/>
                  </a:cubicBezTo>
                  <a:cubicBezTo>
                    <a:pt x="-50548" y="1402303"/>
                    <a:pt x="-27688" y="1934750"/>
                    <a:pt x="246632" y="2167160"/>
                  </a:cubicBezTo>
                  <a:cubicBezTo>
                    <a:pt x="482852" y="2367185"/>
                    <a:pt x="1009585" y="2324323"/>
                    <a:pt x="1331529" y="2305273"/>
                  </a:cubicBezTo>
                  <a:cubicBezTo>
                    <a:pt x="1570607" y="2290985"/>
                    <a:pt x="1513457" y="2215738"/>
                    <a:pt x="1622042" y="2096675"/>
                  </a:cubicBezTo>
                  <a:cubicBezTo>
                    <a:pt x="1922079" y="1769016"/>
                    <a:pt x="1537270" y="1015588"/>
                    <a:pt x="1316290" y="1010825"/>
                  </a:cubicBezTo>
                  <a:close/>
                </a:path>
              </a:pathLst>
            </a:custGeom>
            <a:solidFill>
              <a:srgbClr val="E8B698"/>
            </a:solidFill>
            <a:ln w="9525" cap="flat">
              <a:noFill/>
              <a:prstDash val="solid"/>
              <a:miter/>
            </a:ln>
          </p:spPr>
          <p:txBody>
            <a:bodyPr rtlCol="0" anchor="ctr"/>
            <a:lstStyle/>
            <a:p>
              <a:endParaRPr lang="en-US" sz="7198" dirty="0"/>
            </a:p>
          </p:txBody>
        </p:sp>
        <p:sp>
          <p:nvSpPr>
            <p:cNvPr id="7" name="Freeform: Shape 8">
              <a:extLst>
                <a:ext uri="{FF2B5EF4-FFF2-40B4-BE49-F238E27FC236}">
                  <a16:creationId xmlns:a16="http://schemas.microsoft.com/office/drawing/2014/main" id="{DF664D58-EB0A-7741-96B3-6BBD31536F7C}"/>
                </a:ext>
              </a:extLst>
            </p:cNvPr>
            <p:cNvSpPr/>
            <p:nvPr/>
          </p:nvSpPr>
          <p:spPr>
            <a:xfrm>
              <a:off x="6886337" y="5158264"/>
              <a:ext cx="952500" cy="342900"/>
            </a:xfrm>
            <a:custGeom>
              <a:avLst/>
              <a:gdLst>
                <a:gd name="connsiteX0" fmla="*/ 787003 w 952500"/>
                <a:gd name="connsiteY0" fmla="*/ 342424 h 342900"/>
                <a:gd name="connsiteX1" fmla="*/ 173593 w 952500"/>
                <a:gd name="connsiteY1" fmla="*/ 342424 h 342900"/>
                <a:gd name="connsiteX2" fmla="*/ 173593 w 952500"/>
                <a:gd name="connsiteY2" fmla="*/ 7144 h 342900"/>
                <a:gd name="connsiteX3" fmla="*/ 787003 w 952500"/>
                <a:gd name="connsiteY3" fmla="*/ 7144 h 342900"/>
                <a:gd name="connsiteX4" fmla="*/ 787003 w 952500"/>
                <a:gd name="connsiteY4" fmla="*/ 342424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342900">
                  <a:moveTo>
                    <a:pt x="787003" y="342424"/>
                  </a:moveTo>
                  <a:lnTo>
                    <a:pt x="173593" y="342424"/>
                  </a:lnTo>
                  <a:cubicBezTo>
                    <a:pt x="-48339" y="342424"/>
                    <a:pt x="-48339" y="7144"/>
                    <a:pt x="173593" y="7144"/>
                  </a:cubicBezTo>
                  <a:lnTo>
                    <a:pt x="787003" y="7144"/>
                  </a:lnTo>
                  <a:cubicBezTo>
                    <a:pt x="1008936" y="7144"/>
                    <a:pt x="1008936" y="342424"/>
                    <a:pt x="787003" y="342424"/>
                  </a:cubicBezTo>
                  <a:close/>
                </a:path>
              </a:pathLst>
            </a:custGeom>
            <a:solidFill>
              <a:srgbClr val="DB9D77"/>
            </a:solidFill>
            <a:ln w="9525" cap="flat">
              <a:noFill/>
              <a:prstDash val="solid"/>
              <a:miter/>
            </a:ln>
          </p:spPr>
          <p:txBody>
            <a:bodyPr rtlCol="0" anchor="ctr"/>
            <a:lstStyle/>
            <a:p>
              <a:endParaRPr lang="en-US" sz="7198" dirty="0"/>
            </a:p>
          </p:txBody>
        </p:sp>
        <p:sp>
          <p:nvSpPr>
            <p:cNvPr id="8" name="Freeform: Shape 9">
              <a:extLst>
                <a:ext uri="{FF2B5EF4-FFF2-40B4-BE49-F238E27FC236}">
                  <a16:creationId xmlns:a16="http://schemas.microsoft.com/office/drawing/2014/main" id="{D7423EF2-05E1-5D4B-A8FF-B4CE1AB5C56E}"/>
                </a:ext>
              </a:extLst>
            </p:cNvPr>
            <p:cNvSpPr/>
            <p:nvPr/>
          </p:nvSpPr>
          <p:spPr>
            <a:xfrm>
              <a:off x="6913245" y="5158264"/>
              <a:ext cx="933450" cy="323850"/>
            </a:xfrm>
            <a:custGeom>
              <a:avLst/>
              <a:gdLst>
                <a:gd name="connsiteX0" fmla="*/ 770573 w 933450"/>
                <a:gd name="connsiteY0" fmla="*/ 316706 h 323850"/>
                <a:gd name="connsiteX1" fmla="*/ 162877 w 933450"/>
                <a:gd name="connsiteY1" fmla="*/ 316706 h 323850"/>
                <a:gd name="connsiteX2" fmla="*/ 162877 w 933450"/>
                <a:gd name="connsiteY2" fmla="*/ 7144 h 323850"/>
                <a:gd name="connsiteX3" fmla="*/ 770573 w 933450"/>
                <a:gd name="connsiteY3" fmla="*/ 7144 h 323850"/>
                <a:gd name="connsiteX4" fmla="*/ 770573 w 933450"/>
                <a:gd name="connsiteY4" fmla="*/ 316706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450" h="323850">
                  <a:moveTo>
                    <a:pt x="770573" y="316706"/>
                  </a:moveTo>
                  <a:lnTo>
                    <a:pt x="162877" y="316706"/>
                  </a:lnTo>
                  <a:cubicBezTo>
                    <a:pt x="-44767" y="316706"/>
                    <a:pt x="-44767" y="7144"/>
                    <a:pt x="162877" y="7144"/>
                  </a:cubicBezTo>
                  <a:lnTo>
                    <a:pt x="770573" y="7144"/>
                  </a:lnTo>
                  <a:cubicBezTo>
                    <a:pt x="978218" y="7144"/>
                    <a:pt x="978218" y="316706"/>
                    <a:pt x="770573" y="316706"/>
                  </a:cubicBezTo>
                  <a:close/>
                </a:path>
              </a:pathLst>
            </a:custGeom>
            <a:solidFill>
              <a:srgbClr val="E8B698"/>
            </a:solidFill>
            <a:ln w="9525" cap="flat">
              <a:noFill/>
              <a:prstDash val="solid"/>
              <a:miter/>
            </a:ln>
          </p:spPr>
          <p:txBody>
            <a:bodyPr rtlCol="0" anchor="ctr"/>
            <a:lstStyle/>
            <a:p>
              <a:endParaRPr lang="en-US" sz="7198" dirty="0"/>
            </a:p>
          </p:txBody>
        </p:sp>
        <p:sp>
          <p:nvSpPr>
            <p:cNvPr id="9" name="Freeform: Shape 10">
              <a:extLst>
                <a:ext uri="{FF2B5EF4-FFF2-40B4-BE49-F238E27FC236}">
                  <a16:creationId xmlns:a16="http://schemas.microsoft.com/office/drawing/2014/main" id="{D22901DC-448E-1A4D-A28E-73E93B79515D}"/>
                </a:ext>
              </a:extLst>
            </p:cNvPr>
            <p:cNvSpPr/>
            <p:nvPr/>
          </p:nvSpPr>
          <p:spPr>
            <a:xfrm>
              <a:off x="6941344" y="5177311"/>
              <a:ext cx="257175" cy="285750"/>
            </a:xfrm>
            <a:custGeom>
              <a:avLst/>
              <a:gdLst>
                <a:gd name="connsiteX0" fmla="*/ 197644 w 257175"/>
                <a:gd name="connsiteY0" fmla="*/ 282419 h 285750"/>
                <a:gd name="connsiteX1" fmla="*/ 135731 w 257175"/>
                <a:gd name="connsiteY1" fmla="*/ 282419 h 285750"/>
                <a:gd name="connsiteX2" fmla="*/ 135731 w 257175"/>
                <a:gd name="connsiteY2" fmla="*/ 7146 h 285750"/>
                <a:gd name="connsiteX3" fmla="*/ 198596 w 257175"/>
                <a:gd name="connsiteY3" fmla="*/ 7146 h 285750"/>
                <a:gd name="connsiteX4" fmla="*/ 197644 w 257175"/>
                <a:gd name="connsiteY4" fmla="*/ 282419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285750">
                  <a:moveTo>
                    <a:pt x="197644" y="282419"/>
                  </a:moveTo>
                  <a:lnTo>
                    <a:pt x="135731" y="282419"/>
                  </a:lnTo>
                  <a:cubicBezTo>
                    <a:pt x="-35719" y="282419"/>
                    <a:pt x="-35719" y="7146"/>
                    <a:pt x="135731" y="7146"/>
                  </a:cubicBezTo>
                  <a:lnTo>
                    <a:pt x="198596" y="7146"/>
                  </a:lnTo>
                  <a:cubicBezTo>
                    <a:pt x="278606" y="6194"/>
                    <a:pt x="274796" y="282419"/>
                    <a:pt x="197644" y="282419"/>
                  </a:cubicBezTo>
                  <a:close/>
                </a:path>
              </a:pathLst>
            </a:custGeom>
            <a:solidFill>
              <a:srgbClr val="FCDFCD"/>
            </a:solidFill>
            <a:ln w="9525" cap="flat">
              <a:noFill/>
              <a:prstDash val="solid"/>
              <a:miter/>
            </a:ln>
          </p:spPr>
          <p:txBody>
            <a:bodyPr rtlCol="0" anchor="ctr"/>
            <a:lstStyle/>
            <a:p>
              <a:endParaRPr lang="en-US" sz="7198" dirty="0"/>
            </a:p>
          </p:txBody>
        </p:sp>
        <p:sp>
          <p:nvSpPr>
            <p:cNvPr id="10" name="Freeform: Shape 11">
              <a:extLst>
                <a:ext uri="{FF2B5EF4-FFF2-40B4-BE49-F238E27FC236}">
                  <a16:creationId xmlns:a16="http://schemas.microsoft.com/office/drawing/2014/main" id="{6B2D7ECD-E8E7-3441-82F4-F872487B37C6}"/>
                </a:ext>
              </a:extLst>
            </p:cNvPr>
            <p:cNvSpPr/>
            <p:nvPr/>
          </p:nvSpPr>
          <p:spPr>
            <a:xfrm>
              <a:off x="6745367" y="5490686"/>
              <a:ext cx="1171575" cy="342900"/>
            </a:xfrm>
            <a:custGeom>
              <a:avLst/>
              <a:gdLst>
                <a:gd name="connsiteX0" fmla="*/ 1001316 w 1171575"/>
                <a:gd name="connsiteY0" fmla="*/ 342424 h 342900"/>
                <a:gd name="connsiteX1" fmla="*/ 173593 w 1171575"/>
                <a:gd name="connsiteY1" fmla="*/ 342424 h 342900"/>
                <a:gd name="connsiteX2" fmla="*/ 173593 w 1171575"/>
                <a:gd name="connsiteY2" fmla="*/ 7144 h 342900"/>
                <a:gd name="connsiteX3" fmla="*/ 1001316 w 1171575"/>
                <a:gd name="connsiteY3" fmla="*/ 7144 h 342900"/>
                <a:gd name="connsiteX4" fmla="*/ 1001316 w 1171575"/>
                <a:gd name="connsiteY4" fmla="*/ 342424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1575" h="342900">
                  <a:moveTo>
                    <a:pt x="1001316" y="342424"/>
                  </a:moveTo>
                  <a:lnTo>
                    <a:pt x="173593" y="342424"/>
                  </a:lnTo>
                  <a:cubicBezTo>
                    <a:pt x="-48339" y="342424"/>
                    <a:pt x="-48339" y="7144"/>
                    <a:pt x="173593" y="7144"/>
                  </a:cubicBezTo>
                  <a:lnTo>
                    <a:pt x="1001316" y="7144"/>
                  </a:lnTo>
                  <a:cubicBezTo>
                    <a:pt x="1223248" y="8096"/>
                    <a:pt x="1223248" y="342424"/>
                    <a:pt x="1001316" y="342424"/>
                  </a:cubicBezTo>
                  <a:close/>
                </a:path>
              </a:pathLst>
            </a:custGeom>
            <a:solidFill>
              <a:srgbClr val="DB9D77"/>
            </a:solidFill>
            <a:ln w="9525" cap="flat">
              <a:noFill/>
              <a:prstDash val="solid"/>
              <a:miter/>
            </a:ln>
          </p:spPr>
          <p:txBody>
            <a:bodyPr rtlCol="0" anchor="ctr"/>
            <a:lstStyle/>
            <a:p>
              <a:endParaRPr lang="en-US" sz="7198" dirty="0"/>
            </a:p>
          </p:txBody>
        </p:sp>
        <p:sp>
          <p:nvSpPr>
            <p:cNvPr id="11" name="Freeform: Shape 12">
              <a:extLst>
                <a:ext uri="{FF2B5EF4-FFF2-40B4-BE49-F238E27FC236}">
                  <a16:creationId xmlns:a16="http://schemas.microsoft.com/office/drawing/2014/main" id="{8A57CDA2-6421-B64C-8983-CE89A2826D4F}"/>
                </a:ext>
              </a:extLst>
            </p:cNvPr>
            <p:cNvSpPr/>
            <p:nvPr/>
          </p:nvSpPr>
          <p:spPr>
            <a:xfrm>
              <a:off x="6773227" y="5491639"/>
              <a:ext cx="1143000" cy="323850"/>
            </a:xfrm>
            <a:custGeom>
              <a:avLst/>
              <a:gdLst>
                <a:gd name="connsiteX0" fmla="*/ 984885 w 1143000"/>
                <a:gd name="connsiteY0" fmla="*/ 316706 h 323850"/>
                <a:gd name="connsiteX1" fmla="*/ 162878 w 1143000"/>
                <a:gd name="connsiteY1" fmla="*/ 316706 h 323850"/>
                <a:gd name="connsiteX2" fmla="*/ 162878 w 1143000"/>
                <a:gd name="connsiteY2" fmla="*/ 7144 h 323850"/>
                <a:gd name="connsiteX3" fmla="*/ 984885 w 1143000"/>
                <a:gd name="connsiteY3" fmla="*/ 7144 h 323850"/>
                <a:gd name="connsiteX4" fmla="*/ 984885 w 1143000"/>
                <a:gd name="connsiteY4" fmla="*/ 316706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323850">
                  <a:moveTo>
                    <a:pt x="984885" y="316706"/>
                  </a:moveTo>
                  <a:lnTo>
                    <a:pt x="162878" y="316706"/>
                  </a:lnTo>
                  <a:cubicBezTo>
                    <a:pt x="-44768" y="316706"/>
                    <a:pt x="-44768" y="7144"/>
                    <a:pt x="162878" y="7144"/>
                  </a:cubicBezTo>
                  <a:lnTo>
                    <a:pt x="984885" y="7144"/>
                  </a:lnTo>
                  <a:cubicBezTo>
                    <a:pt x="1191578" y="7144"/>
                    <a:pt x="1191578" y="316706"/>
                    <a:pt x="984885" y="316706"/>
                  </a:cubicBezTo>
                  <a:close/>
                </a:path>
              </a:pathLst>
            </a:custGeom>
            <a:solidFill>
              <a:srgbClr val="E8B698"/>
            </a:solidFill>
            <a:ln w="9525" cap="flat">
              <a:noFill/>
              <a:prstDash val="solid"/>
              <a:miter/>
            </a:ln>
          </p:spPr>
          <p:txBody>
            <a:bodyPr rtlCol="0" anchor="ctr"/>
            <a:lstStyle/>
            <a:p>
              <a:endParaRPr lang="en-US" sz="7198" dirty="0"/>
            </a:p>
          </p:txBody>
        </p:sp>
        <p:sp>
          <p:nvSpPr>
            <p:cNvPr id="12" name="Freeform: Shape 13">
              <a:extLst>
                <a:ext uri="{FF2B5EF4-FFF2-40B4-BE49-F238E27FC236}">
                  <a16:creationId xmlns:a16="http://schemas.microsoft.com/office/drawing/2014/main" id="{BF1BF1F7-253C-E145-9CDC-01CC2211E269}"/>
                </a:ext>
              </a:extLst>
            </p:cNvPr>
            <p:cNvSpPr/>
            <p:nvPr/>
          </p:nvSpPr>
          <p:spPr>
            <a:xfrm>
              <a:off x="6790849" y="5509736"/>
              <a:ext cx="257175" cy="285750"/>
            </a:xfrm>
            <a:custGeom>
              <a:avLst/>
              <a:gdLst>
                <a:gd name="connsiteX0" fmla="*/ 198596 w 257175"/>
                <a:gd name="connsiteY0" fmla="*/ 282416 h 285750"/>
                <a:gd name="connsiteX1" fmla="*/ 135731 w 257175"/>
                <a:gd name="connsiteY1" fmla="*/ 282416 h 285750"/>
                <a:gd name="connsiteX2" fmla="*/ 135731 w 257175"/>
                <a:gd name="connsiteY2" fmla="*/ 7144 h 285750"/>
                <a:gd name="connsiteX3" fmla="*/ 198596 w 257175"/>
                <a:gd name="connsiteY3" fmla="*/ 7144 h 285750"/>
                <a:gd name="connsiteX4" fmla="*/ 198596 w 257175"/>
                <a:gd name="connsiteY4" fmla="*/ 282416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285750">
                  <a:moveTo>
                    <a:pt x="198596" y="282416"/>
                  </a:moveTo>
                  <a:lnTo>
                    <a:pt x="135731" y="282416"/>
                  </a:lnTo>
                  <a:cubicBezTo>
                    <a:pt x="-35719" y="282416"/>
                    <a:pt x="-35719" y="7144"/>
                    <a:pt x="135731" y="7144"/>
                  </a:cubicBezTo>
                  <a:lnTo>
                    <a:pt x="198596" y="7144"/>
                  </a:lnTo>
                  <a:cubicBezTo>
                    <a:pt x="278606" y="7144"/>
                    <a:pt x="275749" y="282416"/>
                    <a:pt x="198596" y="282416"/>
                  </a:cubicBezTo>
                  <a:close/>
                </a:path>
              </a:pathLst>
            </a:custGeom>
            <a:solidFill>
              <a:srgbClr val="FCDFCD"/>
            </a:solidFill>
            <a:ln w="9525" cap="flat">
              <a:noFill/>
              <a:prstDash val="solid"/>
              <a:miter/>
            </a:ln>
          </p:spPr>
          <p:txBody>
            <a:bodyPr rtlCol="0" anchor="ctr"/>
            <a:lstStyle/>
            <a:p>
              <a:endParaRPr lang="en-US" sz="7198" dirty="0"/>
            </a:p>
          </p:txBody>
        </p:sp>
        <p:sp>
          <p:nvSpPr>
            <p:cNvPr id="13" name="Freeform: Shape 14">
              <a:extLst>
                <a:ext uri="{FF2B5EF4-FFF2-40B4-BE49-F238E27FC236}">
                  <a16:creationId xmlns:a16="http://schemas.microsoft.com/office/drawing/2014/main" id="{3FEE90C1-2F95-8646-B8B3-E61C58085D92}"/>
                </a:ext>
              </a:extLst>
            </p:cNvPr>
            <p:cNvSpPr/>
            <p:nvPr/>
          </p:nvSpPr>
          <p:spPr>
            <a:xfrm>
              <a:off x="6797754" y="5824061"/>
              <a:ext cx="1076325" cy="342900"/>
            </a:xfrm>
            <a:custGeom>
              <a:avLst/>
              <a:gdLst>
                <a:gd name="connsiteX0" fmla="*/ 911781 w 1076325"/>
                <a:gd name="connsiteY0" fmla="*/ 342424 h 342900"/>
                <a:gd name="connsiteX1" fmla="*/ 173593 w 1076325"/>
                <a:gd name="connsiteY1" fmla="*/ 342424 h 342900"/>
                <a:gd name="connsiteX2" fmla="*/ 173593 w 1076325"/>
                <a:gd name="connsiteY2" fmla="*/ 7144 h 342900"/>
                <a:gd name="connsiteX3" fmla="*/ 911781 w 1076325"/>
                <a:gd name="connsiteY3" fmla="*/ 7144 h 342900"/>
                <a:gd name="connsiteX4" fmla="*/ 911781 w 1076325"/>
                <a:gd name="connsiteY4" fmla="*/ 342424 h 342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6325" h="342900">
                  <a:moveTo>
                    <a:pt x="911781" y="342424"/>
                  </a:moveTo>
                  <a:lnTo>
                    <a:pt x="173593" y="342424"/>
                  </a:lnTo>
                  <a:cubicBezTo>
                    <a:pt x="-48339" y="342424"/>
                    <a:pt x="-48339" y="7144"/>
                    <a:pt x="173593" y="7144"/>
                  </a:cubicBezTo>
                  <a:lnTo>
                    <a:pt x="911781" y="7144"/>
                  </a:lnTo>
                  <a:cubicBezTo>
                    <a:pt x="1133713" y="7144"/>
                    <a:pt x="1133713" y="342424"/>
                    <a:pt x="911781" y="342424"/>
                  </a:cubicBezTo>
                  <a:close/>
                </a:path>
              </a:pathLst>
            </a:custGeom>
            <a:solidFill>
              <a:srgbClr val="DB9D77"/>
            </a:solidFill>
            <a:ln w="9525" cap="flat">
              <a:noFill/>
              <a:prstDash val="solid"/>
              <a:miter/>
            </a:ln>
          </p:spPr>
          <p:txBody>
            <a:bodyPr rtlCol="0" anchor="ctr"/>
            <a:lstStyle/>
            <a:p>
              <a:endParaRPr lang="en-US" sz="7198" dirty="0"/>
            </a:p>
          </p:txBody>
        </p:sp>
        <p:sp>
          <p:nvSpPr>
            <p:cNvPr id="14" name="Freeform: Shape 15">
              <a:extLst>
                <a:ext uri="{FF2B5EF4-FFF2-40B4-BE49-F238E27FC236}">
                  <a16:creationId xmlns:a16="http://schemas.microsoft.com/office/drawing/2014/main" id="{22DC7A36-E3A9-5843-964F-85A6A7F30E02}"/>
                </a:ext>
              </a:extLst>
            </p:cNvPr>
            <p:cNvSpPr/>
            <p:nvPr/>
          </p:nvSpPr>
          <p:spPr>
            <a:xfrm>
              <a:off x="6825615" y="5824061"/>
              <a:ext cx="1057275" cy="323850"/>
            </a:xfrm>
            <a:custGeom>
              <a:avLst/>
              <a:gdLst>
                <a:gd name="connsiteX0" fmla="*/ 895350 w 1057275"/>
                <a:gd name="connsiteY0" fmla="*/ 316706 h 323850"/>
                <a:gd name="connsiteX1" fmla="*/ 162878 w 1057275"/>
                <a:gd name="connsiteY1" fmla="*/ 316706 h 323850"/>
                <a:gd name="connsiteX2" fmla="*/ 162878 w 1057275"/>
                <a:gd name="connsiteY2" fmla="*/ 7144 h 323850"/>
                <a:gd name="connsiteX3" fmla="*/ 895350 w 1057275"/>
                <a:gd name="connsiteY3" fmla="*/ 7144 h 323850"/>
                <a:gd name="connsiteX4" fmla="*/ 895350 w 1057275"/>
                <a:gd name="connsiteY4" fmla="*/ 316706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275" h="323850">
                  <a:moveTo>
                    <a:pt x="895350" y="316706"/>
                  </a:moveTo>
                  <a:lnTo>
                    <a:pt x="162878" y="316706"/>
                  </a:lnTo>
                  <a:cubicBezTo>
                    <a:pt x="-44768" y="316706"/>
                    <a:pt x="-44768" y="7144"/>
                    <a:pt x="162878" y="7144"/>
                  </a:cubicBezTo>
                  <a:lnTo>
                    <a:pt x="895350" y="7144"/>
                  </a:lnTo>
                  <a:cubicBezTo>
                    <a:pt x="1102042" y="7144"/>
                    <a:pt x="1102042" y="316706"/>
                    <a:pt x="895350" y="316706"/>
                  </a:cubicBezTo>
                  <a:close/>
                </a:path>
              </a:pathLst>
            </a:custGeom>
            <a:solidFill>
              <a:srgbClr val="E8B698"/>
            </a:solidFill>
            <a:ln w="9525" cap="flat">
              <a:noFill/>
              <a:prstDash val="solid"/>
              <a:miter/>
            </a:ln>
          </p:spPr>
          <p:txBody>
            <a:bodyPr rtlCol="0" anchor="ctr"/>
            <a:lstStyle/>
            <a:p>
              <a:endParaRPr lang="en-US" sz="7198" dirty="0"/>
            </a:p>
          </p:txBody>
        </p:sp>
        <p:sp>
          <p:nvSpPr>
            <p:cNvPr id="15" name="Freeform: Shape 16">
              <a:extLst>
                <a:ext uri="{FF2B5EF4-FFF2-40B4-BE49-F238E27FC236}">
                  <a16:creationId xmlns:a16="http://schemas.microsoft.com/office/drawing/2014/main" id="{02B17FC8-3477-274C-9FA7-81D389A3CE48}"/>
                </a:ext>
              </a:extLst>
            </p:cNvPr>
            <p:cNvSpPr/>
            <p:nvPr/>
          </p:nvSpPr>
          <p:spPr>
            <a:xfrm>
              <a:off x="6843236" y="5843111"/>
              <a:ext cx="257175" cy="285750"/>
            </a:xfrm>
            <a:custGeom>
              <a:avLst/>
              <a:gdLst>
                <a:gd name="connsiteX0" fmla="*/ 198596 w 257175"/>
                <a:gd name="connsiteY0" fmla="*/ 282416 h 285750"/>
                <a:gd name="connsiteX1" fmla="*/ 135731 w 257175"/>
                <a:gd name="connsiteY1" fmla="*/ 282416 h 285750"/>
                <a:gd name="connsiteX2" fmla="*/ 135731 w 257175"/>
                <a:gd name="connsiteY2" fmla="*/ 7144 h 285750"/>
                <a:gd name="connsiteX3" fmla="*/ 198596 w 257175"/>
                <a:gd name="connsiteY3" fmla="*/ 7144 h 285750"/>
                <a:gd name="connsiteX4" fmla="*/ 198596 w 257175"/>
                <a:gd name="connsiteY4" fmla="*/ 282416 h 285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175" h="285750">
                  <a:moveTo>
                    <a:pt x="198596" y="282416"/>
                  </a:moveTo>
                  <a:lnTo>
                    <a:pt x="135731" y="282416"/>
                  </a:lnTo>
                  <a:cubicBezTo>
                    <a:pt x="-35719" y="282416"/>
                    <a:pt x="-35719" y="7144"/>
                    <a:pt x="135731" y="7144"/>
                  </a:cubicBezTo>
                  <a:lnTo>
                    <a:pt x="198596" y="7144"/>
                  </a:lnTo>
                  <a:cubicBezTo>
                    <a:pt x="278606" y="7144"/>
                    <a:pt x="275749" y="282416"/>
                    <a:pt x="198596" y="282416"/>
                  </a:cubicBezTo>
                  <a:close/>
                </a:path>
              </a:pathLst>
            </a:custGeom>
            <a:solidFill>
              <a:srgbClr val="FCDFCD"/>
            </a:solidFill>
            <a:ln w="9525" cap="flat">
              <a:noFill/>
              <a:prstDash val="solid"/>
              <a:miter/>
            </a:ln>
          </p:spPr>
          <p:txBody>
            <a:bodyPr rtlCol="0" anchor="ctr"/>
            <a:lstStyle/>
            <a:p>
              <a:endParaRPr lang="en-US" sz="7198" dirty="0"/>
            </a:p>
          </p:txBody>
        </p:sp>
        <p:sp>
          <p:nvSpPr>
            <p:cNvPr id="16" name="Freeform: Shape 17">
              <a:extLst>
                <a:ext uri="{FF2B5EF4-FFF2-40B4-BE49-F238E27FC236}">
                  <a16:creationId xmlns:a16="http://schemas.microsoft.com/office/drawing/2014/main" id="{F906C559-A877-064D-B4D0-2BC28A2E0E54}"/>
                </a:ext>
              </a:extLst>
            </p:cNvPr>
            <p:cNvSpPr/>
            <p:nvPr/>
          </p:nvSpPr>
          <p:spPr>
            <a:xfrm>
              <a:off x="6954917" y="6160292"/>
              <a:ext cx="800100" cy="323850"/>
            </a:xfrm>
            <a:custGeom>
              <a:avLst/>
              <a:gdLst>
                <a:gd name="connsiteX0" fmla="*/ 641271 w 800100"/>
                <a:gd name="connsiteY0" fmla="*/ 318614 h 323850"/>
                <a:gd name="connsiteX1" fmla="*/ 162163 w 800100"/>
                <a:gd name="connsiteY1" fmla="*/ 318614 h 323850"/>
                <a:gd name="connsiteX2" fmla="*/ 162163 w 800100"/>
                <a:gd name="connsiteY2" fmla="*/ 7146 h 323850"/>
                <a:gd name="connsiteX3" fmla="*/ 641271 w 800100"/>
                <a:gd name="connsiteY3" fmla="*/ 7146 h 323850"/>
                <a:gd name="connsiteX4" fmla="*/ 641271 w 800100"/>
                <a:gd name="connsiteY4" fmla="*/ 318614 h 323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100" h="323850">
                  <a:moveTo>
                    <a:pt x="641271" y="318614"/>
                  </a:moveTo>
                  <a:lnTo>
                    <a:pt x="162163" y="318614"/>
                  </a:lnTo>
                  <a:cubicBezTo>
                    <a:pt x="-44529" y="318614"/>
                    <a:pt x="-44529" y="7146"/>
                    <a:pt x="162163" y="7146"/>
                  </a:cubicBezTo>
                  <a:lnTo>
                    <a:pt x="641271" y="7146"/>
                  </a:lnTo>
                  <a:cubicBezTo>
                    <a:pt x="847963" y="6194"/>
                    <a:pt x="847963" y="318614"/>
                    <a:pt x="641271" y="318614"/>
                  </a:cubicBezTo>
                  <a:close/>
                </a:path>
              </a:pathLst>
            </a:custGeom>
            <a:solidFill>
              <a:srgbClr val="DB9D77"/>
            </a:solidFill>
            <a:ln w="9525" cap="flat">
              <a:noFill/>
              <a:prstDash val="solid"/>
              <a:miter/>
            </a:ln>
          </p:spPr>
          <p:txBody>
            <a:bodyPr rtlCol="0" anchor="ctr"/>
            <a:lstStyle/>
            <a:p>
              <a:endParaRPr lang="en-US" sz="7198" dirty="0"/>
            </a:p>
          </p:txBody>
        </p:sp>
        <p:sp>
          <p:nvSpPr>
            <p:cNvPr id="17" name="Freeform: Shape 18">
              <a:extLst>
                <a:ext uri="{FF2B5EF4-FFF2-40B4-BE49-F238E27FC236}">
                  <a16:creationId xmlns:a16="http://schemas.microsoft.com/office/drawing/2014/main" id="{8B95D8B3-B35C-9E44-9980-8AA2826EB136}"/>
                </a:ext>
              </a:extLst>
            </p:cNvPr>
            <p:cNvSpPr/>
            <p:nvPr/>
          </p:nvSpPr>
          <p:spPr>
            <a:xfrm>
              <a:off x="6981111" y="6160291"/>
              <a:ext cx="771525" cy="295275"/>
            </a:xfrm>
            <a:custGeom>
              <a:avLst/>
              <a:gdLst>
                <a:gd name="connsiteX0" fmla="*/ 625554 w 771525"/>
                <a:gd name="connsiteY0" fmla="*/ 294801 h 295275"/>
                <a:gd name="connsiteX1" fmla="*/ 152162 w 771525"/>
                <a:gd name="connsiteY1" fmla="*/ 294801 h 295275"/>
                <a:gd name="connsiteX2" fmla="*/ 152162 w 771525"/>
                <a:gd name="connsiteY2" fmla="*/ 7146 h 295275"/>
                <a:gd name="connsiteX3" fmla="*/ 625554 w 771525"/>
                <a:gd name="connsiteY3" fmla="*/ 7146 h 295275"/>
                <a:gd name="connsiteX4" fmla="*/ 625554 w 771525"/>
                <a:gd name="connsiteY4" fmla="*/ 294801 h 29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525" h="295275">
                  <a:moveTo>
                    <a:pt x="625554" y="294801"/>
                  </a:moveTo>
                  <a:lnTo>
                    <a:pt x="152162" y="294801"/>
                  </a:lnTo>
                  <a:cubicBezTo>
                    <a:pt x="-41196" y="294801"/>
                    <a:pt x="-41196" y="7146"/>
                    <a:pt x="152162" y="7146"/>
                  </a:cubicBezTo>
                  <a:lnTo>
                    <a:pt x="625554" y="7146"/>
                  </a:lnTo>
                  <a:cubicBezTo>
                    <a:pt x="818912" y="6194"/>
                    <a:pt x="818912" y="294801"/>
                    <a:pt x="625554" y="294801"/>
                  </a:cubicBezTo>
                  <a:close/>
                </a:path>
              </a:pathLst>
            </a:custGeom>
            <a:solidFill>
              <a:srgbClr val="E8B698"/>
            </a:solidFill>
            <a:ln w="9525" cap="flat">
              <a:noFill/>
              <a:prstDash val="solid"/>
              <a:miter/>
            </a:ln>
          </p:spPr>
          <p:txBody>
            <a:bodyPr rtlCol="0" anchor="ctr"/>
            <a:lstStyle/>
            <a:p>
              <a:endParaRPr lang="en-US" sz="7198" dirty="0"/>
            </a:p>
          </p:txBody>
        </p:sp>
        <p:sp>
          <p:nvSpPr>
            <p:cNvPr id="18" name="Freeform: Shape 66">
              <a:extLst>
                <a:ext uri="{FF2B5EF4-FFF2-40B4-BE49-F238E27FC236}">
                  <a16:creationId xmlns:a16="http://schemas.microsoft.com/office/drawing/2014/main" id="{818F0DE7-ACAC-9349-9AD1-2CBC49E702DA}"/>
                </a:ext>
              </a:extLst>
            </p:cNvPr>
            <p:cNvSpPr/>
            <p:nvPr/>
          </p:nvSpPr>
          <p:spPr>
            <a:xfrm>
              <a:off x="4389121" y="3742372"/>
              <a:ext cx="1304925" cy="2066925"/>
            </a:xfrm>
            <a:custGeom>
              <a:avLst/>
              <a:gdLst>
                <a:gd name="connsiteX0" fmla="*/ 51435 w 1304925"/>
                <a:gd name="connsiteY0" fmla="*/ 2016442 h 2066925"/>
                <a:gd name="connsiteX1" fmla="*/ 795338 w 1304925"/>
                <a:gd name="connsiteY1" fmla="*/ 2016442 h 2066925"/>
                <a:gd name="connsiteX2" fmla="*/ 1261110 w 1304925"/>
                <a:gd name="connsiteY2" fmla="*/ 1543050 h 2066925"/>
                <a:gd name="connsiteX3" fmla="*/ 1261110 w 1304925"/>
                <a:gd name="connsiteY3" fmla="*/ 51435 h 2066925"/>
              </a:gdLst>
              <a:ahLst/>
              <a:cxnLst>
                <a:cxn ang="0">
                  <a:pos x="connsiteX0" y="connsiteY0"/>
                </a:cxn>
                <a:cxn ang="0">
                  <a:pos x="connsiteX1" y="connsiteY1"/>
                </a:cxn>
                <a:cxn ang="0">
                  <a:pos x="connsiteX2" y="connsiteY2"/>
                </a:cxn>
                <a:cxn ang="0">
                  <a:pos x="connsiteX3" y="connsiteY3"/>
                </a:cxn>
              </a:cxnLst>
              <a:rect l="l" t="t" r="r" b="b"/>
              <a:pathLst>
                <a:path w="1304925" h="2066925">
                  <a:moveTo>
                    <a:pt x="51435" y="2016442"/>
                  </a:moveTo>
                  <a:lnTo>
                    <a:pt x="795338" y="2016442"/>
                  </a:lnTo>
                  <a:cubicBezTo>
                    <a:pt x="1028700" y="2016442"/>
                    <a:pt x="1261110" y="1868805"/>
                    <a:pt x="1261110" y="1543050"/>
                  </a:cubicBezTo>
                  <a:lnTo>
                    <a:pt x="1261110" y="51435"/>
                  </a:lnTo>
                </a:path>
              </a:pathLst>
            </a:custGeom>
            <a:noFill/>
            <a:ln w="68580" cap="rnd">
              <a:solidFill>
                <a:schemeClr val="accent1"/>
              </a:solidFill>
              <a:prstDash val="solid"/>
              <a:round/>
            </a:ln>
          </p:spPr>
          <p:txBody>
            <a:bodyPr rtlCol="0" anchor="ctr"/>
            <a:lstStyle/>
            <a:p>
              <a:endParaRPr lang="en-US" sz="7198" dirty="0"/>
            </a:p>
          </p:txBody>
        </p:sp>
        <p:sp>
          <p:nvSpPr>
            <p:cNvPr id="19" name="Freeform: Shape 19">
              <a:extLst>
                <a:ext uri="{FF2B5EF4-FFF2-40B4-BE49-F238E27FC236}">
                  <a16:creationId xmlns:a16="http://schemas.microsoft.com/office/drawing/2014/main" id="{D8EF7C39-8557-BC46-B58E-539F00273B77}"/>
                </a:ext>
              </a:extLst>
            </p:cNvPr>
            <p:cNvSpPr/>
            <p:nvPr/>
          </p:nvSpPr>
          <p:spPr>
            <a:xfrm>
              <a:off x="6997541" y="6176486"/>
              <a:ext cx="247650" cy="266700"/>
            </a:xfrm>
            <a:custGeom>
              <a:avLst/>
              <a:gdLst>
                <a:gd name="connsiteX0" fmla="*/ 185261 w 247650"/>
                <a:gd name="connsiteY0" fmla="*/ 263366 h 266700"/>
                <a:gd name="connsiteX1" fmla="*/ 127159 w 247650"/>
                <a:gd name="connsiteY1" fmla="*/ 263366 h 266700"/>
                <a:gd name="connsiteX2" fmla="*/ 127159 w 247650"/>
                <a:gd name="connsiteY2" fmla="*/ 7144 h 266700"/>
                <a:gd name="connsiteX3" fmla="*/ 185261 w 247650"/>
                <a:gd name="connsiteY3" fmla="*/ 7144 h 266700"/>
                <a:gd name="connsiteX4" fmla="*/ 185261 w 247650"/>
                <a:gd name="connsiteY4" fmla="*/ 263366 h 26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7650" h="266700">
                  <a:moveTo>
                    <a:pt x="185261" y="263366"/>
                  </a:moveTo>
                  <a:lnTo>
                    <a:pt x="127159" y="263366"/>
                  </a:lnTo>
                  <a:cubicBezTo>
                    <a:pt x="-32861" y="263366"/>
                    <a:pt x="-32861" y="7144"/>
                    <a:pt x="127159" y="7144"/>
                  </a:cubicBezTo>
                  <a:lnTo>
                    <a:pt x="185261" y="7144"/>
                  </a:lnTo>
                  <a:cubicBezTo>
                    <a:pt x="260509" y="7144"/>
                    <a:pt x="257651" y="263366"/>
                    <a:pt x="185261" y="263366"/>
                  </a:cubicBezTo>
                  <a:close/>
                </a:path>
              </a:pathLst>
            </a:custGeom>
            <a:solidFill>
              <a:srgbClr val="FCDFCD"/>
            </a:solidFill>
            <a:ln w="9525" cap="flat">
              <a:noFill/>
              <a:prstDash val="solid"/>
              <a:miter/>
            </a:ln>
          </p:spPr>
          <p:txBody>
            <a:bodyPr rtlCol="0" anchor="ctr"/>
            <a:lstStyle/>
            <a:p>
              <a:endParaRPr lang="en-US" sz="7198" dirty="0"/>
            </a:p>
          </p:txBody>
        </p:sp>
        <p:sp>
          <p:nvSpPr>
            <p:cNvPr id="20" name="Freeform: Shape 20">
              <a:extLst>
                <a:ext uri="{FF2B5EF4-FFF2-40B4-BE49-F238E27FC236}">
                  <a16:creationId xmlns:a16="http://schemas.microsoft.com/office/drawing/2014/main" id="{DE032F2A-9E0E-E04A-8FC4-A97CE03E4BC8}"/>
                </a:ext>
              </a:extLst>
            </p:cNvPr>
            <p:cNvSpPr/>
            <p:nvPr/>
          </p:nvSpPr>
          <p:spPr>
            <a:xfrm>
              <a:off x="3393281" y="5050631"/>
              <a:ext cx="476250" cy="1447800"/>
            </a:xfrm>
            <a:custGeom>
              <a:avLst/>
              <a:gdLst>
                <a:gd name="connsiteX0" fmla="*/ 7144 w 476250"/>
                <a:gd name="connsiteY0" fmla="*/ 7144 h 1447800"/>
                <a:gd name="connsiteX1" fmla="*/ 471011 w 476250"/>
                <a:gd name="connsiteY1" fmla="*/ 7144 h 1447800"/>
                <a:gd name="connsiteX2" fmla="*/ 471011 w 476250"/>
                <a:gd name="connsiteY2" fmla="*/ 1447324 h 1447800"/>
                <a:gd name="connsiteX3" fmla="*/ 7144 w 476250"/>
                <a:gd name="connsiteY3" fmla="*/ 1447324 h 1447800"/>
              </a:gdLst>
              <a:ahLst/>
              <a:cxnLst>
                <a:cxn ang="0">
                  <a:pos x="connsiteX0" y="connsiteY0"/>
                </a:cxn>
                <a:cxn ang="0">
                  <a:pos x="connsiteX1" y="connsiteY1"/>
                </a:cxn>
                <a:cxn ang="0">
                  <a:pos x="connsiteX2" y="connsiteY2"/>
                </a:cxn>
                <a:cxn ang="0">
                  <a:pos x="connsiteX3" y="connsiteY3"/>
                </a:cxn>
              </a:cxnLst>
              <a:rect l="l" t="t" r="r" b="b"/>
              <a:pathLst>
                <a:path w="476250" h="1447800">
                  <a:moveTo>
                    <a:pt x="7144" y="7144"/>
                  </a:moveTo>
                  <a:lnTo>
                    <a:pt x="471011" y="7144"/>
                  </a:lnTo>
                  <a:lnTo>
                    <a:pt x="471011" y="1447324"/>
                  </a:lnTo>
                  <a:lnTo>
                    <a:pt x="7144" y="1447324"/>
                  </a:lnTo>
                  <a:close/>
                </a:path>
              </a:pathLst>
            </a:custGeom>
            <a:solidFill>
              <a:srgbClr val="CEC8C8"/>
            </a:solidFill>
            <a:ln w="9525" cap="flat">
              <a:noFill/>
              <a:prstDash val="solid"/>
              <a:miter/>
            </a:ln>
          </p:spPr>
          <p:txBody>
            <a:bodyPr rtlCol="0" anchor="ctr"/>
            <a:lstStyle/>
            <a:p>
              <a:endParaRPr lang="en-US" sz="7198" dirty="0"/>
            </a:p>
          </p:txBody>
        </p:sp>
        <p:sp>
          <p:nvSpPr>
            <p:cNvPr id="21" name="Freeform: Shape 21">
              <a:extLst>
                <a:ext uri="{FF2B5EF4-FFF2-40B4-BE49-F238E27FC236}">
                  <a16:creationId xmlns:a16="http://schemas.microsoft.com/office/drawing/2014/main" id="{9EE7D54E-0B91-A24B-89C6-5AD211DBB14E}"/>
                </a:ext>
              </a:extLst>
            </p:cNvPr>
            <p:cNvSpPr/>
            <p:nvPr/>
          </p:nvSpPr>
          <p:spPr>
            <a:xfrm>
              <a:off x="4174331" y="5347570"/>
              <a:ext cx="361950" cy="857250"/>
            </a:xfrm>
            <a:custGeom>
              <a:avLst/>
              <a:gdLst>
                <a:gd name="connsiteX0" fmla="*/ 354806 w 361950"/>
                <a:gd name="connsiteY0" fmla="*/ 43580 h 857250"/>
                <a:gd name="connsiteX1" fmla="*/ 354806 w 361950"/>
                <a:gd name="connsiteY1" fmla="*/ 817011 h 857250"/>
                <a:gd name="connsiteX2" fmla="*/ 7144 w 361950"/>
                <a:gd name="connsiteY2" fmla="*/ 817011 h 857250"/>
                <a:gd name="connsiteX3" fmla="*/ 7144 w 361950"/>
                <a:gd name="connsiteY3" fmla="*/ 43580 h 857250"/>
                <a:gd name="connsiteX4" fmla="*/ 354806 w 361950"/>
                <a:gd name="connsiteY4" fmla="*/ 43580 h 857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857250">
                  <a:moveTo>
                    <a:pt x="354806" y="43580"/>
                  </a:moveTo>
                  <a:cubicBezTo>
                    <a:pt x="354806" y="253130"/>
                    <a:pt x="354806" y="607461"/>
                    <a:pt x="354806" y="817011"/>
                  </a:cubicBezTo>
                  <a:cubicBezTo>
                    <a:pt x="228124" y="864636"/>
                    <a:pt x="111919" y="866541"/>
                    <a:pt x="7144" y="817011"/>
                  </a:cubicBezTo>
                  <a:cubicBezTo>
                    <a:pt x="7144" y="607461"/>
                    <a:pt x="7144" y="253130"/>
                    <a:pt x="7144" y="43580"/>
                  </a:cubicBezTo>
                  <a:cubicBezTo>
                    <a:pt x="111919" y="-5950"/>
                    <a:pt x="228124" y="-4045"/>
                    <a:pt x="354806" y="43580"/>
                  </a:cubicBezTo>
                  <a:close/>
                </a:path>
              </a:pathLst>
            </a:custGeom>
            <a:solidFill>
              <a:srgbClr val="D1926B"/>
            </a:solidFill>
            <a:ln w="9525" cap="flat">
              <a:noFill/>
              <a:prstDash val="solid"/>
              <a:miter/>
            </a:ln>
          </p:spPr>
          <p:txBody>
            <a:bodyPr rtlCol="0" anchor="ctr"/>
            <a:lstStyle/>
            <a:p>
              <a:endParaRPr lang="en-US" sz="7198" dirty="0"/>
            </a:p>
          </p:txBody>
        </p:sp>
        <p:sp>
          <p:nvSpPr>
            <p:cNvPr id="22" name="Freeform: Shape 22">
              <a:extLst>
                <a:ext uri="{FF2B5EF4-FFF2-40B4-BE49-F238E27FC236}">
                  <a16:creationId xmlns:a16="http://schemas.microsoft.com/office/drawing/2014/main" id="{F343A166-0FE1-554D-BA8E-B3EBED1B4667}"/>
                </a:ext>
              </a:extLst>
            </p:cNvPr>
            <p:cNvSpPr/>
            <p:nvPr/>
          </p:nvSpPr>
          <p:spPr>
            <a:xfrm>
              <a:off x="4174331" y="5593912"/>
              <a:ext cx="361950" cy="361950"/>
            </a:xfrm>
            <a:custGeom>
              <a:avLst/>
              <a:gdLst>
                <a:gd name="connsiteX0" fmla="*/ 354806 w 361950"/>
                <a:gd name="connsiteY0" fmla="*/ 32505 h 361950"/>
                <a:gd name="connsiteX1" fmla="*/ 354806 w 361950"/>
                <a:gd name="connsiteY1" fmla="*/ 335400 h 361950"/>
                <a:gd name="connsiteX2" fmla="*/ 7144 w 361950"/>
                <a:gd name="connsiteY2" fmla="*/ 335400 h 361950"/>
                <a:gd name="connsiteX3" fmla="*/ 7144 w 361950"/>
                <a:gd name="connsiteY3" fmla="*/ 32505 h 361950"/>
                <a:gd name="connsiteX4" fmla="*/ 354806 w 361950"/>
                <a:gd name="connsiteY4" fmla="*/ 32505 h 36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1950" h="361950">
                  <a:moveTo>
                    <a:pt x="354806" y="32505"/>
                  </a:moveTo>
                  <a:cubicBezTo>
                    <a:pt x="354806" y="114420"/>
                    <a:pt x="354806" y="253486"/>
                    <a:pt x="354806" y="335400"/>
                  </a:cubicBezTo>
                  <a:cubicBezTo>
                    <a:pt x="228124" y="368738"/>
                    <a:pt x="111919" y="368738"/>
                    <a:pt x="7144" y="335400"/>
                  </a:cubicBezTo>
                  <a:cubicBezTo>
                    <a:pt x="7144" y="253486"/>
                    <a:pt x="7144" y="114420"/>
                    <a:pt x="7144" y="32505"/>
                  </a:cubicBezTo>
                  <a:cubicBezTo>
                    <a:pt x="110014" y="-832"/>
                    <a:pt x="226219" y="-1785"/>
                    <a:pt x="354806" y="32505"/>
                  </a:cubicBezTo>
                  <a:close/>
                </a:path>
              </a:pathLst>
            </a:custGeom>
            <a:solidFill>
              <a:srgbClr val="B87C57"/>
            </a:solidFill>
            <a:ln w="9525" cap="flat">
              <a:noFill/>
              <a:prstDash val="solid"/>
              <a:miter/>
            </a:ln>
          </p:spPr>
          <p:txBody>
            <a:bodyPr rtlCol="0" anchor="ctr"/>
            <a:lstStyle/>
            <a:p>
              <a:endParaRPr lang="en-US" sz="7198" dirty="0"/>
            </a:p>
          </p:txBody>
        </p:sp>
        <p:sp>
          <p:nvSpPr>
            <p:cNvPr id="23" name="Freeform: Shape 23">
              <a:extLst>
                <a:ext uri="{FF2B5EF4-FFF2-40B4-BE49-F238E27FC236}">
                  <a16:creationId xmlns:a16="http://schemas.microsoft.com/office/drawing/2014/main" id="{3EF0E1AF-8042-2C4C-A93D-F03E46247DD2}"/>
                </a:ext>
              </a:extLst>
            </p:cNvPr>
            <p:cNvSpPr/>
            <p:nvPr/>
          </p:nvSpPr>
          <p:spPr>
            <a:xfrm>
              <a:off x="4471511" y="5664994"/>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24" name="Freeform: Shape 24">
              <a:extLst>
                <a:ext uri="{FF2B5EF4-FFF2-40B4-BE49-F238E27FC236}">
                  <a16:creationId xmlns:a16="http://schemas.microsoft.com/office/drawing/2014/main" id="{323E218E-38BE-394B-983F-F7608DC279EE}"/>
                </a:ext>
              </a:extLst>
            </p:cNvPr>
            <p:cNvSpPr/>
            <p:nvPr/>
          </p:nvSpPr>
          <p:spPr>
            <a:xfrm>
              <a:off x="4471511" y="5728811"/>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25" name="Freeform: Shape 25">
              <a:extLst>
                <a:ext uri="{FF2B5EF4-FFF2-40B4-BE49-F238E27FC236}">
                  <a16:creationId xmlns:a16="http://schemas.microsoft.com/office/drawing/2014/main" id="{023CD13A-7921-CA4B-AE0B-BDA2452982CC}"/>
                </a:ext>
              </a:extLst>
            </p:cNvPr>
            <p:cNvSpPr/>
            <p:nvPr/>
          </p:nvSpPr>
          <p:spPr>
            <a:xfrm>
              <a:off x="4471511" y="5791676"/>
              <a:ext cx="38100" cy="38100"/>
            </a:xfrm>
            <a:custGeom>
              <a:avLst/>
              <a:gdLst>
                <a:gd name="connsiteX0" fmla="*/ 31909 w 38100"/>
                <a:gd name="connsiteY0" fmla="*/ 19526 h 38100"/>
                <a:gd name="connsiteX1" fmla="*/ 19526 w 38100"/>
                <a:gd name="connsiteY1" fmla="*/ 31908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8"/>
                    <a:pt x="19526" y="31908"/>
                  </a:cubicBezTo>
                  <a:cubicBezTo>
                    <a:pt x="12688" y="31908"/>
                    <a:pt x="7144" y="26365"/>
                    <a:pt x="7144" y="19526"/>
                  </a:cubicBezTo>
                  <a:cubicBezTo>
                    <a:pt x="7144" y="12687"/>
                    <a:pt x="12688" y="7144"/>
                    <a:pt x="19526" y="7144"/>
                  </a:cubicBezTo>
                  <a:cubicBezTo>
                    <a:pt x="26365" y="7144"/>
                    <a:pt x="31909" y="12687"/>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26" name="Freeform: Shape 26">
              <a:extLst>
                <a:ext uri="{FF2B5EF4-FFF2-40B4-BE49-F238E27FC236}">
                  <a16:creationId xmlns:a16="http://schemas.microsoft.com/office/drawing/2014/main" id="{38E9E3FA-2CAC-D04B-9494-BAA5209A15A6}"/>
                </a:ext>
              </a:extLst>
            </p:cNvPr>
            <p:cNvSpPr/>
            <p:nvPr/>
          </p:nvSpPr>
          <p:spPr>
            <a:xfrm>
              <a:off x="4471511" y="5855494"/>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27" name="Freeform: Shape 27">
              <a:extLst>
                <a:ext uri="{FF2B5EF4-FFF2-40B4-BE49-F238E27FC236}">
                  <a16:creationId xmlns:a16="http://schemas.microsoft.com/office/drawing/2014/main" id="{0148A7CB-779D-C54A-B858-0E0D8BE0597A}"/>
                </a:ext>
              </a:extLst>
            </p:cNvPr>
            <p:cNvSpPr/>
            <p:nvPr/>
          </p:nvSpPr>
          <p:spPr>
            <a:xfrm>
              <a:off x="4426744" y="5758339"/>
              <a:ext cx="38100" cy="38100"/>
            </a:xfrm>
            <a:custGeom>
              <a:avLst/>
              <a:gdLst>
                <a:gd name="connsiteX0" fmla="*/ 31909 w 38100"/>
                <a:gd name="connsiteY0" fmla="*/ 19526 h 38100"/>
                <a:gd name="connsiteX1" fmla="*/ 19526 w 38100"/>
                <a:gd name="connsiteY1" fmla="*/ 31908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8"/>
                    <a:pt x="19526" y="31908"/>
                  </a:cubicBezTo>
                  <a:cubicBezTo>
                    <a:pt x="12688" y="31908"/>
                    <a:pt x="7144" y="26365"/>
                    <a:pt x="7144" y="19526"/>
                  </a:cubicBezTo>
                  <a:cubicBezTo>
                    <a:pt x="7144" y="12687"/>
                    <a:pt x="12688" y="7144"/>
                    <a:pt x="19526" y="7144"/>
                  </a:cubicBezTo>
                  <a:cubicBezTo>
                    <a:pt x="26365" y="7144"/>
                    <a:pt x="31909" y="12687"/>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28" name="Freeform: Shape 28">
              <a:extLst>
                <a:ext uri="{FF2B5EF4-FFF2-40B4-BE49-F238E27FC236}">
                  <a16:creationId xmlns:a16="http://schemas.microsoft.com/office/drawing/2014/main" id="{3C7B362D-45BB-E748-9026-508A21909402}"/>
                </a:ext>
              </a:extLst>
            </p:cNvPr>
            <p:cNvSpPr/>
            <p:nvPr/>
          </p:nvSpPr>
          <p:spPr>
            <a:xfrm>
              <a:off x="4426744" y="5631656"/>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29" name="Freeform: Shape 29">
              <a:extLst>
                <a:ext uri="{FF2B5EF4-FFF2-40B4-BE49-F238E27FC236}">
                  <a16:creationId xmlns:a16="http://schemas.microsoft.com/office/drawing/2014/main" id="{6EE2E561-6C89-1746-B3B7-D047B7663401}"/>
                </a:ext>
              </a:extLst>
            </p:cNvPr>
            <p:cNvSpPr/>
            <p:nvPr/>
          </p:nvSpPr>
          <p:spPr>
            <a:xfrm>
              <a:off x="4426744" y="5694521"/>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30" name="Freeform: Shape 30">
              <a:extLst>
                <a:ext uri="{FF2B5EF4-FFF2-40B4-BE49-F238E27FC236}">
                  <a16:creationId xmlns:a16="http://schemas.microsoft.com/office/drawing/2014/main" id="{F338AE4D-F407-2443-B4EB-B774657CFB7C}"/>
                </a:ext>
              </a:extLst>
            </p:cNvPr>
            <p:cNvSpPr/>
            <p:nvPr/>
          </p:nvSpPr>
          <p:spPr>
            <a:xfrm>
              <a:off x="4426744" y="5885021"/>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31" name="Freeform: Shape 31">
              <a:extLst>
                <a:ext uri="{FF2B5EF4-FFF2-40B4-BE49-F238E27FC236}">
                  <a16:creationId xmlns:a16="http://schemas.microsoft.com/office/drawing/2014/main" id="{940B093A-E750-BE48-AE5D-10D038E60935}"/>
                </a:ext>
              </a:extLst>
            </p:cNvPr>
            <p:cNvSpPr/>
            <p:nvPr/>
          </p:nvSpPr>
          <p:spPr>
            <a:xfrm>
              <a:off x="4426744" y="5822156"/>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32" name="Freeform: Shape 32">
              <a:extLst>
                <a:ext uri="{FF2B5EF4-FFF2-40B4-BE49-F238E27FC236}">
                  <a16:creationId xmlns:a16="http://schemas.microsoft.com/office/drawing/2014/main" id="{A5A39C67-6A5E-8646-B735-1883AD4A1D22}"/>
                </a:ext>
              </a:extLst>
            </p:cNvPr>
            <p:cNvSpPr/>
            <p:nvPr/>
          </p:nvSpPr>
          <p:spPr>
            <a:xfrm>
              <a:off x="4381024" y="5728811"/>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33" name="Freeform: Shape 33">
              <a:extLst>
                <a:ext uri="{FF2B5EF4-FFF2-40B4-BE49-F238E27FC236}">
                  <a16:creationId xmlns:a16="http://schemas.microsoft.com/office/drawing/2014/main" id="{82EBE386-212D-CE48-BA85-5AB26F9B6EAD}"/>
                </a:ext>
              </a:extLst>
            </p:cNvPr>
            <p:cNvSpPr/>
            <p:nvPr/>
          </p:nvSpPr>
          <p:spPr>
            <a:xfrm>
              <a:off x="4381024" y="5664994"/>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34" name="Freeform: Shape 34">
              <a:extLst>
                <a:ext uri="{FF2B5EF4-FFF2-40B4-BE49-F238E27FC236}">
                  <a16:creationId xmlns:a16="http://schemas.microsoft.com/office/drawing/2014/main" id="{BECABF03-FAC7-BF41-AC79-8F007511D3F1}"/>
                </a:ext>
              </a:extLst>
            </p:cNvPr>
            <p:cNvSpPr/>
            <p:nvPr/>
          </p:nvSpPr>
          <p:spPr>
            <a:xfrm>
              <a:off x="4381024" y="5855494"/>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35" name="Freeform: Shape 35">
              <a:extLst>
                <a:ext uri="{FF2B5EF4-FFF2-40B4-BE49-F238E27FC236}">
                  <a16:creationId xmlns:a16="http://schemas.microsoft.com/office/drawing/2014/main" id="{8741410C-C22D-F84F-AEE5-EADEB347EF40}"/>
                </a:ext>
              </a:extLst>
            </p:cNvPr>
            <p:cNvSpPr/>
            <p:nvPr/>
          </p:nvSpPr>
          <p:spPr>
            <a:xfrm>
              <a:off x="4381024" y="5791676"/>
              <a:ext cx="38100" cy="38100"/>
            </a:xfrm>
            <a:custGeom>
              <a:avLst/>
              <a:gdLst>
                <a:gd name="connsiteX0" fmla="*/ 31909 w 38100"/>
                <a:gd name="connsiteY0" fmla="*/ 19526 h 38100"/>
                <a:gd name="connsiteX1" fmla="*/ 19526 w 38100"/>
                <a:gd name="connsiteY1" fmla="*/ 31908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8"/>
                    <a:pt x="19526" y="31908"/>
                  </a:cubicBezTo>
                  <a:cubicBezTo>
                    <a:pt x="12688" y="31908"/>
                    <a:pt x="7144" y="26365"/>
                    <a:pt x="7144" y="19526"/>
                  </a:cubicBezTo>
                  <a:cubicBezTo>
                    <a:pt x="7144" y="12687"/>
                    <a:pt x="12688" y="7144"/>
                    <a:pt x="19526" y="7144"/>
                  </a:cubicBezTo>
                  <a:cubicBezTo>
                    <a:pt x="26365" y="7144"/>
                    <a:pt x="31909" y="12687"/>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36" name="Freeform: Shape 36">
              <a:extLst>
                <a:ext uri="{FF2B5EF4-FFF2-40B4-BE49-F238E27FC236}">
                  <a16:creationId xmlns:a16="http://schemas.microsoft.com/office/drawing/2014/main" id="{099BBD85-3779-0240-BC71-9044F9683A49}"/>
                </a:ext>
              </a:extLst>
            </p:cNvPr>
            <p:cNvSpPr/>
            <p:nvPr/>
          </p:nvSpPr>
          <p:spPr>
            <a:xfrm>
              <a:off x="4335304" y="5758339"/>
              <a:ext cx="38100" cy="38100"/>
            </a:xfrm>
            <a:custGeom>
              <a:avLst/>
              <a:gdLst>
                <a:gd name="connsiteX0" fmla="*/ 31909 w 38100"/>
                <a:gd name="connsiteY0" fmla="*/ 19526 h 38100"/>
                <a:gd name="connsiteX1" fmla="*/ 19526 w 38100"/>
                <a:gd name="connsiteY1" fmla="*/ 31908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8"/>
                    <a:pt x="19526" y="31908"/>
                  </a:cubicBezTo>
                  <a:cubicBezTo>
                    <a:pt x="12688" y="31908"/>
                    <a:pt x="7144" y="26365"/>
                    <a:pt x="7144" y="19526"/>
                  </a:cubicBezTo>
                  <a:cubicBezTo>
                    <a:pt x="7144" y="12687"/>
                    <a:pt x="12688" y="7144"/>
                    <a:pt x="19526" y="7144"/>
                  </a:cubicBezTo>
                  <a:cubicBezTo>
                    <a:pt x="26365" y="7144"/>
                    <a:pt x="31909" y="12687"/>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37" name="Freeform: Shape 37">
              <a:extLst>
                <a:ext uri="{FF2B5EF4-FFF2-40B4-BE49-F238E27FC236}">
                  <a16:creationId xmlns:a16="http://schemas.microsoft.com/office/drawing/2014/main" id="{C94AD256-4058-0544-93F2-233B8EE01D8C}"/>
                </a:ext>
              </a:extLst>
            </p:cNvPr>
            <p:cNvSpPr/>
            <p:nvPr/>
          </p:nvSpPr>
          <p:spPr>
            <a:xfrm>
              <a:off x="4335304" y="5631656"/>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38" name="Freeform: Shape 38">
              <a:extLst>
                <a:ext uri="{FF2B5EF4-FFF2-40B4-BE49-F238E27FC236}">
                  <a16:creationId xmlns:a16="http://schemas.microsoft.com/office/drawing/2014/main" id="{D7018375-2123-D542-A409-7D8AF1B3561A}"/>
                </a:ext>
              </a:extLst>
            </p:cNvPr>
            <p:cNvSpPr/>
            <p:nvPr/>
          </p:nvSpPr>
          <p:spPr>
            <a:xfrm>
              <a:off x="4335304" y="5694521"/>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39" name="Freeform: Shape 39">
              <a:extLst>
                <a:ext uri="{FF2B5EF4-FFF2-40B4-BE49-F238E27FC236}">
                  <a16:creationId xmlns:a16="http://schemas.microsoft.com/office/drawing/2014/main" id="{DFE43067-2E79-1147-9F77-AEA6C2B2A1F6}"/>
                </a:ext>
              </a:extLst>
            </p:cNvPr>
            <p:cNvSpPr/>
            <p:nvPr/>
          </p:nvSpPr>
          <p:spPr>
            <a:xfrm>
              <a:off x="4335304" y="5885021"/>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40" name="Freeform: Shape 40">
              <a:extLst>
                <a:ext uri="{FF2B5EF4-FFF2-40B4-BE49-F238E27FC236}">
                  <a16:creationId xmlns:a16="http://schemas.microsoft.com/office/drawing/2014/main" id="{DA46A3E9-7888-8244-93E3-7230A2B785B7}"/>
                </a:ext>
              </a:extLst>
            </p:cNvPr>
            <p:cNvSpPr/>
            <p:nvPr/>
          </p:nvSpPr>
          <p:spPr>
            <a:xfrm>
              <a:off x="4335304" y="5822156"/>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41" name="Freeform: Shape 41">
              <a:extLst>
                <a:ext uri="{FF2B5EF4-FFF2-40B4-BE49-F238E27FC236}">
                  <a16:creationId xmlns:a16="http://schemas.microsoft.com/office/drawing/2014/main" id="{2485A975-D538-3941-85AC-AFBAF5F1891A}"/>
                </a:ext>
              </a:extLst>
            </p:cNvPr>
            <p:cNvSpPr/>
            <p:nvPr/>
          </p:nvSpPr>
          <p:spPr>
            <a:xfrm>
              <a:off x="4290536" y="5728811"/>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42" name="Freeform: Shape 42">
              <a:extLst>
                <a:ext uri="{FF2B5EF4-FFF2-40B4-BE49-F238E27FC236}">
                  <a16:creationId xmlns:a16="http://schemas.microsoft.com/office/drawing/2014/main" id="{E9D8789F-B5B1-3542-BD2A-AAED074551A8}"/>
                </a:ext>
              </a:extLst>
            </p:cNvPr>
            <p:cNvSpPr/>
            <p:nvPr/>
          </p:nvSpPr>
          <p:spPr>
            <a:xfrm>
              <a:off x="4290536" y="5664994"/>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43" name="Freeform: Shape 43">
              <a:extLst>
                <a:ext uri="{FF2B5EF4-FFF2-40B4-BE49-F238E27FC236}">
                  <a16:creationId xmlns:a16="http://schemas.microsoft.com/office/drawing/2014/main" id="{28B6406F-1450-374F-A1FF-ABF9228182A1}"/>
                </a:ext>
              </a:extLst>
            </p:cNvPr>
            <p:cNvSpPr/>
            <p:nvPr/>
          </p:nvSpPr>
          <p:spPr>
            <a:xfrm>
              <a:off x="4290536" y="5855494"/>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44" name="Freeform: Shape 44">
              <a:extLst>
                <a:ext uri="{FF2B5EF4-FFF2-40B4-BE49-F238E27FC236}">
                  <a16:creationId xmlns:a16="http://schemas.microsoft.com/office/drawing/2014/main" id="{55284A59-992F-1844-A157-FD6E67650CB1}"/>
                </a:ext>
              </a:extLst>
            </p:cNvPr>
            <p:cNvSpPr/>
            <p:nvPr/>
          </p:nvSpPr>
          <p:spPr>
            <a:xfrm>
              <a:off x="4290536" y="5791676"/>
              <a:ext cx="38100" cy="38100"/>
            </a:xfrm>
            <a:custGeom>
              <a:avLst/>
              <a:gdLst>
                <a:gd name="connsiteX0" fmla="*/ 31909 w 38100"/>
                <a:gd name="connsiteY0" fmla="*/ 19526 h 38100"/>
                <a:gd name="connsiteX1" fmla="*/ 19526 w 38100"/>
                <a:gd name="connsiteY1" fmla="*/ 31908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8"/>
                    <a:pt x="19526" y="31908"/>
                  </a:cubicBezTo>
                  <a:cubicBezTo>
                    <a:pt x="12688" y="31908"/>
                    <a:pt x="7144" y="26365"/>
                    <a:pt x="7144" y="19526"/>
                  </a:cubicBezTo>
                  <a:cubicBezTo>
                    <a:pt x="7144" y="12687"/>
                    <a:pt x="12688" y="7144"/>
                    <a:pt x="19526" y="7144"/>
                  </a:cubicBezTo>
                  <a:cubicBezTo>
                    <a:pt x="26365" y="7144"/>
                    <a:pt x="31909" y="12687"/>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45" name="Freeform: Shape 45">
              <a:extLst>
                <a:ext uri="{FF2B5EF4-FFF2-40B4-BE49-F238E27FC236}">
                  <a16:creationId xmlns:a16="http://schemas.microsoft.com/office/drawing/2014/main" id="{911EB10D-D76D-8241-9B27-761167F35E3B}"/>
                </a:ext>
              </a:extLst>
            </p:cNvPr>
            <p:cNvSpPr/>
            <p:nvPr/>
          </p:nvSpPr>
          <p:spPr>
            <a:xfrm>
              <a:off x="4244816" y="5758339"/>
              <a:ext cx="38100" cy="38100"/>
            </a:xfrm>
            <a:custGeom>
              <a:avLst/>
              <a:gdLst>
                <a:gd name="connsiteX0" fmla="*/ 31909 w 38100"/>
                <a:gd name="connsiteY0" fmla="*/ 19526 h 38100"/>
                <a:gd name="connsiteX1" fmla="*/ 19526 w 38100"/>
                <a:gd name="connsiteY1" fmla="*/ 31908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8"/>
                    <a:pt x="19526" y="31908"/>
                  </a:cubicBezTo>
                  <a:cubicBezTo>
                    <a:pt x="12688" y="31908"/>
                    <a:pt x="7144" y="26365"/>
                    <a:pt x="7144" y="19526"/>
                  </a:cubicBezTo>
                  <a:cubicBezTo>
                    <a:pt x="7144" y="12687"/>
                    <a:pt x="12688" y="7144"/>
                    <a:pt x="19526" y="7144"/>
                  </a:cubicBezTo>
                  <a:cubicBezTo>
                    <a:pt x="26365" y="7144"/>
                    <a:pt x="31909" y="12687"/>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46" name="Freeform: Shape 46">
              <a:extLst>
                <a:ext uri="{FF2B5EF4-FFF2-40B4-BE49-F238E27FC236}">
                  <a16:creationId xmlns:a16="http://schemas.microsoft.com/office/drawing/2014/main" id="{5619DBC3-9A29-2749-868C-838E5F2E1940}"/>
                </a:ext>
              </a:extLst>
            </p:cNvPr>
            <p:cNvSpPr/>
            <p:nvPr/>
          </p:nvSpPr>
          <p:spPr>
            <a:xfrm>
              <a:off x="4244816" y="5631656"/>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47" name="Freeform: Shape 47">
              <a:extLst>
                <a:ext uri="{FF2B5EF4-FFF2-40B4-BE49-F238E27FC236}">
                  <a16:creationId xmlns:a16="http://schemas.microsoft.com/office/drawing/2014/main" id="{73224174-2F07-A844-840C-A0AEC595BB55}"/>
                </a:ext>
              </a:extLst>
            </p:cNvPr>
            <p:cNvSpPr/>
            <p:nvPr/>
          </p:nvSpPr>
          <p:spPr>
            <a:xfrm>
              <a:off x="4244816" y="5694521"/>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48" name="Freeform: Shape 48">
              <a:extLst>
                <a:ext uri="{FF2B5EF4-FFF2-40B4-BE49-F238E27FC236}">
                  <a16:creationId xmlns:a16="http://schemas.microsoft.com/office/drawing/2014/main" id="{D1D7C842-3255-C446-ABCB-D0652C28FDC6}"/>
                </a:ext>
              </a:extLst>
            </p:cNvPr>
            <p:cNvSpPr/>
            <p:nvPr/>
          </p:nvSpPr>
          <p:spPr>
            <a:xfrm>
              <a:off x="4244816" y="5885021"/>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49" name="Freeform: Shape 49">
              <a:extLst>
                <a:ext uri="{FF2B5EF4-FFF2-40B4-BE49-F238E27FC236}">
                  <a16:creationId xmlns:a16="http://schemas.microsoft.com/office/drawing/2014/main" id="{5C6840C2-02C1-BA42-AC1C-E9F5CA9B09E7}"/>
                </a:ext>
              </a:extLst>
            </p:cNvPr>
            <p:cNvSpPr/>
            <p:nvPr/>
          </p:nvSpPr>
          <p:spPr>
            <a:xfrm>
              <a:off x="4244816" y="5822156"/>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50" name="Freeform: Shape 50">
              <a:extLst>
                <a:ext uri="{FF2B5EF4-FFF2-40B4-BE49-F238E27FC236}">
                  <a16:creationId xmlns:a16="http://schemas.microsoft.com/office/drawing/2014/main" id="{C6A75E74-233E-D440-9782-9F13EB34739E}"/>
                </a:ext>
              </a:extLst>
            </p:cNvPr>
            <p:cNvSpPr/>
            <p:nvPr/>
          </p:nvSpPr>
          <p:spPr>
            <a:xfrm>
              <a:off x="4200049" y="5728811"/>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51" name="Freeform: Shape 51">
              <a:extLst>
                <a:ext uri="{FF2B5EF4-FFF2-40B4-BE49-F238E27FC236}">
                  <a16:creationId xmlns:a16="http://schemas.microsoft.com/office/drawing/2014/main" id="{0BCFA0D5-F081-E64F-B818-40B4DAA6FB78}"/>
                </a:ext>
              </a:extLst>
            </p:cNvPr>
            <p:cNvSpPr/>
            <p:nvPr/>
          </p:nvSpPr>
          <p:spPr>
            <a:xfrm>
              <a:off x="4200049" y="5664994"/>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52" name="Freeform: Shape 52">
              <a:extLst>
                <a:ext uri="{FF2B5EF4-FFF2-40B4-BE49-F238E27FC236}">
                  <a16:creationId xmlns:a16="http://schemas.microsoft.com/office/drawing/2014/main" id="{3E428ADC-14CD-A64F-823C-168A2CAB5BD1}"/>
                </a:ext>
              </a:extLst>
            </p:cNvPr>
            <p:cNvSpPr/>
            <p:nvPr/>
          </p:nvSpPr>
          <p:spPr>
            <a:xfrm>
              <a:off x="4200049" y="5855494"/>
              <a:ext cx="38100" cy="38100"/>
            </a:xfrm>
            <a:custGeom>
              <a:avLst/>
              <a:gdLst>
                <a:gd name="connsiteX0" fmla="*/ 31909 w 38100"/>
                <a:gd name="connsiteY0" fmla="*/ 19526 h 38100"/>
                <a:gd name="connsiteX1" fmla="*/ 19526 w 38100"/>
                <a:gd name="connsiteY1" fmla="*/ 31909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9"/>
                    <a:pt x="19526" y="31909"/>
                  </a:cubicBezTo>
                  <a:cubicBezTo>
                    <a:pt x="12688" y="31909"/>
                    <a:pt x="7144" y="26365"/>
                    <a:pt x="7144" y="19526"/>
                  </a:cubicBezTo>
                  <a:cubicBezTo>
                    <a:pt x="7144" y="12688"/>
                    <a:pt x="12688" y="7144"/>
                    <a:pt x="19526" y="7144"/>
                  </a:cubicBezTo>
                  <a:cubicBezTo>
                    <a:pt x="26365" y="7144"/>
                    <a:pt x="31909" y="12688"/>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53" name="Freeform: Shape 53">
              <a:extLst>
                <a:ext uri="{FF2B5EF4-FFF2-40B4-BE49-F238E27FC236}">
                  <a16:creationId xmlns:a16="http://schemas.microsoft.com/office/drawing/2014/main" id="{413F66FA-5FC5-F54F-842A-3211498BD892}"/>
                </a:ext>
              </a:extLst>
            </p:cNvPr>
            <p:cNvSpPr/>
            <p:nvPr/>
          </p:nvSpPr>
          <p:spPr>
            <a:xfrm>
              <a:off x="4200049" y="5791676"/>
              <a:ext cx="38100" cy="38100"/>
            </a:xfrm>
            <a:custGeom>
              <a:avLst/>
              <a:gdLst>
                <a:gd name="connsiteX0" fmla="*/ 31909 w 38100"/>
                <a:gd name="connsiteY0" fmla="*/ 19526 h 38100"/>
                <a:gd name="connsiteX1" fmla="*/ 19526 w 38100"/>
                <a:gd name="connsiteY1" fmla="*/ 31908 h 38100"/>
                <a:gd name="connsiteX2" fmla="*/ 7144 w 38100"/>
                <a:gd name="connsiteY2" fmla="*/ 19526 h 38100"/>
                <a:gd name="connsiteX3" fmla="*/ 19526 w 38100"/>
                <a:gd name="connsiteY3" fmla="*/ 7144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26365"/>
                    <a:pt x="26365" y="31908"/>
                    <a:pt x="19526" y="31908"/>
                  </a:cubicBezTo>
                  <a:cubicBezTo>
                    <a:pt x="12688" y="31908"/>
                    <a:pt x="7144" y="26365"/>
                    <a:pt x="7144" y="19526"/>
                  </a:cubicBezTo>
                  <a:cubicBezTo>
                    <a:pt x="7144" y="12687"/>
                    <a:pt x="12688" y="7144"/>
                    <a:pt x="19526" y="7144"/>
                  </a:cubicBezTo>
                  <a:cubicBezTo>
                    <a:pt x="26365" y="7144"/>
                    <a:pt x="31909" y="12687"/>
                    <a:pt x="31909" y="19526"/>
                  </a:cubicBezTo>
                  <a:close/>
                </a:path>
              </a:pathLst>
            </a:custGeom>
            <a:solidFill>
              <a:srgbClr val="D1926B"/>
            </a:solidFill>
            <a:ln w="9525" cap="flat">
              <a:noFill/>
              <a:prstDash val="solid"/>
              <a:miter/>
            </a:ln>
          </p:spPr>
          <p:txBody>
            <a:bodyPr rtlCol="0" anchor="ctr"/>
            <a:lstStyle/>
            <a:p>
              <a:endParaRPr lang="en-US" sz="7198" dirty="0"/>
            </a:p>
          </p:txBody>
        </p:sp>
        <p:sp>
          <p:nvSpPr>
            <p:cNvPr id="54" name="Freeform: Shape 54">
              <a:extLst>
                <a:ext uri="{FF2B5EF4-FFF2-40B4-BE49-F238E27FC236}">
                  <a16:creationId xmlns:a16="http://schemas.microsoft.com/office/drawing/2014/main" id="{8365A177-CE63-D841-8258-11A1AB83666B}"/>
                </a:ext>
              </a:extLst>
            </p:cNvPr>
            <p:cNvSpPr/>
            <p:nvPr/>
          </p:nvSpPr>
          <p:spPr>
            <a:xfrm>
              <a:off x="6586061" y="4180046"/>
              <a:ext cx="200025" cy="257175"/>
            </a:xfrm>
            <a:custGeom>
              <a:avLst/>
              <a:gdLst>
                <a:gd name="connsiteX0" fmla="*/ 142399 w 200025"/>
                <a:gd name="connsiteY0" fmla="*/ 7144 h 257175"/>
                <a:gd name="connsiteX1" fmla="*/ 91916 w 200025"/>
                <a:gd name="connsiteY1" fmla="*/ 44291 h 257175"/>
                <a:gd name="connsiteX2" fmla="*/ 7144 w 200025"/>
                <a:gd name="connsiteY2" fmla="*/ 204311 h 257175"/>
                <a:gd name="connsiteX3" fmla="*/ 139541 w 200025"/>
                <a:gd name="connsiteY3" fmla="*/ 250031 h 257175"/>
                <a:gd name="connsiteX4" fmla="*/ 142399 w 200025"/>
                <a:gd name="connsiteY4" fmla="*/ 7144 h 25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0025" h="257175">
                  <a:moveTo>
                    <a:pt x="142399" y="7144"/>
                  </a:moveTo>
                  <a:cubicBezTo>
                    <a:pt x="122396" y="12859"/>
                    <a:pt x="104299" y="25241"/>
                    <a:pt x="91916" y="44291"/>
                  </a:cubicBezTo>
                  <a:lnTo>
                    <a:pt x="7144" y="204311"/>
                  </a:lnTo>
                  <a:cubicBezTo>
                    <a:pt x="57626" y="237649"/>
                    <a:pt x="75724" y="243364"/>
                    <a:pt x="139541" y="250031"/>
                  </a:cubicBezTo>
                  <a:cubicBezTo>
                    <a:pt x="201454" y="169069"/>
                    <a:pt x="235744" y="54769"/>
                    <a:pt x="142399" y="7144"/>
                  </a:cubicBezTo>
                  <a:close/>
                </a:path>
              </a:pathLst>
            </a:custGeom>
            <a:solidFill>
              <a:srgbClr val="FCDFCD"/>
            </a:solidFill>
            <a:ln w="9525" cap="flat">
              <a:noFill/>
              <a:prstDash val="solid"/>
              <a:miter/>
            </a:ln>
          </p:spPr>
          <p:txBody>
            <a:bodyPr rtlCol="0" anchor="ctr"/>
            <a:lstStyle/>
            <a:p>
              <a:endParaRPr lang="en-US" sz="7198" dirty="0"/>
            </a:p>
          </p:txBody>
        </p:sp>
        <p:sp>
          <p:nvSpPr>
            <p:cNvPr id="55" name="Freeform: Shape 55">
              <a:extLst>
                <a:ext uri="{FF2B5EF4-FFF2-40B4-BE49-F238E27FC236}">
                  <a16:creationId xmlns:a16="http://schemas.microsoft.com/office/drawing/2014/main" id="{8A675D04-FFFE-4747-8671-FB71832CB58F}"/>
                </a:ext>
              </a:extLst>
            </p:cNvPr>
            <p:cNvSpPr/>
            <p:nvPr/>
          </p:nvSpPr>
          <p:spPr>
            <a:xfrm>
              <a:off x="7195661" y="1477804"/>
              <a:ext cx="1485900" cy="1409700"/>
            </a:xfrm>
            <a:custGeom>
              <a:avLst/>
              <a:gdLst>
                <a:gd name="connsiteX0" fmla="*/ 7144 w 1485900"/>
                <a:gd name="connsiteY0" fmla="*/ 1303496 h 1409700"/>
                <a:gd name="connsiteX1" fmla="*/ 105251 w 1485900"/>
                <a:gd name="connsiteY1" fmla="*/ 7144 h 1409700"/>
                <a:gd name="connsiteX2" fmla="*/ 1386364 w 1485900"/>
                <a:gd name="connsiteY2" fmla="*/ 7144 h 1409700"/>
                <a:gd name="connsiteX3" fmla="*/ 1484471 w 1485900"/>
                <a:gd name="connsiteY3" fmla="*/ 1303496 h 1409700"/>
                <a:gd name="connsiteX4" fmla="*/ 7144 w 1485900"/>
                <a:gd name="connsiteY4" fmla="*/ 1303496 h 1409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900" h="1409700">
                  <a:moveTo>
                    <a:pt x="7144" y="1303496"/>
                  </a:moveTo>
                  <a:cubicBezTo>
                    <a:pt x="73819" y="785336"/>
                    <a:pt x="108109" y="354806"/>
                    <a:pt x="105251" y="7144"/>
                  </a:cubicBezTo>
                  <a:lnTo>
                    <a:pt x="1386364" y="7144"/>
                  </a:lnTo>
                  <a:cubicBezTo>
                    <a:pt x="1383506" y="354806"/>
                    <a:pt x="1417796" y="785336"/>
                    <a:pt x="1484471" y="1303496"/>
                  </a:cubicBezTo>
                  <a:cubicBezTo>
                    <a:pt x="1010126" y="1439704"/>
                    <a:pt x="481489" y="1439704"/>
                    <a:pt x="7144" y="1303496"/>
                  </a:cubicBezTo>
                  <a:close/>
                </a:path>
              </a:pathLst>
            </a:custGeom>
            <a:solidFill>
              <a:srgbClr val="C00000"/>
            </a:solidFill>
            <a:ln w="9525" cap="flat">
              <a:solidFill>
                <a:srgbClr val="9E0003"/>
              </a:solidFill>
              <a:prstDash val="solid"/>
              <a:miter/>
            </a:ln>
          </p:spPr>
          <p:txBody>
            <a:bodyPr rtlCol="0" anchor="ctr"/>
            <a:lstStyle/>
            <a:p>
              <a:endParaRPr lang="en-US" sz="7198" dirty="0"/>
            </a:p>
          </p:txBody>
        </p:sp>
        <p:sp>
          <p:nvSpPr>
            <p:cNvPr id="56" name="Freeform: Shape 56">
              <a:extLst>
                <a:ext uri="{FF2B5EF4-FFF2-40B4-BE49-F238E27FC236}">
                  <a16:creationId xmlns:a16="http://schemas.microsoft.com/office/drawing/2014/main" id="{9877AE78-7132-6146-B12D-60689232D1A4}"/>
                </a:ext>
              </a:extLst>
            </p:cNvPr>
            <p:cNvSpPr/>
            <p:nvPr/>
          </p:nvSpPr>
          <p:spPr>
            <a:xfrm>
              <a:off x="7185184" y="2549366"/>
              <a:ext cx="514350" cy="66675"/>
            </a:xfrm>
            <a:custGeom>
              <a:avLst/>
              <a:gdLst>
                <a:gd name="connsiteX0" fmla="*/ 7144 w 514350"/>
                <a:gd name="connsiteY0" fmla="*/ 7144 h 66675"/>
                <a:gd name="connsiteX1" fmla="*/ 515779 w 514350"/>
                <a:gd name="connsiteY1" fmla="*/ 7144 h 66675"/>
                <a:gd name="connsiteX2" fmla="*/ 515779 w 514350"/>
                <a:gd name="connsiteY2" fmla="*/ 68104 h 66675"/>
                <a:gd name="connsiteX3" fmla="*/ 7144 w 514350"/>
                <a:gd name="connsiteY3" fmla="*/ 68104 h 66675"/>
              </a:gdLst>
              <a:ahLst/>
              <a:cxnLst>
                <a:cxn ang="0">
                  <a:pos x="connsiteX0" y="connsiteY0"/>
                </a:cxn>
                <a:cxn ang="0">
                  <a:pos x="connsiteX1" y="connsiteY1"/>
                </a:cxn>
                <a:cxn ang="0">
                  <a:pos x="connsiteX2" y="connsiteY2"/>
                </a:cxn>
                <a:cxn ang="0">
                  <a:pos x="connsiteX3" y="connsiteY3"/>
                </a:cxn>
              </a:cxnLst>
              <a:rect l="l" t="t" r="r" b="b"/>
              <a:pathLst>
                <a:path w="514350" h="66675">
                  <a:moveTo>
                    <a:pt x="7144" y="7144"/>
                  </a:moveTo>
                  <a:lnTo>
                    <a:pt x="515779" y="7144"/>
                  </a:lnTo>
                  <a:lnTo>
                    <a:pt x="515779" y="68104"/>
                  </a:lnTo>
                  <a:lnTo>
                    <a:pt x="7144" y="68104"/>
                  </a:lnTo>
                  <a:close/>
                </a:path>
              </a:pathLst>
            </a:custGeom>
            <a:solidFill>
              <a:srgbClr val="FFFFFF"/>
            </a:solidFill>
            <a:ln w="9525" cap="flat">
              <a:noFill/>
              <a:prstDash val="solid"/>
              <a:miter/>
            </a:ln>
          </p:spPr>
          <p:txBody>
            <a:bodyPr rtlCol="0" anchor="ctr"/>
            <a:lstStyle/>
            <a:p>
              <a:endParaRPr lang="en-US" sz="7198" dirty="0"/>
            </a:p>
          </p:txBody>
        </p:sp>
        <p:sp>
          <p:nvSpPr>
            <p:cNvPr id="57" name="Freeform: Shape 57">
              <a:extLst>
                <a:ext uri="{FF2B5EF4-FFF2-40B4-BE49-F238E27FC236}">
                  <a16:creationId xmlns:a16="http://schemas.microsoft.com/office/drawing/2014/main" id="{187C6E28-BFCE-4543-96C8-7D66B2517A78}"/>
                </a:ext>
              </a:extLst>
            </p:cNvPr>
            <p:cNvSpPr/>
            <p:nvPr/>
          </p:nvSpPr>
          <p:spPr>
            <a:xfrm>
              <a:off x="7207091" y="2262664"/>
              <a:ext cx="495300" cy="66675"/>
            </a:xfrm>
            <a:custGeom>
              <a:avLst/>
              <a:gdLst>
                <a:gd name="connsiteX0" fmla="*/ 7144 w 495300"/>
                <a:gd name="connsiteY0" fmla="*/ 7144 h 66675"/>
                <a:gd name="connsiteX1" fmla="*/ 493871 w 495300"/>
                <a:gd name="connsiteY1" fmla="*/ 7144 h 66675"/>
                <a:gd name="connsiteX2" fmla="*/ 493871 w 495300"/>
                <a:gd name="connsiteY2" fmla="*/ 68104 h 66675"/>
                <a:gd name="connsiteX3" fmla="*/ 7144 w 495300"/>
                <a:gd name="connsiteY3" fmla="*/ 68104 h 66675"/>
              </a:gdLst>
              <a:ahLst/>
              <a:cxnLst>
                <a:cxn ang="0">
                  <a:pos x="connsiteX0" y="connsiteY0"/>
                </a:cxn>
                <a:cxn ang="0">
                  <a:pos x="connsiteX1" y="connsiteY1"/>
                </a:cxn>
                <a:cxn ang="0">
                  <a:pos x="connsiteX2" y="connsiteY2"/>
                </a:cxn>
                <a:cxn ang="0">
                  <a:pos x="connsiteX3" y="connsiteY3"/>
                </a:cxn>
              </a:cxnLst>
              <a:rect l="l" t="t" r="r" b="b"/>
              <a:pathLst>
                <a:path w="495300" h="66675">
                  <a:moveTo>
                    <a:pt x="7144" y="7144"/>
                  </a:moveTo>
                  <a:lnTo>
                    <a:pt x="493871" y="7144"/>
                  </a:lnTo>
                  <a:lnTo>
                    <a:pt x="493871" y="68104"/>
                  </a:lnTo>
                  <a:lnTo>
                    <a:pt x="7144" y="68104"/>
                  </a:lnTo>
                  <a:close/>
                </a:path>
              </a:pathLst>
            </a:custGeom>
            <a:solidFill>
              <a:srgbClr val="FFFFFF"/>
            </a:solidFill>
            <a:ln w="9525" cap="flat">
              <a:noFill/>
              <a:prstDash val="solid"/>
              <a:miter/>
            </a:ln>
          </p:spPr>
          <p:txBody>
            <a:bodyPr rtlCol="0" anchor="ctr"/>
            <a:lstStyle/>
            <a:p>
              <a:endParaRPr lang="en-US" sz="7198" dirty="0"/>
            </a:p>
          </p:txBody>
        </p:sp>
        <p:sp>
          <p:nvSpPr>
            <p:cNvPr id="58" name="Freeform: Shape 58">
              <a:extLst>
                <a:ext uri="{FF2B5EF4-FFF2-40B4-BE49-F238E27FC236}">
                  <a16:creationId xmlns:a16="http://schemas.microsoft.com/office/drawing/2014/main" id="{DC2702AA-3F57-9641-9B8C-89DDC69C9AA0}"/>
                </a:ext>
              </a:extLst>
            </p:cNvPr>
            <p:cNvSpPr/>
            <p:nvPr/>
          </p:nvSpPr>
          <p:spPr>
            <a:xfrm>
              <a:off x="7239476" y="1975009"/>
              <a:ext cx="466725" cy="66675"/>
            </a:xfrm>
            <a:custGeom>
              <a:avLst/>
              <a:gdLst>
                <a:gd name="connsiteX0" fmla="*/ 7144 w 466725"/>
                <a:gd name="connsiteY0" fmla="*/ 7144 h 66675"/>
                <a:gd name="connsiteX1" fmla="*/ 462439 w 466725"/>
                <a:gd name="connsiteY1" fmla="*/ 7144 h 66675"/>
                <a:gd name="connsiteX2" fmla="*/ 462439 w 466725"/>
                <a:gd name="connsiteY2" fmla="*/ 68104 h 66675"/>
                <a:gd name="connsiteX3" fmla="*/ 7144 w 466725"/>
                <a:gd name="connsiteY3" fmla="*/ 68104 h 66675"/>
              </a:gdLst>
              <a:ahLst/>
              <a:cxnLst>
                <a:cxn ang="0">
                  <a:pos x="connsiteX0" y="connsiteY0"/>
                </a:cxn>
                <a:cxn ang="0">
                  <a:pos x="connsiteX1" y="connsiteY1"/>
                </a:cxn>
                <a:cxn ang="0">
                  <a:pos x="connsiteX2" y="connsiteY2"/>
                </a:cxn>
                <a:cxn ang="0">
                  <a:pos x="connsiteX3" y="connsiteY3"/>
                </a:cxn>
              </a:cxnLst>
              <a:rect l="l" t="t" r="r" b="b"/>
              <a:pathLst>
                <a:path w="466725" h="66675">
                  <a:moveTo>
                    <a:pt x="7144" y="7144"/>
                  </a:moveTo>
                  <a:lnTo>
                    <a:pt x="462439" y="7144"/>
                  </a:lnTo>
                  <a:lnTo>
                    <a:pt x="462439" y="68104"/>
                  </a:lnTo>
                  <a:lnTo>
                    <a:pt x="7144" y="68104"/>
                  </a:lnTo>
                  <a:close/>
                </a:path>
              </a:pathLst>
            </a:custGeom>
            <a:solidFill>
              <a:srgbClr val="FFFFFF"/>
            </a:solidFill>
            <a:ln w="9525" cap="flat">
              <a:noFill/>
              <a:prstDash val="solid"/>
              <a:miter/>
            </a:ln>
          </p:spPr>
          <p:txBody>
            <a:bodyPr rtlCol="0" anchor="ctr"/>
            <a:lstStyle/>
            <a:p>
              <a:endParaRPr lang="en-US" sz="7198" dirty="0"/>
            </a:p>
          </p:txBody>
        </p:sp>
        <p:sp>
          <p:nvSpPr>
            <p:cNvPr id="59" name="Freeform: Shape 59">
              <a:extLst>
                <a:ext uri="{FF2B5EF4-FFF2-40B4-BE49-F238E27FC236}">
                  <a16:creationId xmlns:a16="http://schemas.microsoft.com/office/drawing/2014/main" id="{B87AD084-94C0-FF4E-9962-B772D2834AA4}"/>
                </a:ext>
              </a:extLst>
            </p:cNvPr>
            <p:cNvSpPr/>
            <p:nvPr/>
          </p:nvSpPr>
          <p:spPr>
            <a:xfrm>
              <a:off x="7253764" y="1687354"/>
              <a:ext cx="447675" cy="66675"/>
            </a:xfrm>
            <a:custGeom>
              <a:avLst/>
              <a:gdLst>
                <a:gd name="connsiteX0" fmla="*/ 7144 w 447675"/>
                <a:gd name="connsiteY0" fmla="*/ 7144 h 66675"/>
                <a:gd name="connsiteX1" fmla="*/ 448151 w 447675"/>
                <a:gd name="connsiteY1" fmla="*/ 7144 h 66675"/>
                <a:gd name="connsiteX2" fmla="*/ 448151 w 447675"/>
                <a:gd name="connsiteY2" fmla="*/ 68104 h 66675"/>
                <a:gd name="connsiteX3" fmla="*/ 7144 w 447675"/>
                <a:gd name="connsiteY3" fmla="*/ 68104 h 66675"/>
              </a:gdLst>
              <a:ahLst/>
              <a:cxnLst>
                <a:cxn ang="0">
                  <a:pos x="connsiteX0" y="connsiteY0"/>
                </a:cxn>
                <a:cxn ang="0">
                  <a:pos x="connsiteX1" y="connsiteY1"/>
                </a:cxn>
                <a:cxn ang="0">
                  <a:pos x="connsiteX2" y="connsiteY2"/>
                </a:cxn>
                <a:cxn ang="0">
                  <a:pos x="connsiteX3" y="connsiteY3"/>
                </a:cxn>
              </a:cxnLst>
              <a:rect l="l" t="t" r="r" b="b"/>
              <a:pathLst>
                <a:path w="447675" h="66675">
                  <a:moveTo>
                    <a:pt x="7144" y="7144"/>
                  </a:moveTo>
                  <a:lnTo>
                    <a:pt x="448151" y="7144"/>
                  </a:lnTo>
                  <a:lnTo>
                    <a:pt x="448151" y="68104"/>
                  </a:lnTo>
                  <a:lnTo>
                    <a:pt x="7144" y="68104"/>
                  </a:lnTo>
                  <a:close/>
                </a:path>
              </a:pathLst>
            </a:custGeom>
            <a:solidFill>
              <a:srgbClr val="FFFFFF"/>
            </a:solidFill>
            <a:ln w="9525" cap="flat">
              <a:noFill/>
              <a:prstDash val="solid"/>
              <a:miter/>
            </a:ln>
          </p:spPr>
          <p:txBody>
            <a:bodyPr rtlCol="0" anchor="ctr"/>
            <a:lstStyle/>
            <a:p>
              <a:endParaRPr lang="en-US" sz="7198" dirty="0"/>
            </a:p>
          </p:txBody>
        </p:sp>
        <p:sp>
          <p:nvSpPr>
            <p:cNvPr id="60" name="Freeform: Shape 60">
              <a:extLst>
                <a:ext uri="{FF2B5EF4-FFF2-40B4-BE49-F238E27FC236}">
                  <a16:creationId xmlns:a16="http://schemas.microsoft.com/office/drawing/2014/main" id="{9AECDF50-27A2-084B-8489-3A6549DA14F5}"/>
                </a:ext>
              </a:extLst>
            </p:cNvPr>
            <p:cNvSpPr/>
            <p:nvPr/>
          </p:nvSpPr>
          <p:spPr>
            <a:xfrm>
              <a:off x="7084219" y="354806"/>
              <a:ext cx="1714500" cy="2600325"/>
            </a:xfrm>
            <a:custGeom>
              <a:avLst/>
              <a:gdLst>
                <a:gd name="connsiteX0" fmla="*/ 856774 w 1714500"/>
                <a:gd name="connsiteY0" fmla="*/ 7144 h 2600325"/>
                <a:gd name="connsiteX1" fmla="*/ 856774 w 1714500"/>
                <a:gd name="connsiteY1" fmla="*/ 7144 h 2600325"/>
                <a:gd name="connsiteX2" fmla="*/ 1126331 w 1714500"/>
                <a:gd name="connsiteY2" fmla="*/ 381476 h 2600325"/>
                <a:gd name="connsiteX3" fmla="*/ 1584484 w 1714500"/>
                <a:gd name="connsiteY3" fmla="*/ 333851 h 2600325"/>
                <a:gd name="connsiteX4" fmla="*/ 1708309 w 1714500"/>
                <a:gd name="connsiteY4" fmla="*/ 313849 h 2600325"/>
                <a:gd name="connsiteX5" fmla="*/ 1666399 w 1714500"/>
                <a:gd name="connsiteY5" fmla="*/ 431959 h 2600325"/>
                <a:gd name="connsiteX6" fmla="*/ 1573054 w 1714500"/>
                <a:gd name="connsiteY6" fmla="*/ 1197769 h 2600325"/>
                <a:gd name="connsiteX7" fmla="*/ 1598771 w 1714500"/>
                <a:gd name="connsiteY7" fmla="*/ 1750219 h 2600325"/>
                <a:gd name="connsiteX8" fmla="*/ 1670209 w 1714500"/>
                <a:gd name="connsiteY8" fmla="*/ 2416969 h 2600325"/>
                <a:gd name="connsiteX9" fmla="*/ 1677829 w 1714500"/>
                <a:gd name="connsiteY9" fmla="*/ 2479834 h 2600325"/>
                <a:gd name="connsiteX10" fmla="*/ 1616869 w 1714500"/>
                <a:gd name="connsiteY10" fmla="*/ 2496979 h 2600325"/>
                <a:gd name="connsiteX11" fmla="*/ 857726 w 1714500"/>
                <a:gd name="connsiteY11" fmla="*/ 2601754 h 2600325"/>
                <a:gd name="connsiteX12" fmla="*/ 857726 w 1714500"/>
                <a:gd name="connsiteY12" fmla="*/ 2527459 h 2600325"/>
                <a:gd name="connsiteX13" fmla="*/ 1595914 w 1714500"/>
                <a:gd name="connsiteY13" fmla="*/ 2425541 h 2600325"/>
                <a:gd name="connsiteX14" fmla="*/ 1595914 w 1714500"/>
                <a:gd name="connsiteY14" fmla="*/ 406241 h 2600325"/>
                <a:gd name="connsiteX15" fmla="*/ 857726 w 1714500"/>
                <a:gd name="connsiteY15" fmla="*/ 462439 h 2600325"/>
                <a:gd name="connsiteX16" fmla="*/ 857726 w 1714500"/>
                <a:gd name="connsiteY16" fmla="*/ 388144 h 2600325"/>
                <a:gd name="connsiteX17" fmla="*/ 857726 w 1714500"/>
                <a:gd name="connsiteY17" fmla="*/ 388144 h 2600325"/>
                <a:gd name="connsiteX18" fmla="*/ 1037749 w 1714500"/>
                <a:gd name="connsiteY18" fmla="*/ 385286 h 2600325"/>
                <a:gd name="connsiteX19" fmla="*/ 857726 w 1714500"/>
                <a:gd name="connsiteY19" fmla="*/ 134779 h 2600325"/>
                <a:gd name="connsiteX20" fmla="*/ 857726 w 1714500"/>
                <a:gd name="connsiteY20" fmla="*/ 134779 h 2600325"/>
                <a:gd name="connsiteX21" fmla="*/ 857726 w 1714500"/>
                <a:gd name="connsiteY21" fmla="*/ 7144 h 2600325"/>
                <a:gd name="connsiteX22" fmla="*/ 45244 w 1714500"/>
                <a:gd name="connsiteY22" fmla="*/ 2416969 h 2600325"/>
                <a:gd name="connsiteX23" fmla="*/ 116681 w 1714500"/>
                <a:gd name="connsiteY23" fmla="*/ 1750219 h 2600325"/>
                <a:gd name="connsiteX24" fmla="*/ 142399 w 1714500"/>
                <a:gd name="connsiteY24" fmla="*/ 1197769 h 2600325"/>
                <a:gd name="connsiteX25" fmla="*/ 49054 w 1714500"/>
                <a:gd name="connsiteY25" fmla="*/ 431959 h 2600325"/>
                <a:gd name="connsiteX26" fmla="*/ 7144 w 1714500"/>
                <a:gd name="connsiteY26" fmla="*/ 313849 h 2600325"/>
                <a:gd name="connsiteX27" fmla="*/ 130969 w 1714500"/>
                <a:gd name="connsiteY27" fmla="*/ 333851 h 2600325"/>
                <a:gd name="connsiteX28" fmla="*/ 589121 w 1714500"/>
                <a:gd name="connsiteY28" fmla="*/ 381476 h 2600325"/>
                <a:gd name="connsiteX29" fmla="*/ 856774 w 1714500"/>
                <a:gd name="connsiteY29" fmla="*/ 7144 h 2600325"/>
                <a:gd name="connsiteX30" fmla="*/ 856774 w 1714500"/>
                <a:gd name="connsiteY30" fmla="*/ 134779 h 2600325"/>
                <a:gd name="connsiteX31" fmla="*/ 676751 w 1714500"/>
                <a:gd name="connsiteY31" fmla="*/ 385286 h 2600325"/>
                <a:gd name="connsiteX32" fmla="*/ 856774 w 1714500"/>
                <a:gd name="connsiteY32" fmla="*/ 388144 h 2600325"/>
                <a:gd name="connsiteX33" fmla="*/ 856774 w 1714500"/>
                <a:gd name="connsiteY33" fmla="*/ 462439 h 2600325"/>
                <a:gd name="connsiteX34" fmla="*/ 118586 w 1714500"/>
                <a:gd name="connsiteY34" fmla="*/ 406241 h 2600325"/>
                <a:gd name="connsiteX35" fmla="*/ 118586 w 1714500"/>
                <a:gd name="connsiteY35" fmla="*/ 2425541 h 2600325"/>
                <a:gd name="connsiteX36" fmla="*/ 856774 w 1714500"/>
                <a:gd name="connsiteY36" fmla="*/ 2527459 h 2600325"/>
                <a:gd name="connsiteX37" fmla="*/ 856774 w 1714500"/>
                <a:gd name="connsiteY37" fmla="*/ 2601754 h 2600325"/>
                <a:gd name="connsiteX38" fmla="*/ 97631 w 1714500"/>
                <a:gd name="connsiteY38" fmla="*/ 2496979 h 2600325"/>
                <a:gd name="connsiteX39" fmla="*/ 36671 w 1714500"/>
                <a:gd name="connsiteY39" fmla="*/ 2479834 h 2600325"/>
                <a:gd name="connsiteX40" fmla="*/ 45244 w 1714500"/>
                <a:gd name="connsiteY40" fmla="*/ 2416969 h 2600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714500" h="2600325">
                  <a:moveTo>
                    <a:pt x="856774" y="7144"/>
                  </a:moveTo>
                  <a:lnTo>
                    <a:pt x="856774" y="7144"/>
                  </a:lnTo>
                  <a:lnTo>
                    <a:pt x="1126331" y="381476"/>
                  </a:lnTo>
                  <a:cubicBezTo>
                    <a:pt x="1279684" y="372904"/>
                    <a:pt x="1433036" y="357664"/>
                    <a:pt x="1584484" y="333851"/>
                  </a:cubicBezTo>
                  <a:lnTo>
                    <a:pt x="1708309" y="313849"/>
                  </a:lnTo>
                  <a:lnTo>
                    <a:pt x="1666399" y="431959"/>
                  </a:lnTo>
                  <a:cubicBezTo>
                    <a:pt x="1584484" y="662464"/>
                    <a:pt x="1571149" y="954881"/>
                    <a:pt x="1573054" y="1197769"/>
                  </a:cubicBezTo>
                  <a:cubicBezTo>
                    <a:pt x="1574006" y="1381601"/>
                    <a:pt x="1584484" y="1566386"/>
                    <a:pt x="1598771" y="1750219"/>
                  </a:cubicBezTo>
                  <a:cubicBezTo>
                    <a:pt x="1616869" y="1973104"/>
                    <a:pt x="1641634" y="2195036"/>
                    <a:pt x="1670209" y="2416969"/>
                  </a:cubicBezTo>
                  <a:lnTo>
                    <a:pt x="1677829" y="2479834"/>
                  </a:lnTo>
                  <a:lnTo>
                    <a:pt x="1616869" y="2496979"/>
                  </a:lnTo>
                  <a:cubicBezTo>
                    <a:pt x="1373029" y="2567464"/>
                    <a:pt x="1115854" y="2601754"/>
                    <a:pt x="857726" y="2601754"/>
                  </a:cubicBezTo>
                  <a:lnTo>
                    <a:pt x="857726" y="2527459"/>
                  </a:lnTo>
                  <a:cubicBezTo>
                    <a:pt x="1108234" y="2527459"/>
                    <a:pt x="1358742" y="2493169"/>
                    <a:pt x="1595914" y="2425541"/>
                  </a:cubicBezTo>
                  <a:cubicBezTo>
                    <a:pt x="1471136" y="1455896"/>
                    <a:pt x="1458754" y="792956"/>
                    <a:pt x="1595914" y="406241"/>
                  </a:cubicBezTo>
                  <a:cubicBezTo>
                    <a:pt x="1366361" y="443389"/>
                    <a:pt x="1112044" y="462439"/>
                    <a:pt x="857726" y="462439"/>
                  </a:cubicBezTo>
                  <a:lnTo>
                    <a:pt x="857726" y="388144"/>
                  </a:lnTo>
                  <a:lnTo>
                    <a:pt x="857726" y="388144"/>
                  </a:lnTo>
                  <a:cubicBezTo>
                    <a:pt x="917734" y="388144"/>
                    <a:pt x="977741" y="387191"/>
                    <a:pt x="1037749" y="385286"/>
                  </a:cubicBezTo>
                  <a:lnTo>
                    <a:pt x="857726" y="134779"/>
                  </a:lnTo>
                  <a:lnTo>
                    <a:pt x="857726" y="134779"/>
                  </a:lnTo>
                  <a:lnTo>
                    <a:pt x="857726" y="7144"/>
                  </a:lnTo>
                  <a:close/>
                  <a:moveTo>
                    <a:pt x="45244" y="2416969"/>
                  </a:moveTo>
                  <a:cubicBezTo>
                    <a:pt x="73819" y="2195036"/>
                    <a:pt x="98584" y="1973104"/>
                    <a:pt x="116681" y="1750219"/>
                  </a:cubicBezTo>
                  <a:cubicBezTo>
                    <a:pt x="131921" y="1566386"/>
                    <a:pt x="141446" y="1381601"/>
                    <a:pt x="142399" y="1197769"/>
                  </a:cubicBezTo>
                  <a:cubicBezTo>
                    <a:pt x="143351" y="954881"/>
                    <a:pt x="130016" y="662464"/>
                    <a:pt x="49054" y="431959"/>
                  </a:cubicBezTo>
                  <a:lnTo>
                    <a:pt x="7144" y="313849"/>
                  </a:lnTo>
                  <a:lnTo>
                    <a:pt x="130969" y="333851"/>
                  </a:lnTo>
                  <a:cubicBezTo>
                    <a:pt x="281464" y="358616"/>
                    <a:pt x="434816" y="373856"/>
                    <a:pt x="589121" y="381476"/>
                  </a:cubicBezTo>
                  <a:lnTo>
                    <a:pt x="856774" y="7144"/>
                  </a:lnTo>
                  <a:lnTo>
                    <a:pt x="856774" y="134779"/>
                  </a:lnTo>
                  <a:lnTo>
                    <a:pt x="676751" y="385286"/>
                  </a:lnTo>
                  <a:cubicBezTo>
                    <a:pt x="736759" y="387191"/>
                    <a:pt x="796766" y="388144"/>
                    <a:pt x="856774" y="388144"/>
                  </a:cubicBezTo>
                  <a:lnTo>
                    <a:pt x="856774" y="462439"/>
                  </a:lnTo>
                  <a:cubicBezTo>
                    <a:pt x="602456" y="462439"/>
                    <a:pt x="348139" y="443389"/>
                    <a:pt x="118586" y="406241"/>
                  </a:cubicBezTo>
                  <a:cubicBezTo>
                    <a:pt x="255746" y="792956"/>
                    <a:pt x="243364" y="1455896"/>
                    <a:pt x="118586" y="2425541"/>
                  </a:cubicBezTo>
                  <a:cubicBezTo>
                    <a:pt x="355759" y="2494121"/>
                    <a:pt x="606266" y="2527459"/>
                    <a:pt x="856774" y="2527459"/>
                  </a:cubicBezTo>
                  <a:lnTo>
                    <a:pt x="856774" y="2601754"/>
                  </a:lnTo>
                  <a:cubicBezTo>
                    <a:pt x="599599" y="2601754"/>
                    <a:pt x="341471" y="2566511"/>
                    <a:pt x="97631" y="2496979"/>
                  </a:cubicBezTo>
                  <a:lnTo>
                    <a:pt x="36671" y="2479834"/>
                  </a:lnTo>
                  <a:lnTo>
                    <a:pt x="45244" y="2416969"/>
                  </a:lnTo>
                  <a:close/>
                </a:path>
              </a:pathLst>
            </a:custGeom>
            <a:solidFill>
              <a:schemeClr val="accent1">
                <a:lumMod val="75000"/>
              </a:schemeClr>
            </a:solidFill>
            <a:ln w="9525" cap="flat">
              <a:noFill/>
              <a:prstDash val="solid"/>
              <a:miter/>
            </a:ln>
          </p:spPr>
          <p:txBody>
            <a:bodyPr rtlCol="0" anchor="ctr"/>
            <a:lstStyle/>
            <a:p>
              <a:endParaRPr lang="en-US" sz="7198" dirty="0"/>
            </a:p>
          </p:txBody>
        </p:sp>
        <p:sp>
          <p:nvSpPr>
            <p:cNvPr id="61" name="Freeform: Shape 61">
              <a:extLst>
                <a:ext uri="{FF2B5EF4-FFF2-40B4-BE49-F238E27FC236}">
                  <a16:creationId xmlns:a16="http://schemas.microsoft.com/office/drawing/2014/main" id="{69F080E3-A552-E14F-B458-7F11BD37D9F2}"/>
                </a:ext>
              </a:extLst>
            </p:cNvPr>
            <p:cNvSpPr/>
            <p:nvPr/>
          </p:nvSpPr>
          <p:spPr>
            <a:xfrm>
              <a:off x="7744301" y="3148489"/>
              <a:ext cx="104775" cy="66675"/>
            </a:xfrm>
            <a:custGeom>
              <a:avLst/>
              <a:gdLst>
                <a:gd name="connsiteX0" fmla="*/ 7144 w 104775"/>
                <a:gd name="connsiteY0" fmla="*/ 7144 h 66675"/>
                <a:gd name="connsiteX1" fmla="*/ 98584 w 104775"/>
                <a:gd name="connsiteY1" fmla="*/ 7144 h 66675"/>
                <a:gd name="connsiteX2" fmla="*/ 98584 w 104775"/>
                <a:gd name="connsiteY2" fmla="*/ 65246 h 66675"/>
                <a:gd name="connsiteX3" fmla="*/ 7144 w 104775"/>
                <a:gd name="connsiteY3" fmla="*/ 65246 h 66675"/>
              </a:gdLst>
              <a:ahLst/>
              <a:cxnLst>
                <a:cxn ang="0">
                  <a:pos x="connsiteX0" y="connsiteY0"/>
                </a:cxn>
                <a:cxn ang="0">
                  <a:pos x="connsiteX1" y="connsiteY1"/>
                </a:cxn>
                <a:cxn ang="0">
                  <a:pos x="connsiteX2" y="connsiteY2"/>
                </a:cxn>
                <a:cxn ang="0">
                  <a:pos x="connsiteX3" y="connsiteY3"/>
                </a:cxn>
              </a:cxnLst>
              <a:rect l="l" t="t" r="r" b="b"/>
              <a:pathLst>
                <a:path w="104775" h="66675">
                  <a:moveTo>
                    <a:pt x="7144" y="7144"/>
                  </a:moveTo>
                  <a:lnTo>
                    <a:pt x="98584" y="7144"/>
                  </a:lnTo>
                  <a:lnTo>
                    <a:pt x="98584" y="65246"/>
                  </a:lnTo>
                  <a:lnTo>
                    <a:pt x="7144" y="65246"/>
                  </a:lnTo>
                  <a:close/>
                </a:path>
              </a:pathLst>
            </a:custGeom>
            <a:solidFill>
              <a:srgbClr val="FFFFFF"/>
            </a:solidFill>
            <a:ln w="9525" cap="flat">
              <a:noFill/>
              <a:prstDash val="solid"/>
              <a:miter/>
            </a:ln>
          </p:spPr>
          <p:txBody>
            <a:bodyPr rtlCol="0" anchor="ctr"/>
            <a:lstStyle/>
            <a:p>
              <a:endParaRPr lang="en-US" sz="7198" dirty="0"/>
            </a:p>
          </p:txBody>
        </p:sp>
        <p:sp>
          <p:nvSpPr>
            <p:cNvPr id="62" name="Freeform: Shape 62">
              <a:extLst>
                <a:ext uri="{FF2B5EF4-FFF2-40B4-BE49-F238E27FC236}">
                  <a16:creationId xmlns:a16="http://schemas.microsoft.com/office/drawing/2014/main" id="{75D0CB90-F0D0-CD45-85D8-C4E635419DC7}"/>
                </a:ext>
              </a:extLst>
            </p:cNvPr>
            <p:cNvSpPr/>
            <p:nvPr/>
          </p:nvSpPr>
          <p:spPr>
            <a:xfrm>
              <a:off x="7729061" y="2937986"/>
              <a:ext cx="133350" cy="476250"/>
            </a:xfrm>
            <a:custGeom>
              <a:avLst/>
              <a:gdLst>
                <a:gd name="connsiteX0" fmla="*/ 129064 w 133350"/>
                <a:gd name="connsiteY0" fmla="*/ 243364 h 476250"/>
                <a:gd name="connsiteX1" fmla="*/ 88106 w 133350"/>
                <a:gd name="connsiteY1" fmla="*/ 243364 h 476250"/>
                <a:gd name="connsiteX2" fmla="*/ 88106 w 133350"/>
                <a:gd name="connsiteY2" fmla="*/ 154781 h 476250"/>
                <a:gd name="connsiteX3" fmla="*/ 106204 w 133350"/>
                <a:gd name="connsiteY3" fmla="*/ 154781 h 476250"/>
                <a:gd name="connsiteX4" fmla="*/ 106204 w 133350"/>
                <a:gd name="connsiteY4" fmla="*/ 7144 h 476250"/>
                <a:gd name="connsiteX5" fmla="*/ 30004 w 133350"/>
                <a:gd name="connsiteY5" fmla="*/ 7144 h 476250"/>
                <a:gd name="connsiteX6" fmla="*/ 30004 w 133350"/>
                <a:gd name="connsiteY6" fmla="*/ 154781 h 476250"/>
                <a:gd name="connsiteX7" fmla="*/ 48101 w 133350"/>
                <a:gd name="connsiteY7" fmla="*/ 154781 h 476250"/>
                <a:gd name="connsiteX8" fmla="*/ 48101 w 133350"/>
                <a:gd name="connsiteY8" fmla="*/ 243364 h 476250"/>
                <a:gd name="connsiteX9" fmla="*/ 7144 w 133350"/>
                <a:gd name="connsiteY9" fmla="*/ 243364 h 476250"/>
                <a:gd name="connsiteX10" fmla="*/ 7144 w 133350"/>
                <a:gd name="connsiteY10" fmla="*/ 436721 h 476250"/>
                <a:gd name="connsiteX11" fmla="*/ 48101 w 133350"/>
                <a:gd name="connsiteY11" fmla="*/ 436721 h 476250"/>
                <a:gd name="connsiteX12" fmla="*/ 48101 w 133350"/>
                <a:gd name="connsiteY12" fmla="*/ 474821 h 476250"/>
                <a:gd name="connsiteX13" fmla="*/ 88106 w 133350"/>
                <a:gd name="connsiteY13" fmla="*/ 474821 h 476250"/>
                <a:gd name="connsiteX14" fmla="*/ 88106 w 133350"/>
                <a:gd name="connsiteY14" fmla="*/ 436721 h 476250"/>
                <a:gd name="connsiteX15" fmla="*/ 129064 w 133350"/>
                <a:gd name="connsiteY15" fmla="*/ 436721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3350" h="476250">
                  <a:moveTo>
                    <a:pt x="129064" y="243364"/>
                  </a:moveTo>
                  <a:lnTo>
                    <a:pt x="88106" y="243364"/>
                  </a:lnTo>
                  <a:lnTo>
                    <a:pt x="88106" y="154781"/>
                  </a:lnTo>
                  <a:lnTo>
                    <a:pt x="106204" y="154781"/>
                  </a:lnTo>
                  <a:lnTo>
                    <a:pt x="106204" y="7144"/>
                  </a:lnTo>
                  <a:lnTo>
                    <a:pt x="30004" y="7144"/>
                  </a:lnTo>
                  <a:lnTo>
                    <a:pt x="30004" y="154781"/>
                  </a:lnTo>
                  <a:lnTo>
                    <a:pt x="48101" y="154781"/>
                  </a:lnTo>
                  <a:lnTo>
                    <a:pt x="48101" y="243364"/>
                  </a:lnTo>
                  <a:lnTo>
                    <a:pt x="7144" y="243364"/>
                  </a:lnTo>
                  <a:lnTo>
                    <a:pt x="7144" y="436721"/>
                  </a:lnTo>
                  <a:lnTo>
                    <a:pt x="48101" y="436721"/>
                  </a:lnTo>
                  <a:lnTo>
                    <a:pt x="48101" y="474821"/>
                  </a:lnTo>
                  <a:lnTo>
                    <a:pt x="88106" y="474821"/>
                  </a:lnTo>
                  <a:lnTo>
                    <a:pt x="88106" y="436721"/>
                  </a:lnTo>
                  <a:lnTo>
                    <a:pt x="129064" y="436721"/>
                  </a:lnTo>
                  <a:close/>
                </a:path>
              </a:pathLst>
            </a:custGeom>
            <a:solidFill>
              <a:schemeClr val="accent2"/>
            </a:solidFill>
            <a:ln w="9525" cap="flat">
              <a:noFill/>
              <a:prstDash val="solid"/>
              <a:miter/>
            </a:ln>
          </p:spPr>
          <p:txBody>
            <a:bodyPr rtlCol="0" anchor="ctr"/>
            <a:lstStyle/>
            <a:p>
              <a:endParaRPr lang="en-US" sz="7198" dirty="0"/>
            </a:p>
          </p:txBody>
        </p:sp>
        <p:sp>
          <p:nvSpPr>
            <p:cNvPr id="63" name="Freeform: Shape 63">
              <a:extLst>
                <a:ext uri="{FF2B5EF4-FFF2-40B4-BE49-F238E27FC236}">
                  <a16:creationId xmlns:a16="http://schemas.microsoft.com/office/drawing/2014/main" id="{0035DCC7-36E7-424C-8C0E-025FC6FEA99F}"/>
                </a:ext>
              </a:extLst>
            </p:cNvPr>
            <p:cNvSpPr/>
            <p:nvPr/>
          </p:nvSpPr>
          <p:spPr>
            <a:xfrm>
              <a:off x="7954804" y="2937986"/>
              <a:ext cx="85725" cy="171450"/>
            </a:xfrm>
            <a:custGeom>
              <a:avLst/>
              <a:gdLst>
                <a:gd name="connsiteX0" fmla="*/ 84296 w 85725"/>
                <a:gd name="connsiteY0" fmla="*/ 7144 h 171450"/>
                <a:gd name="connsiteX1" fmla="*/ 7144 w 85725"/>
                <a:gd name="connsiteY1" fmla="*/ 7144 h 171450"/>
                <a:gd name="connsiteX2" fmla="*/ 7144 w 85725"/>
                <a:gd name="connsiteY2" fmla="*/ 154781 h 171450"/>
                <a:gd name="connsiteX3" fmla="*/ 25241 w 85725"/>
                <a:gd name="connsiteY3" fmla="*/ 154781 h 171450"/>
                <a:gd name="connsiteX4" fmla="*/ 25241 w 85725"/>
                <a:gd name="connsiteY4" fmla="*/ 171926 h 171450"/>
                <a:gd name="connsiteX5" fmla="*/ 66199 w 85725"/>
                <a:gd name="connsiteY5" fmla="*/ 171926 h 171450"/>
                <a:gd name="connsiteX6" fmla="*/ 66199 w 85725"/>
                <a:gd name="connsiteY6" fmla="*/ 154781 h 171450"/>
                <a:gd name="connsiteX7" fmla="*/ 84296 w 85725"/>
                <a:gd name="connsiteY7" fmla="*/ 154781 h 171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725" h="171450">
                  <a:moveTo>
                    <a:pt x="84296" y="7144"/>
                  </a:moveTo>
                  <a:lnTo>
                    <a:pt x="7144" y="7144"/>
                  </a:lnTo>
                  <a:lnTo>
                    <a:pt x="7144" y="154781"/>
                  </a:lnTo>
                  <a:lnTo>
                    <a:pt x="25241" y="154781"/>
                  </a:lnTo>
                  <a:lnTo>
                    <a:pt x="25241" y="171926"/>
                  </a:lnTo>
                  <a:lnTo>
                    <a:pt x="66199" y="171926"/>
                  </a:lnTo>
                  <a:lnTo>
                    <a:pt x="66199" y="154781"/>
                  </a:lnTo>
                  <a:lnTo>
                    <a:pt x="84296" y="154781"/>
                  </a:lnTo>
                  <a:close/>
                </a:path>
              </a:pathLst>
            </a:custGeom>
            <a:solidFill>
              <a:schemeClr val="accent1"/>
            </a:solidFill>
            <a:ln w="9525" cap="flat">
              <a:noFill/>
              <a:prstDash val="solid"/>
              <a:miter/>
            </a:ln>
          </p:spPr>
          <p:txBody>
            <a:bodyPr rtlCol="0" anchor="ctr"/>
            <a:lstStyle/>
            <a:p>
              <a:endParaRPr lang="en-US" sz="7198" dirty="0"/>
            </a:p>
          </p:txBody>
        </p:sp>
        <p:sp>
          <p:nvSpPr>
            <p:cNvPr id="64" name="Freeform: Shape 64">
              <a:extLst>
                <a:ext uri="{FF2B5EF4-FFF2-40B4-BE49-F238E27FC236}">
                  <a16:creationId xmlns:a16="http://schemas.microsoft.com/office/drawing/2014/main" id="{4DCE5AB5-EE9E-D443-A2EA-D114AADA3D9D}"/>
                </a:ext>
              </a:extLst>
            </p:cNvPr>
            <p:cNvSpPr/>
            <p:nvPr/>
          </p:nvSpPr>
          <p:spPr>
            <a:xfrm>
              <a:off x="5598795" y="645422"/>
              <a:ext cx="1171575" cy="3686175"/>
            </a:xfrm>
            <a:custGeom>
              <a:avLst/>
              <a:gdLst>
                <a:gd name="connsiteX0" fmla="*/ 1124903 w 1171575"/>
                <a:gd name="connsiteY0" fmla="*/ 2231128 h 3686175"/>
                <a:gd name="connsiteX1" fmla="*/ 1124903 w 1171575"/>
                <a:gd name="connsiteY1" fmla="*/ 596638 h 3686175"/>
                <a:gd name="connsiteX2" fmla="*/ 51435 w 1171575"/>
                <a:gd name="connsiteY2" fmla="*/ 596638 h 3686175"/>
                <a:gd name="connsiteX3" fmla="*/ 51435 w 1171575"/>
                <a:gd name="connsiteY3" fmla="*/ 3639875 h 3686175"/>
              </a:gdLst>
              <a:ahLst/>
              <a:cxnLst>
                <a:cxn ang="0">
                  <a:pos x="connsiteX0" y="connsiteY0"/>
                </a:cxn>
                <a:cxn ang="0">
                  <a:pos x="connsiteX1" y="connsiteY1"/>
                </a:cxn>
                <a:cxn ang="0">
                  <a:pos x="connsiteX2" y="connsiteY2"/>
                </a:cxn>
                <a:cxn ang="0">
                  <a:pos x="connsiteX3" y="connsiteY3"/>
                </a:cxn>
              </a:cxnLst>
              <a:rect l="l" t="t" r="r" b="b"/>
              <a:pathLst>
                <a:path w="1171575" h="3686175">
                  <a:moveTo>
                    <a:pt x="1124903" y="2231128"/>
                  </a:moveTo>
                  <a:lnTo>
                    <a:pt x="1124903" y="596638"/>
                  </a:lnTo>
                  <a:cubicBezTo>
                    <a:pt x="1124903" y="-107260"/>
                    <a:pt x="51435" y="-152980"/>
                    <a:pt x="51435" y="596638"/>
                  </a:cubicBezTo>
                  <a:lnTo>
                    <a:pt x="51435" y="3639875"/>
                  </a:lnTo>
                </a:path>
              </a:pathLst>
            </a:custGeom>
            <a:noFill/>
            <a:ln w="68580" cap="rnd">
              <a:solidFill>
                <a:schemeClr val="accent1"/>
              </a:solidFill>
              <a:prstDash val="solid"/>
              <a:round/>
            </a:ln>
          </p:spPr>
          <p:txBody>
            <a:bodyPr rtlCol="0" anchor="ctr"/>
            <a:lstStyle/>
            <a:p>
              <a:endParaRPr lang="en-US" sz="7198" dirty="0"/>
            </a:p>
          </p:txBody>
        </p:sp>
        <p:sp>
          <p:nvSpPr>
            <p:cNvPr id="65" name="Freeform: Shape 65">
              <a:extLst>
                <a:ext uri="{FF2B5EF4-FFF2-40B4-BE49-F238E27FC236}">
                  <a16:creationId xmlns:a16="http://schemas.microsoft.com/office/drawing/2014/main" id="{B7357428-2F5E-C743-8B78-7B66C868DA85}"/>
                </a:ext>
              </a:extLst>
            </p:cNvPr>
            <p:cNvSpPr/>
            <p:nvPr/>
          </p:nvSpPr>
          <p:spPr>
            <a:xfrm>
              <a:off x="6672262" y="2384107"/>
              <a:ext cx="1171575" cy="1790700"/>
            </a:xfrm>
            <a:custGeom>
              <a:avLst/>
              <a:gdLst>
                <a:gd name="connsiteX0" fmla="*/ 51435 w 1171575"/>
                <a:gd name="connsiteY0" fmla="*/ 51435 h 1790700"/>
                <a:gd name="connsiteX1" fmla="*/ 51435 w 1171575"/>
                <a:gd name="connsiteY1" fmla="*/ 1197293 h 1790700"/>
                <a:gd name="connsiteX2" fmla="*/ 1124903 w 1171575"/>
                <a:gd name="connsiteY2" fmla="*/ 1197293 h 1790700"/>
                <a:gd name="connsiteX3" fmla="*/ 1124903 w 1171575"/>
                <a:gd name="connsiteY3" fmla="*/ 526733 h 1790700"/>
              </a:gdLst>
              <a:ahLst/>
              <a:cxnLst>
                <a:cxn ang="0">
                  <a:pos x="connsiteX0" y="connsiteY0"/>
                </a:cxn>
                <a:cxn ang="0">
                  <a:pos x="connsiteX1" y="connsiteY1"/>
                </a:cxn>
                <a:cxn ang="0">
                  <a:pos x="connsiteX2" y="connsiteY2"/>
                </a:cxn>
                <a:cxn ang="0">
                  <a:pos x="connsiteX3" y="connsiteY3"/>
                </a:cxn>
              </a:cxnLst>
              <a:rect l="l" t="t" r="r" b="b"/>
              <a:pathLst>
                <a:path w="1171575" h="1790700">
                  <a:moveTo>
                    <a:pt x="51435" y="51435"/>
                  </a:moveTo>
                  <a:lnTo>
                    <a:pt x="51435" y="1197293"/>
                  </a:lnTo>
                  <a:cubicBezTo>
                    <a:pt x="51435" y="1901190"/>
                    <a:pt x="1124903" y="1946910"/>
                    <a:pt x="1124903" y="1197293"/>
                  </a:cubicBezTo>
                  <a:lnTo>
                    <a:pt x="1124903" y="526733"/>
                  </a:lnTo>
                </a:path>
              </a:pathLst>
            </a:custGeom>
            <a:noFill/>
            <a:ln w="68580" cap="rnd">
              <a:solidFill>
                <a:schemeClr val="accent1"/>
              </a:solidFill>
              <a:prstDash val="solid"/>
              <a:round/>
            </a:ln>
          </p:spPr>
          <p:txBody>
            <a:bodyPr rtlCol="0" anchor="ctr"/>
            <a:lstStyle/>
            <a:p>
              <a:endParaRPr lang="en-US" sz="7198" dirty="0"/>
            </a:p>
          </p:txBody>
        </p:sp>
        <p:sp>
          <p:nvSpPr>
            <p:cNvPr id="66" name="Freeform: Shape 68">
              <a:extLst>
                <a:ext uri="{FF2B5EF4-FFF2-40B4-BE49-F238E27FC236}">
                  <a16:creationId xmlns:a16="http://schemas.microsoft.com/office/drawing/2014/main" id="{20F01F07-BAB1-6542-BED5-890DAB039EE3}"/>
                </a:ext>
              </a:extLst>
            </p:cNvPr>
            <p:cNvSpPr/>
            <p:nvPr/>
          </p:nvSpPr>
          <p:spPr>
            <a:xfrm>
              <a:off x="1499126" y="5050987"/>
              <a:ext cx="1918168" cy="1447800"/>
            </a:xfrm>
            <a:custGeom>
              <a:avLst/>
              <a:gdLst>
                <a:gd name="connsiteX0" fmla="*/ 7144 w 476250"/>
                <a:gd name="connsiteY0" fmla="*/ 7144 h 1447800"/>
                <a:gd name="connsiteX1" fmla="*/ 471011 w 476250"/>
                <a:gd name="connsiteY1" fmla="*/ 7144 h 1447800"/>
                <a:gd name="connsiteX2" fmla="*/ 471011 w 476250"/>
                <a:gd name="connsiteY2" fmla="*/ 1447324 h 1447800"/>
                <a:gd name="connsiteX3" fmla="*/ 7144 w 476250"/>
                <a:gd name="connsiteY3" fmla="*/ 1447324 h 1447800"/>
              </a:gdLst>
              <a:ahLst/>
              <a:cxnLst>
                <a:cxn ang="0">
                  <a:pos x="connsiteX0" y="connsiteY0"/>
                </a:cxn>
                <a:cxn ang="0">
                  <a:pos x="connsiteX1" y="connsiteY1"/>
                </a:cxn>
                <a:cxn ang="0">
                  <a:pos x="connsiteX2" y="connsiteY2"/>
                </a:cxn>
                <a:cxn ang="0">
                  <a:pos x="connsiteX3" y="connsiteY3"/>
                </a:cxn>
              </a:cxnLst>
              <a:rect l="l" t="t" r="r" b="b"/>
              <a:pathLst>
                <a:path w="476250" h="1447800">
                  <a:moveTo>
                    <a:pt x="7144" y="7144"/>
                  </a:moveTo>
                  <a:lnTo>
                    <a:pt x="471011" y="7144"/>
                  </a:lnTo>
                  <a:lnTo>
                    <a:pt x="471011" y="1447324"/>
                  </a:lnTo>
                  <a:lnTo>
                    <a:pt x="7144" y="1447324"/>
                  </a:lnTo>
                  <a:close/>
                </a:path>
              </a:pathLst>
            </a:custGeom>
            <a:solidFill>
              <a:schemeClr val="accent4"/>
            </a:solidFill>
            <a:ln w="9525" cap="flat">
              <a:noFill/>
              <a:prstDash val="solid"/>
              <a:miter/>
            </a:ln>
          </p:spPr>
          <p:txBody>
            <a:bodyPr rtlCol="0" anchor="ctr"/>
            <a:lstStyle/>
            <a:p>
              <a:endParaRPr lang="en-US" sz="7198" dirty="0"/>
            </a:p>
          </p:txBody>
        </p:sp>
      </p:grpSp>
      <p:sp>
        <p:nvSpPr>
          <p:cNvPr id="68" name="TextBox 67">
            <a:extLst>
              <a:ext uri="{FF2B5EF4-FFF2-40B4-BE49-F238E27FC236}">
                <a16:creationId xmlns:a16="http://schemas.microsoft.com/office/drawing/2014/main" id="{280CEED2-9DB5-F94C-A25B-A2221D5970CA}"/>
              </a:ext>
            </a:extLst>
          </p:cNvPr>
          <p:cNvSpPr txBox="1"/>
          <p:nvPr/>
        </p:nvSpPr>
        <p:spPr>
          <a:xfrm>
            <a:off x="9529168" y="609600"/>
            <a:ext cx="5333511" cy="1015663"/>
          </a:xfrm>
          <a:prstGeom prst="rect">
            <a:avLst/>
          </a:prstGeom>
          <a:noFill/>
        </p:spPr>
        <p:txBody>
          <a:bodyPr wrap="none" rtlCol="0">
            <a:spAutoFit/>
          </a:bodyPr>
          <a:lstStyle>
            <a:defPPr>
              <a:defRPr lang="en-US"/>
            </a:defPPr>
            <a:lvl1pPr algn="ctr">
              <a:defRPr sz="6000" b="1">
                <a:solidFill>
                  <a:schemeClr val="tx2"/>
                </a:solidFill>
                <a:latin typeface="Poppins" pitchFamily="2" charset="77"/>
                <a:cs typeface="Poppins" pitchFamily="2" charset="77"/>
              </a:defRPr>
            </a:lvl1pPr>
          </a:lstStyle>
          <a:p>
            <a:r>
              <a:rPr lang="en-US" dirty="0"/>
              <a:t>CONCLUSION</a:t>
            </a:r>
          </a:p>
        </p:txBody>
      </p:sp>
      <p:sp>
        <p:nvSpPr>
          <p:cNvPr id="69" name="TextBox 68">
            <a:extLst>
              <a:ext uri="{FF2B5EF4-FFF2-40B4-BE49-F238E27FC236}">
                <a16:creationId xmlns:a16="http://schemas.microsoft.com/office/drawing/2014/main" id="{2B83DD68-B31C-354F-92F0-F4C2EEA890B4}"/>
              </a:ext>
            </a:extLst>
          </p:cNvPr>
          <p:cNvSpPr txBox="1"/>
          <p:nvPr/>
        </p:nvSpPr>
        <p:spPr>
          <a:xfrm>
            <a:off x="9710297" y="1586968"/>
            <a:ext cx="4971233" cy="461665"/>
          </a:xfrm>
          <a:prstGeom prst="rect">
            <a:avLst/>
          </a:prstGeom>
          <a:noFill/>
        </p:spPr>
        <p:txBody>
          <a:bodyPr wrap="none" rtlCol="0">
            <a:spAutoFit/>
          </a:bodyPr>
          <a:lstStyle/>
          <a:p>
            <a:pPr algn="ctr"/>
            <a:r>
              <a:rPr lang="en-US" sz="2400" spc="600" dirty="0">
                <a:latin typeface="Work Sans Light" pitchFamily="2" charset="77"/>
              </a:rPr>
              <a:t>WRITE YOUR SUBTITLE</a:t>
            </a:r>
          </a:p>
        </p:txBody>
      </p:sp>
      <p:sp>
        <p:nvSpPr>
          <p:cNvPr id="76" name="TextBox 75">
            <a:extLst>
              <a:ext uri="{FF2B5EF4-FFF2-40B4-BE49-F238E27FC236}">
                <a16:creationId xmlns:a16="http://schemas.microsoft.com/office/drawing/2014/main" id="{208D687E-6489-3D60-9B9F-E9FE5F6C20B8}"/>
              </a:ext>
            </a:extLst>
          </p:cNvPr>
          <p:cNvSpPr txBox="1"/>
          <p:nvPr/>
        </p:nvSpPr>
        <p:spPr>
          <a:xfrm>
            <a:off x="10226573" y="2945947"/>
            <a:ext cx="479618" cy="584775"/>
          </a:xfrm>
          <a:prstGeom prst="rect">
            <a:avLst/>
          </a:prstGeom>
          <a:noFill/>
        </p:spPr>
        <p:txBody>
          <a:bodyPr wrap="none" rtlCol="0" anchor="ctr" anchorCtr="0">
            <a:spAutoFit/>
          </a:bodyPr>
          <a:lstStyle/>
          <a:p>
            <a:pPr algn="r"/>
            <a:r>
              <a:rPr lang="en-US" sz="3200" b="1" dirty="0">
                <a:solidFill>
                  <a:schemeClr val="tx2"/>
                </a:solidFill>
                <a:latin typeface="Work Sans Bold" pitchFamily="2" charset="77"/>
                <a:ea typeface="League Spartan" charset="0"/>
                <a:cs typeface="Poppins" pitchFamily="2" charset="77"/>
              </a:rPr>
              <a:t>1.</a:t>
            </a:r>
          </a:p>
        </p:txBody>
      </p:sp>
      <p:sp>
        <p:nvSpPr>
          <p:cNvPr id="77" name="Subtitle 2">
            <a:extLst>
              <a:ext uri="{FF2B5EF4-FFF2-40B4-BE49-F238E27FC236}">
                <a16:creationId xmlns:a16="http://schemas.microsoft.com/office/drawing/2014/main" id="{B5337772-8138-FC85-4397-BE28F0F1CFF8}"/>
              </a:ext>
            </a:extLst>
          </p:cNvPr>
          <p:cNvSpPr txBox="1">
            <a:spLocks/>
          </p:cNvSpPr>
          <p:nvPr/>
        </p:nvSpPr>
        <p:spPr>
          <a:xfrm>
            <a:off x="10828083" y="2711136"/>
            <a:ext cx="12437632" cy="112646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b="1" dirty="0">
                <a:latin typeface="Work Sans Light" pitchFamily="2" charset="77"/>
                <a:ea typeface="Open Sans Light" panose="020B0306030504020204" pitchFamily="34" charset="0"/>
                <a:cs typeface="Open Sans Light" panose="020B0306030504020204" pitchFamily="34" charset="0"/>
              </a:rPr>
              <a:t>The overall percentage of people living with HIV in Central Africa from 2008 to 2017 requires further analysis to accurately assess the situation.</a:t>
            </a:r>
          </a:p>
        </p:txBody>
      </p:sp>
      <p:sp>
        <p:nvSpPr>
          <p:cNvPr id="106" name="Subtitle 2">
            <a:extLst>
              <a:ext uri="{FF2B5EF4-FFF2-40B4-BE49-F238E27FC236}">
                <a16:creationId xmlns:a16="http://schemas.microsoft.com/office/drawing/2014/main" id="{51A378DE-60D5-117D-3512-84497205683B}"/>
              </a:ext>
            </a:extLst>
          </p:cNvPr>
          <p:cNvSpPr txBox="1">
            <a:spLocks/>
          </p:cNvSpPr>
          <p:nvPr/>
        </p:nvSpPr>
        <p:spPr>
          <a:xfrm>
            <a:off x="10828083" y="11947186"/>
            <a:ext cx="12321268" cy="1600954"/>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700"/>
              </a:lnSpc>
            </a:pPr>
            <a:r>
              <a:rPr lang="en-US" b="1" dirty="0">
                <a:latin typeface="Work Sans Light" pitchFamily="2" charset="77"/>
                <a:ea typeface="Open Sans Light" panose="020B0306030504020204" pitchFamily="34" charset="0"/>
                <a:cs typeface="Open Sans Light" panose="020B0306030504020204" pitchFamily="34" charset="0"/>
              </a:rPr>
              <a:t>HIV prevalence among women aged 15 and above in Central Africa has significantly increased by approximately 12.5% from 2008 to 2017, necessitating targeted interventions and support for women.</a:t>
            </a:r>
          </a:p>
        </p:txBody>
      </p:sp>
      <p:sp>
        <p:nvSpPr>
          <p:cNvPr id="107" name="TextBox 106">
            <a:extLst>
              <a:ext uri="{FF2B5EF4-FFF2-40B4-BE49-F238E27FC236}">
                <a16:creationId xmlns:a16="http://schemas.microsoft.com/office/drawing/2014/main" id="{207BF78E-A78A-0BC2-7628-D2CFBF996A0F}"/>
              </a:ext>
            </a:extLst>
          </p:cNvPr>
          <p:cNvSpPr txBox="1"/>
          <p:nvPr/>
        </p:nvSpPr>
        <p:spPr>
          <a:xfrm>
            <a:off x="10202868" y="4383156"/>
            <a:ext cx="625215" cy="584775"/>
          </a:xfrm>
          <a:prstGeom prst="rect">
            <a:avLst/>
          </a:prstGeom>
          <a:noFill/>
        </p:spPr>
        <p:txBody>
          <a:bodyPr wrap="square" rtlCol="0" anchor="ctr" anchorCtr="0">
            <a:spAutoFit/>
          </a:bodyPr>
          <a:lstStyle/>
          <a:p>
            <a:pPr algn="r"/>
            <a:r>
              <a:rPr lang="en-US" sz="3200" b="1" dirty="0">
                <a:solidFill>
                  <a:schemeClr val="tx2"/>
                </a:solidFill>
                <a:latin typeface="Work Sans Bold" pitchFamily="2" charset="77"/>
                <a:ea typeface="League Spartan" charset="0"/>
                <a:cs typeface="Poppins" pitchFamily="2" charset="77"/>
              </a:rPr>
              <a:t>2.</a:t>
            </a:r>
          </a:p>
        </p:txBody>
      </p:sp>
      <p:sp>
        <p:nvSpPr>
          <p:cNvPr id="108" name="TextBox 107">
            <a:extLst>
              <a:ext uri="{FF2B5EF4-FFF2-40B4-BE49-F238E27FC236}">
                <a16:creationId xmlns:a16="http://schemas.microsoft.com/office/drawing/2014/main" id="{E6A429CC-246E-D622-4A2C-28BAB653D2C3}"/>
              </a:ext>
            </a:extLst>
          </p:cNvPr>
          <p:cNvSpPr txBox="1"/>
          <p:nvPr/>
        </p:nvSpPr>
        <p:spPr>
          <a:xfrm>
            <a:off x="10159246" y="5950992"/>
            <a:ext cx="546945" cy="584775"/>
          </a:xfrm>
          <a:prstGeom prst="rect">
            <a:avLst/>
          </a:prstGeom>
          <a:noFill/>
        </p:spPr>
        <p:txBody>
          <a:bodyPr wrap="none" rtlCol="0" anchor="ctr" anchorCtr="0">
            <a:spAutoFit/>
          </a:bodyPr>
          <a:lstStyle/>
          <a:p>
            <a:pPr algn="r"/>
            <a:r>
              <a:rPr lang="en-US" sz="3200" b="1" dirty="0">
                <a:solidFill>
                  <a:schemeClr val="tx2"/>
                </a:solidFill>
                <a:latin typeface="Work Sans Bold" pitchFamily="2" charset="77"/>
                <a:ea typeface="League Spartan" charset="0"/>
                <a:cs typeface="Poppins" pitchFamily="2" charset="77"/>
              </a:rPr>
              <a:t>3.</a:t>
            </a:r>
          </a:p>
        </p:txBody>
      </p:sp>
      <p:sp>
        <p:nvSpPr>
          <p:cNvPr id="109" name="TextBox 108">
            <a:extLst>
              <a:ext uri="{FF2B5EF4-FFF2-40B4-BE49-F238E27FC236}">
                <a16:creationId xmlns:a16="http://schemas.microsoft.com/office/drawing/2014/main" id="{58516D2D-1E37-96B3-A47D-289B5708D066}"/>
              </a:ext>
            </a:extLst>
          </p:cNvPr>
          <p:cNvSpPr txBox="1"/>
          <p:nvPr/>
        </p:nvSpPr>
        <p:spPr>
          <a:xfrm>
            <a:off x="10138407" y="7201590"/>
            <a:ext cx="567784" cy="584775"/>
          </a:xfrm>
          <a:prstGeom prst="rect">
            <a:avLst/>
          </a:prstGeom>
          <a:noFill/>
        </p:spPr>
        <p:txBody>
          <a:bodyPr wrap="none" rtlCol="0" anchor="ctr" anchorCtr="0">
            <a:spAutoFit/>
          </a:bodyPr>
          <a:lstStyle/>
          <a:p>
            <a:pPr algn="r"/>
            <a:r>
              <a:rPr lang="en-US" sz="3200" b="1" dirty="0">
                <a:solidFill>
                  <a:schemeClr val="tx2"/>
                </a:solidFill>
                <a:latin typeface="Work Sans Bold" pitchFamily="2" charset="77"/>
                <a:ea typeface="League Spartan" charset="0"/>
                <a:cs typeface="Poppins" pitchFamily="2" charset="77"/>
              </a:rPr>
              <a:t>4.</a:t>
            </a:r>
          </a:p>
        </p:txBody>
      </p:sp>
      <p:sp>
        <p:nvSpPr>
          <p:cNvPr id="110" name="TextBox 109">
            <a:extLst>
              <a:ext uri="{FF2B5EF4-FFF2-40B4-BE49-F238E27FC236}">
                <a16:creationId xmlns:a16="http://schemas.microsoft.com/office/drawing/2014/main" id="{1E0C8746-FE6F-F88A-42DA-420790E58F67}"/>
              </a:ext>
            </a:extLst>
          </p:cNvPr>
          <p:cNvSpPr txBox="1"/>
          <p:nvPr/>
        </p:nvSpPr>
        <p:spPr>
          <a:xfrm>
            <a:off x="10164055" y="8918715"/>
            <a:ext cx="542136" cy="584775"/>
          </a:xfrm>
          <a:prstGeom prst="rect">
            <a:avLst/>
          </a:prstGeom>
          <a:noFill/>
        </p:spPr>
        <p:txBody>
          <a:bodyPr wrap="none" rtlCol="0" anchor="ctr" anchorCtr="0">
            <a:spAutoFit/>
          </a:bodyPr>
          <a:lstStyle/>
          <a:p>
            <a:pPr algn="r"/>
            <a:r>
              <a:rPr lang="en-US" sz="3200" b="1" dirty="0">
                <a:solidFill>
                  <a:schemeClr val="tx2"/>
                </a:solidFill>
                <a:latin typeface="Work Sans Bold" pitchFamily="2" charset="77"/>
                <a:ea typeface="League Spartan" charset="0"/>
                <a:cs typeface="Poppins" pitchFamily="2" charset="77"/>
              </a:rPr>
              <a:t>5.</a:t>
            </a:r>
          </a:p>
        </p:txBody>
      </p:sp>
      <p:sp>
        <p:nvSpPr>
          <p:cNvPr id="111" name="TextBox 110">
            <a:extLst>
              <a:ext uri="{FF2B5EF4-FFF2-40B4-BE49-F238E27FC236}">
                <a16:creationId xmlns:a16="http://schemas.microsoft.com/office/drawing/2014/main" id="{5C72F0C4-19CD-D34D-1565-C1106204DB4A}"/>
              </a:ext>
            </a:extLst>
          </p:cNvPr>
          <p:cNvSpPr txBox="1"/>
          <p:nvPr/>
        </p:nvSpPr>
        <p:spPr>
          <a:xfrm>
            <a:off x="10149628" y="10598517"/>
            <a:ext cx="556563" cy="584775"/>
          </a:xfrm>
          <a:prstGeom prst="rect">
            <a:avLst/>
          </a:prstGeom>
          <a:noFill/>
        </p:spPr>
        <p:txBody>
          <a:bodyPr wrap="none" rtlCol="0" anchor="ctr" anchorCtr="0">
            <a:spAutoFit/>
          </a:bodyPr>
          <a:lstStyle/>
          <a:p>
            <a:pPr algn="r"/>
            <a:r>
              <a:rPr lang="en-US" sz="3200" b="1" dirty="0">
                <a:solidFill>
                  <a:schemeClr val="tx2"/>
                </a:solidFill>
                <a:latin typeface="Work Sans Bold" pitchFamily="2" charset="77"/>
                <a:ea typeface="League Spartan" charset="0"/>
                <a:cs typeface="Poppins" pitchFamily="2" charset="77"/>
              </a:rPr>
              <a:t>6.</a:t>
            </a:r>
          </a:p>
        </p:txBody>
      </p:sp>
      <p:sp>
        <p:nvSpPr>
          <p:cNvPr id="112" name="TextBox 111">
            <a:extLst>
              <a:ext uri="{FF2B5EF4-FFF2-40B4-BE49-F238E27FC236}">
                <a16:creationId xmlns:a16="http://schemas.microsoft.com/office/drawing/2014/main" id="{23A0765F-0301-7D8D-0BF1-913A9DBCAF84}"/>
              </a:ext>
            </a:extLst>
          </p:cNvPr>
          <p:cNvSpPr txBox="1"/>
          <p:nvPr/>
        </p:nvSpPr>
        <p:spPr>
          <a:xfrm>
            <a:off x="10226573" y="12129032"/>
            <a:ext cx="578278" cy="584775"/>
          </a:xfrm>
          <a:prstGeom prst="rect">
            <a:avLst/>
          </a:prstGeom>
          <a:noFill/>
        </p:spPr>
        <p:txBody>
          <a:bodyPr wrap="square" rtlCol="0" anchor="ctr" anchorCtr="0">
            <a:spAutoFit/>
          </a:bodyPr>
          <a:lstStyle/>
          <a:p>
            <a:pPr algn="r"/>
            <a:r>
              <a:rPr lang="en-US" sz="3200" b="1" dirty="0">
                <a:solidFill>
                  <a:schemeClr val="tx2"/>
                </a:solidFill>
                <a:latin typeface="Work Sans Bold" pitchFamily="2" charset="77"/>
                <a:ea typeface="League Spartan" charset="0"/>
                <a:cs typeface="Poppins" pitchFamily="2" charset="77"/>
              </a:rPr>
              <a:t>7.</a:t>
            </a:r>
          </a:p>
        </p:txBody>
      </p:sp>
    </p:spTree>
    <p:extLst>
      <p:ext uri="{BB962C8B-B14F-4D97-AF65-F5344CB8AC3E}">
        <p14:creationId xmlns:p14="http://schemas.microsoft.com/office/powerpoint/2010/main" val="2371623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41">
            <a:extLst>
              <a:ext uri="{FF2B5EF4-FFF2-40B4-BE49-F238E27FC236}">
                <a16:creationId xmlns:a16="http://schemas.microsoft.com/office/drawing/2014/main" id="{1BA9919F-0879-0740-86C2-6F1EBD074DD6}"/>
              </a:ext>
            </a:extLst>
          </p:cNvPr>
          <p:cNvSpPr/>
          <p:nvPr/>
        </p:nvSpPr>
        <p:spPr>
          <a:xfrm>
            <a:off x="3668389" y="3020106"/>
            <a:ext cx="5247866" cy="4075638"/>
          </a:xfrm>
          <a:custGeom>
            <a:avLst/>
            <a:gdLst>
              <a:gd name="connsiteX0" fmla="*/ 5495320 w 5803258"/>
              <a:gd name="connsiteY0" fmla="*/ 1159293 h 4075638"/>
              <a:gd name="connsiteX1" fmla="*/ 5803258 w 5803258"/>
              <a:gd name="connsiteY1" fmla="*/ 1467230 h 4075638"/>
              <a:gd name="connsiteX2" fmla="*/ 5554191 w 5803258"/>
              <a:gd name="connsiteY2" fmla="*/ 1768373 h 4075638"/>
              <a:gd name="connsiteX3" fmla="*/ 5554191 w 5803258"/>
              <a:gd name="connsiteY3" fmla="*/ 2309528 h 4075638"/>
              <a:gd name="connsiteX4" fmla="*/ 5803258 w 5803258"/>
              <a:gd name="connsiteY4" fmla="*/ 2610671 h 4075638"/>
              <a:gd name="connsiteX5" fmla="*/ 5495320 w 5803258"/>
              <a:gd name="connsiteY5" fmla="*/ 2918608 h 4075638"/>
              <a:gd name="connsiteX6" fmla="*/ 5187383 w 5803258"/>
              <a:gd name="connsiteY6" fmla="*/ 2610671 h 4075638"/>
              <a:gd name="connsiteX7" fmla="*/ 5436450 w 5803258"/>
              <a:gd name="connsiteY7" fmla="*/ 2309528 h 4075638"/>
              <a:gd name="connsiteX8" fmla="*/ 5436450 w 5803258"/>
              <a:gd name="connsiteY8" fmla="*/ 1768373 h 4075638"/>
              <a:gd name="connsiteX9" fmla="*/ 5187383 w 5803258"/>
              <a:gd name="connsiteY9" fmla="*/ 1467230 h 4075638"/>
              <a:gd name="connsiteX10" fmla="*/ 5495320 w 5803258"/>
              <a:gd name="connsiteY10" fmla="*/ 1159293 h 4075638"/>
              <a:gd name="connsiteX11" fmla="*/ 4777555 w 5803258"/>
              <a:gd name="connsiteY11" fmla="*/ 661159 h 4075638"/>
              <a:gd name="connsiteX12" fmla="*/ 5148892 w 5803258"/>
              <a:gd name="connsiteY12" fmla="*/ 1032495 h 4075638"/>
              <a:gd name="connsiteX13" fmla="*/ 4838689 w 5803258"/>
              <a:gd name="connsiteY13" fmla="*/ 1399302 h 4075638"/>
              <a:gd name="connsiteX14" fmla="*/ 4838689 w 5803258"/>
              <a:gd name="connsiteY14" fmla="*/ 2678599 h 4075638"/>
              <a:gd name="connsiteX15" fmla="*/ 5148892 w 5803258"/>
              <a:gd name="connsiteY15" fmla="*/ 3045406 h 4075638"/>
              <a:gd name="connsiteX16" fmla="*/ 4777555 w 5803258"/>
              <a:gd name="connsiteY16" fmla="*/ 3416742 h 4075638"/>
              <a:gd name="connsiteX17" fmla="*/ 4406219 w 5803258"/>
              <a:gd name="connsiteY17" fmla="*/ 3045406 h 4075638"/>
              <a:gd name="connsiteX18" fmla="*/ 4716419 w 5803258"/>
              <a:gd name="connsiteY18" fmla="*/ 2678599 h 4075638"/>
              <a:gd name="connsiteX19" fmla="*/ 4716419 w 5803258"/>
              <a:gd name="connsiteY19" fmla="*/ 1399302 h 4075638"/>
              <a:gd name="connsiteX20" fmla="*/ 4406219 w 5803258"/>
              <a:gd name="connsiteY20" fmla="*/ 1032495 h 4075638"/>
              <a:gd name="connsiteX21" fmla="*/ 4777555 w 5803258"/>
              <a:gd name="connsiteY21" fmla="*/ 661159 h 4075638"/>
              <a:gd name="connsiteX22" fmla="*/ 3946577 w 5803258"/>
              <a:gd name="connsiteY22" fmla="*/ 480019 h 4075638"/>
              <a:gd name="connsiteX23" fmla="*/ 4317913 w 5803258"/>
              <a:gd name="connsiteY23" fmla="*/ 851356 h 4075638"/>
              <a:gd name="connsiteX24" fmla="*/ 3980539 w 5803258"/>
              <a:gd name="connsiteY24" fmla="*/ 1222691 h 4075638"/>
              <a:gd name="connsiteX25" fmla="*/ 3980539 w 5803258"/>
              <a:gd name="connsiteY25" fmla="*/ 2855209 h 4075638"/>
              <a:gd name="connsiteX26" fmla="*/ 4317913 w 5803258"/>
              <a:gd name="connsiteY26" fmla="*/ 3226545 h 4075638"/>
              <a:gd name="connsiteX27" fmla="*/ 3946577 w 5803258"/>
              <a:gd name="connsiteY27" fmla="*/ 3597881 h 4075638"/>
              <a:gd name="connsiteX28" fmla="*/ 3575240 w 5803258"/>
              <a:gd name="connsiteY28" fmla="*/ 3226545 h 4075638"/>
              <a:gd name="connsiteX29" fmla="*/ 3912612 w 5803258"/>
              <a:gd name="connsiteY29" fmla="*/ 2855209 h 4075638"/>
              <a:gd name="connsiteX30" fmla="*/ 3912612 w 5803258"/>
              <a:gd name="connsiteY30" fmla="*/ 1222691 h 4075638"/>
              <a:gd name="connsiteX31" fmla="*/ 3575240 w 5803258"/>
              <a:gd name="connsiteY31" fmla="*/ 851356 h 4075638"/>
              <a:gd name="connsiteX32" fmla="*/ 3946577 w 5803258"/>
              <a:gd name="connsiteY32" fmla="*/ 480019 h 4075638"/>
              <a:gd name="connsiteX33" fmla="*/ 477753 w 5803258"/>
              <a:gd name="connsiteY33" fmla="*/ 464171 h 4075638"/>
              <a:gd name="connsiteX34" fmla="*/ 955509 w 5803258"/>
              <a:gd name="connsiteY34" fmla="*/ 941926 h 4075638"/>
              <a:gd name="connsiteX35" fmla="*/ 538889 w 5803258"/>
              <a:gd name="connsiteY35" fmla="*/ 1417417 h 4075638"/>
              <a:gd name="connsiteX36" fmla="*/ 538889 w 5803258"/>
              <a:gd name="connsiteY36" fmla="*/ 2658222 h 4075638"/>
              <a:gd name="connsiteX37" fmla="*/ 955509 w 5803258"/>
              <a:gd name="connsiteY37" fmla="*/ 3131450 h 4075638"/>
              <a:gd name="connsiteX38" fmla="*/ 477753 w 5803258"/>
              <a:gd name="connsiteY38" fmla="*/ 3609204 h 4075638"/>
              <a:gd name="connsiteX39" fmla="*/ 0 w 5803258"/>
              <a:gd name="connsiteY39" fmla="*/ 3131450 h 4075638"/>
              <a:gd name="connsiteX40" fmla="*/ 416620 w 5803258"/>
              <a:gd name="connsiteY40" fmla="*/ 2658222 h 4075638"/>
              <a:gd name="connsiteX41" fmla="*/ 416620 w 5803258"/>
              <a:gd name="connsiteY41" fmla="*/ 1419682 h 4075638"/>
              <a:gd name="connsiteX42" fmla="*/ 0 w 5803258"/>
              <a:gd name="connsiteY42" fmla="*/ 944191 h 4075638"/>
              <a:gd name="connsiteX43" fmla="*/ 477753 w 5803258"/>
              <a:gd name="connsiteY43" fmla="*/ 464171 h 4075638"/>
              <a:gd name="connsiteX44" fmla="*/ 3122392 w 5803258"/>
              <a:gd name="connsiteY44" fmla="*/ 353222 h 4075638"/>
              <a:gd name="connsiteX45" fmla="*/ 3493728 w 5803258"/>
              <a:gd name="connsiteY45" fmla="*/ 724559 h 4075638"/>
              <a:gd name="connsiteX46" fmla="*/ 3163148 w 5803258"/>
              <a:gd name="connsiteY46" fmla="*/ 1093629 h 4075638"/>
              <a:gd name="connsiteX47" fmla="*/ 3163148 w 5803258"/>
              <a:gd name="connsiteY47" fmla="*/ 2982008 h 4075638"/>
              <a:gd name="connsiteX48" fmla="*/ 3493728 w 5803258"/>
              <a:gd name="connsiteY48" fmla="*/ 3351081 h 4075638"/>
              <a:gd name="connsiteX49" fmla="*/ 3122392 w 5803258"/>
              <a:gd name="connsiteY49" fmla="*/ 3722417 h 4075638"/>
              <a:gd name="connsiteX50" fmla="*/ 2751055 w 5803258"/>
              <a:gd name="connsiteY50" fmla="*/ 3351081 h 4075638"/>
              <a:gd name="connsiteX51" fmla="*/ 3081635 w 5803258"/>
              <a:gd name="connsiteY51" fmla="*/ 2982008 h 4075638"/>
              <a:gd name="connsiteX52" fmla="*/ 3081635 w 5803258"/>
              <a:gd name="connsiteY52" fmla="*/ 1093629 h 4075638"/>
              <a:gd name="connsiteX53" fmla="*/ 2751055 w 5803258"/>
              <a:gd name="connsiteY53" fmla="*/ 724559 h 4075638"/>
              <a:gd name="connsiteX54" fmla="*/ 3122392 w 5803258"/>
              <a:gd name="connsiteY54" fmla="*/ 353222 h 4075638"/>
              <a:gd name="connsiteX55" fmla="*/ 1265712 w 5803258"/>
              <a:gd name="connsiteY55" fmla="*/ 169818 h 4075638"/>
              <a:gd name="connsiteX56" fmla="*/ 1573649 w 5803258"/>
              <a:gd name="connsiteY56" fmla="*/ 477755 h 4075638"/>
              <a:gd name="connsiteX57" fmla="*/ 1317788 w 5803258"/>
              <a:gd name="connsiteY57" fmla="*/ 781165 h 4075638"/>
              <a:gd name="connsiteX58" fmla="*/ 1317788 w 5803258"/>
              <a:gd name="connsiteY58" fmla="*/ 3294475 h 4075638"/>
              <a:gd name="connsiteX59" fmla="*/ 1573649 w 5803258"/>
              <a:gd name="connsiteY59" fmla="*/ 3597884 h 4075638"/>
              <a:gd name="connsiteX60" fmla="*/ 1265712 w 5803258"/>
              <a:gd name="connsiteY60" fmla="*/ 3905821 h 4075638"/>
              <a:gd name="connsiteX61" fmla="*/ 957774 w 5803258"/>
              <a:gd name="connsiteY61" fmla="*/ 3597884 h 4075638"/>
              <a:gd name="connsiteX62" fmla="*/ 1213633 w 5803258"/>
              <a:gd name="connsiteY62" fmla="*/ 3294475 h 4075638"/>
              <a:gd name="connsiteX63" fmla="*/ 1213633 w 5803258"/>
              <a:gd name="connsiteY63" fmla="*/ 781165 h 4075638"/>
              <a:gd name="connsiteX64" fmla="*/ 957774 w 5803258"/>
              <a:gd name="connsiteY64" fmla="*/ 477755 h 4075638"/>
              <a:gd name="connsiteX65" fmla="*/ 1265712 w 5803258"/>
              <a:gd name="connsiteY65" fmla="*/ 169818 h 4075638"/>
              <a:gd name="connsiteX66" fmla="*/ 2194052 w 5803258"/>
              <a:gd name="connsiteY66" fmla="*/ 0 h 4075638"/>
              <a:gd name="connsiteX67" fmla="*/ 2671806 w 5803258"/>
              <a:gd name="connsiteY67" fmla="*/ 477754 h 4075638"/>
              <a:gd name="connsiteX68" fmla="*/ 2284622 w 5803258"/>
              <a:gd name="connsiteY68" fmla="*/ 948717 h 4075638"/>
              <a:gd name="connsiteX69" fmla="*/ 2284622 w 5803258"/>
              <a:gd name="connsiteY69" fmla="*/ 3126919 h 4075638"/>
              <a:gd name="connsiteX70" fmla="*/ 2669543 w 5803258"/>
              <a:gd name="connsiteY70" fmla="*/ 3597882 h 4075638"/>
              <a:gd name="connsiteX71" fmla="*/ 2191787 w 5803258"/>
              <a:gd name="connsiteY71" fmla="*/ 4075638 h 4075638"/>
              <a:gd name="connsiteX72" fmla="*/ 1714033 w 5803258"/>
              <a:gd name="connsiteY72" fmla="*/ 3597882 h 4075638"/>
              <a:gd name="connsiteX73" fmla="*/ 2101217 w 5803258"/>
              <a:gd name="connsiteY73" fmla="*/ 3126919 h 4075638"/>
              <a:gd name="connsiteX74" fmla="*/ 2101217 w 5803258"/>
              <a:gd name="connsiteY74" fmla="*/ 948717 h 4075638"/>
              <a:gd name="connsiteX75" fmla="*/ 1714033 w 5803258"/>
              <a:gd name="connsiteY75" fmla="*/ 477754 h 4075638"/>
              <a:gd name="connsiteX76" fmla="*/ 2194052 w 5803258"/>
              <a:gd name="connsiteY76" fmla="*/ 0 h 4075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803258" h="4075638">
                <a:moveTo>
                  <a:pt x="5495320" y="1159293"/>
                </a:moveTo>
                <a:cubicBezTo>
                  <a:pt x="5665137" y="1159293"/>
                  <a:pt x="5803258" y="1297410"/>
                  <a:pt x="5803258" y="1467230"/>
                </a:cubicBezTo>
                <a:cubicBezTo>
                  <a:pt x="5803258" y="1616670"/>
                  <a:pt x="5696837" y="1741202"/>
                  <a:pt x="5554191" y="1768373"/>
                </a:cubicBezTo>
                <a:lnTo>
                  <a:pt x="5554191" y="2309528"/>
                </a:lnTo>
                <a:cubicBezTo>
                  <a:pt x="5696837" y="2336699"/>
                  <a:pt x="5803258" y="2461231"/>
                  <a:pt x="5803258" y="2610671"/>
                </a:cubicBezTo>
                <a:cubicBezTo>
                  <a:pt x="5803258" y="2780491"/>
                  <a:pt x="5665137" y="2918608"/>
                  <a:pt x="5495320" y="2918608"/>
                </a:cubicBezTo>
                <a:cubicBezTo>
                  <a:pt x="5325501" y="2918608"/>
                  <a:pt x="5187383" y="2780491"/>
                  <a:pt x="5187383" y="2610671"/>
                </a:cubicBezTo>
                <a:cubicBezTo>
                  <a:pt x="5187383" y="2461231"/>
                  <a:pt x="5293801" y="2336699"/>
                  <a:pt x="5436450" y="2309528"/>
                </a:cubicBezTo>
                <a:lnTo>
                  <a:pt x="5436450" y="1768373"/>
                </a:lnTo>
                <a:cubicBezTo>
                  <a:pt x="5293801" y="1741202"/>
                  <a:pt x="5187383" y="1616670"/>
                  <a:pt x="5187383" y="1467230"/>
                </a:cubicBezTo>
                <a:cubicBezTo>
                  <a:pt x="5187383" y="1297410"/>
                  <a:pt x="5325501" y="1159293"/>
                  <a:pt x="5495320" y="1159293"/>
                </a:cubicBezTo>
                <a:close/>
                <a:moveTo>
                  <a:pt x="4777555" y="661159"/>
                </a:moveTo>
                <a:cubicBezTo>
                  <a:pt x="4981337" y="661159"/>
                  <a:pt x="5148892" y="826447"/>
                  <a:pt x="5148892" y="1032495"/>
                </a:cubicBezTo>
                <a:cubicBezTo>
                  <a:pt x="5148892" y="1218163"/>
                  <a:pt x="5015300" y="1369866"/>
                  <a:pt x="4838689" y="1399302"/>
                </a:cubicBezTo>
                <a:lnTo>
                  <a:pt x="4838689" y="2678599"/>
                </a:lnTo>
                <a:cubicBezTo>
                  <a:pt x="5015300" y="2705770"/>
                  <a:pt x="5148892" y="2859738"/>
                  <a:pt x="5148892" y="3045406"/>
                </a:cubicBezTo>
                <a:cubicBezTo>
                  <a:pt x="5148892" y="3249188"/>
                  <a:pt x="4983600" y="3416742"/>
                  <a:pt x="4777555" y="3416742"/>
                </a:cubicBezTo>
                <a:cubicBezTo>
                  <a:pt x="4573773" y="3416742"/>
                  <a:pt x="4406219" y="3251454"/>
                  <a:pt x="4406219" y="3045406"/>
                </a:cubicBezTo>
                <a:cubicBezTo>
                  <a:pt x="4406219" y="2859738"/>
                  <a:pt x="4539808" y="2708035"/>
                  <a:pt x="4716419" y="2678599"/>
                </a:cubicBezTo>
                <a:lnTo>
                  <a:pt x="4716419" y="1399302"/>
                </a:lnTo>
                <a:cubicBezTo>
                  <a:pt x="4539808" y="1369866"/>
                  <a:pt x="4406219" y="1218163"/>
                  <a:pt x="4406219" y="1032495"/>
                </a:cubicBezTo>
                <a:cubicBezTo>
                  <a:pt x="4406219" y="828713"/>
                  <a:pt x="4571508" y="661159"/>
                  <a:pt x="4777555" y="661159"/>
                </a:cubicBezTo>
                <a:close/>
                <a:moveTo>
                  <a:pt x="3946577" y="480019"/>
                </a:moveTo>
                <a:cubicBezTo>
                  <a:pt x="4150359" y="480019"/>
                  <a:pt x="4317913" y="645308"/>
                  <a:pt x="4317913" y="851356"/>
                </a:cubicBezTo>
                <a:cubicBezTo>
                  <a:pt x="4317913" y="1046080"/>
                  <a:pt x="4170736" y="1204577"/>
                  <a:pt x="3980539" y="1222691"/>
                </a:cubicBezTo>
                <a:lnTo>
                  <a:pt x="3980539" y="2855209"/>
                </a:lnTo>
                <a:cubicBezTo>
                  <a:pt x="4170736" y="2873323"/>
                  <a:pt x="4317913" y="3031820"/>
                  <a:pt x="4317913" y="3226545"/>
                </a:cubicBezTo>
                <a:cubicBezTo>
                  <a:pt x="4317913" y="3430327"/>
                  <a:pt x="4152622" y="3597881"/>
                  <a:pt x="3946577" y="3597881"/>
                </a:cubicBezTo>
                <a:cubicBezTo>
                  <a:pt x="3742794" y="3597881"/>
                  <a:pt x="3575240" y="3432593"/>
                  <a:pt x="3575240" y="3226545"/>
                </a:cubicBezTo>
                <a:cubicBezTo>
                  <a:pt x="3575240" y="3031820"/>
                  <a:pt x="3722415" y="2873323"/>
                  <a:pt x="3912612" y="2855209"/>
                </a:cubicBezTo>
                <a:lnTo>
                  <a:pt x="3912612" y="1222691"/>
                </a:lnTo>
                <a:cubicBezTo>
                  <a:pt x="3722415" y="1204577"/>
                  <a:pt x="3575240" y="1046080"/>
                  <a:pt x="3575240" y="851356"/>
                </a:cubicBezTo>
                <a:cubicBezTo>
                  <a:pt x="3575240" y="647574"/>
                  <a:pt x="3740529" y="480019"/>
                  <a:pt x="3946577" y="480019"/>
                </a:cubicBezTo>
                <a:close/>
                <a:moveTo>
                  <a:pt x="477753" y="464171"/>
                </a:moveTo>
                <a:cubicBezTo>
                  <a:pt x="740405" y="464171"/>
                  <a:pt x="955509" y="677010"/>
                  <a:pt x="955509" y="941926"/>
                </a:cubicBezTo>
                <a:cubicBezTo>
                  <a:pt x="955509" y="1186464"/>
                  <a:pt x="774370" y="1387983"/>
                  <a:pt x="538889" y="1417417"/>
                </a:cubicBezTo>
                <a:lnTo>
                  <a:pt x="538889" y="2658222"/>
                </a:lnTo>
                <a:cubicBezTo>
                  <a:pt x="774370" y="2687658"/>
                  <a:pt x="957772" y="2889174"/>
                  <a:pt x="955509" y="3131450"/>
                </a:cubicBezTo>
                <a:cubicBezTo>
                  <a:pt x="955509" y="3394102"/>
                  <a:pt x="742671" y="3609204"/>
                  <a:pt x="477753" y="3609204"/>
                </a:cubicBezTo>
                <a:cubicBezTo>
                  <a:pt x="215101" y="3609204"/>
                  <a:pt x="0" y="3396365"/>
                  <a:pt x="0" y="3131450"/>
                </a:cubicBezTo>
                <a:cubicBezTo>
                  <a:pt x="0" y="2889174"/>
                  <a:pt x="181139" y="2687658"/>
                  <a:pt x="416620" y="2658222"/>
                </a:cubicBezTo>
                <a:lnTo>
                  <a:pt x="416620" y="1419682"/>
                </a:lnTo>
                <a:cubicBezTo>
                  <a:pt x="181139" y="1387983"/>
                  <a:pt x="0" y="1188729"/>
                  <a:pt x="0" y="944191"/>
                </a:cubicBezTo>
                <a:cubicBezTo>
                  <a:pt x="0" y="679274"/>
                  <a:pt x="215101" y="464171"/>
                  <a:pt x="477753" y="464171"/>
                </a:cubicBezTo>
                <a:close/>
                <a:moveTo>
                  <a:pt x="3122392" y="353222"/>
                </a:moveTo>
                <a:cubicBezTo>
                  <a:pt x="3326174" y="353222"/>
                  <a:pt x="3493728" y="518511"/>
                  <a:pt x="3493728" y="724559"/>
                </a:cubicBezTo>
                <a:cubicBezTo>
                  <a:pt x="3493728" y="914755"/>
                  <a:pt x="3348816" y="1073252"/>
                  <a:pt x="3163148" y="1093629"/>
                </a:cubicBezTo>
                <a:lnTo>
                  <a:pt x="3163148" y="2982008"/>
                </a:lnTo>
                <a:cubicBezTo>
                  <a:pt x="3348816" y="3002387"/>
                  <a:pt x="3493728" y="3160884"/>
                  <a:pt x="3493728" y="3351081"/>
                </a:cubicBezTo>
                <a:cubicBezTo>
                  <a:pt x="3493728" y="3554863"/>
                  <a:pt x="3328437" y="3722417"/>
                  <a:pt x="3122392" y="3722417"/>
                </a:cubicBezTo>
                <a:cubicBezTo>
                  <a:pt x="2918609" y="3722417"/>
                  <a:pt x="2751055" y="3557126"/>
                  <a:pt x="2751055" y="3351081"/>
                </a:cubicBezTo>
                <a:cubicBezTo>
                  <a:pt x="2751055" y="3160884"/>
                  <a:pt x="2895967" y="3002387"/>
                  <a:pt x="3081635" y="2982008"/>
                </a:cubicBezTo>
                <a:lnTo>
                  <a:pt x="3081635" y="1093629"/>
                </a:lnTo>
                <a:cubicBezTo>
                  <a:pt x="2895967" y="1073252"/>
                  <a:pt x="2751055" y="914755"/>
                  <a:pt x="2751055" y="724559"/>
                </a:cubicBezTo>
                <a:cubicBezTo>
                  <a:pt x="2751055" y="520776"/>
                  <a:pt x="2916344" y="353222"/>
                  <a:pt x="3122392" y="353222"/>
                </a:cubicBezTo>
                <a:close/>
                <a:moveTo>
                  <a:pt x="1265712" y="169818"/>
                </a:moveTo>
                <a:cubicBezTo>
                  <a:pt x="1435529" y="169818"/>
                  <a:pt x="1573649" y="307936"/>
                  <a:pt x="1573649" y="477755"/>
                </a:cubicBezTo>
                <a:cubicBezTo>
                  <a:pt x="1573649" y="629459"/>
                  <a:pt x="1462700" y="756257"/>
                  <a:pt x="1317788" y="781165"/>
                </a:cubicBezTo>
                <a:lnTo>
                  <a:pt x="1317788" y="3294475"/>
                </a:lnTo>
                <a:cubicBezTo>
                  <a:pt x="1462700" y="3319381"/>
                  <a:pt x="1573649" y="3446178"/>
                  <a:pt x="1573649" y="3597884"/>
                </a:cubicBezTo>
                <a:cubicBezTo>
                  <a:pt x="1573649" y="3767701"/>
                  <a:pt x="1435529" y="3905821"/>
                  <a:pt x="1265712" y="3905821"/>
                </a:cubicBezTo>
                <a:cubicBezTo>
                  <a:pt x="1095892" y="3905821"/>
                  <a:pt x="957774" y="3767701"/>
                  <a:pt x="957774" y="3597884"/>
                </a:cubicBezTo>
                <a:cubicBezTo>
                  <a:pt x="957774" y="3446178"/>
                  <a:pt x="1068721" y="3319381"/>
                  <a:pt x="1213633" y="3294475"/>
                </a:cubicBezTo>
                <a:lnTo>
                  <a:pt x="1213633" y="781165"/>
                </a:lnTo>
                <a:cubicBezTo>
                  <a:pt x="1068721" y="756257"/>
                  <a:pt x="957774" y="629459"/>
                  <a:pt x="957774" y="477755"/>
                </a:cubicBezTo>
                <a:cubicBezTo>
                  <a:pt x="957774" y="307936"/>
                  <a:pt x="1095892" y="169818"/>
                  <a:pt x="1265712" y="169818"/>
                </a:cubicBezTo>
                <a:close/>
                <a:moveTo>
                  <a:pt x="2194052" y="0"/>
                </a:moveTo>
                <a:cubicBezTo>
                  <a:pt x="2456705" y="0"/>
                  <a:pt x="2671806" y="215102"/>
                  <a:pt x="2671806" y="477754"/>
                </a:cubicBezTo>
                <a:cubicBezTo>
                  <a:pt x="2671806" y="710973"/>
                  <a:pt x="2504252" y="905698"/>
                  <a:pt x="2284622" y="948717"/>
                </a:cubicBezTo>
                <a:lnTo>
                  <a:pt x="2284622" y="3126919"/>
                </a:lnTo>
                <a:cubicBezTo>
                  <a:pt x="2504252" y="3169941"/>
                  <a:pt x="2671806" y="3364666"/>
                  <a:pt x="2669543" y="3597882"/>
                </a:cubicBezTo>
                <a:cubicBezTo>
                  <a:pt x="2669543" y="3860534"/>
                  <a:pt x="2456705" y="4075638"/>
                  <a:pt x="2191787" y="4075638"/>
                </a:cubicBezTo>
                <a:cubicBezTo>
                  <a:pt x="1929135" y="4075638"/>
                  <a:pt x="1714033" y="3862799"/>
                  <a:pt x="1714033" y="3597882"/>
                </a:cubicBezTo>
                <a:cubicBezTo>
                  <a:pt x="1714033" y="3364666"/>
                  <a:pt x="1881587" y="3169941"/>
                  <a:pt x="2101217" y="3126919"/>
                </a:cubicBezTo>
                <a:lnTo>
                  <a:pt x="2101217" y="948717"/>
                </a:lnTo>
                <a:cubicBezTo>
                  <a:pt x="1881587" y="905698"/>
                  <a:pt x="1714033" y="710973"/>
                  <a:pt x="1714033" y="477754"/>
                </a:cubicBezTo>
                <a:cubicBezTo>
                  <a:pt x="1714033" y="215102"/>
                  <a:pt x="1929135" y="0"/>
                  <a:pt x="2194052" y="0"/>
                </a:cubicBezTo>
                <a:close/>
              </a:path>
            </a:pathLst>
          </a:custGeom>
          <a:solidFill>
            <a:schemeClr val="accent1"/>
          </a:solidFill>
          <a:ln w="9525" cap="flat">
            <a:noFill/>
            <a:prstDash val="solid"/>
            <a:miter/>
          </a:ln>
        </p:spPr>
        <p:txBody>
          <a:bodyPr wrap="square" rtlCol="0" anchor="ctr">
            <a:noAutofit/>
          </a:bodyPr>
          <a:lstStyle/>
          <a:p>
            <a:endParaRPr lang="en-US" sz="7198" dirty="0">
              <a:latin typeface="Work Sans Light" pitchFamily="2" charset="77"/>
            </a:endParaRPr>
          </a:p>
        </p:txBody>
      </p:sp>
      <p:sp>
        <p:nvSpPr>
          <p:cNvPr id="40" name="Freeform 39">
            <a:extLst>
              <a:ext uri="{FF2B5EF4-FFF2-40B4-BE49-F238E27FC236}">
                <a16:creationId xmlns:a16="http://schemas.microsoft.com/office/drawing/2014/main" id="{D53452C0-36B8-BD44-B22F-00FA771E30E3}"/>
              </a:ext>
            </a:extLst>
          </p:cNvPr>
          <p:cNvSpPr/>
          <p:nvPr/>
        </p:nvSpPr>
        <p:spPr>
          <a:xfrm>
            <a:off x="10660365" y="3167281"/>
            <a:ext cx="4342853" cy="3779022"/>
          </a:xfrm>
          <a:custGeom>
            <a:avLst/>
            <a:gdLst>
              <a:gd name="connsiteX0" fmla="*/ 4494527 w 4802465"/>
              <a:gd name="connsiteY0" fmla="*/ 966835 h 3779022"/>
              <a:gd name="connsiteX1" fmla="*/ 4802465 w 4802465"/>
              <a:gd name="connsiteY1" fmla="*/ 1274772 h 3779022"/>
              <a:gd name="connsiteX2" fmla="*/ 4553397 w 4802465"/>
              <a:gd name="connsiteY2" fmla="*/ 1575915 h 3779022"/>
              <a:gd name="connsiteX3" fmla="*/ 4553397 w 4802465"/>
              <a:gd name="connsiteY3" fmla="*/ 2200846 h 3779022"/>
              <a:gd name="connsiteX4" fmla="*/ 4802465 w 4802465"/>
              <a:gd name="connsiteY4" fmla="*/ 2501992 h 3779022"/>
              <a:gd name="connsiteX5" fmla="*/ 4494527 w 4802465"/>
              <a:gd name="connsiteY5" fmla="*/ 2809929 h 3779022"/>
              <a:gd name="connsiteX6" fmla="*/ 4186589 w 4802465"/>
              <a:gd name="connsiteY6" fmla="*/ 2501992 h 3779022"/>
              <a:gd name="connsiteX7" fmla="*/ 4435657 w 4802465"/>
              <a:gd name="connsiteY7" fmla="*/ 2200846 h 3779022"/>
              <a:gd name="connsiteX8" fmla="*/ 4435657 w 4802465"/>
              <a:gd name="connsiteY8" fmla="*/ 1575915 h 3779022"/>
              <a:gd name="connsiteX9" fmla="*/ 4186589 w 4802465"/>
              <a:gd name="connsiteY9" fmla="*/ 1274772 h 3779022"/>
              <a:gd name="connsiteX10" fmla="*/ 4494527 w 4802465"/>
              <a:gd name="connsiteY10" fmla="*/ 966835 h 3779022"/>
              <a:gd name="connsiteX11" fmla="*/ 3878650 w 4802465"/>
              <a:gd name="connsiteY11" fmla="*/ 575119 h 3779022"/>
              <a:gd name="connsiteX12" fmla="*/ 4186587 w 4802465"/>
              <a:gd name="connsiteY12" fmla="*/ 883056 h 3779022"/>
              <a:gd name="connsiteX13" fmla="*/ 3914877 w 4802465"/>
              <a:gd name="connsiteY13" fmla="*/ 1188728 h 3779022"/>
              <a:gd name="connsiteX14" fmla="*/ 3914877 w 4802465"/>
              <a:gd name="connsiteY14" fmla="*/ 2590296 h 3779022"/>
              <a:gd name="connsiteX15" fmla="*/ 4188853 w 4802465"/>
              <a:gd name="connsiteY15" fmla="*/ 2895968 h 3779022"/>
              <a:gd name="connsiteX16" fmla="*/ 3880915 w 4802465"/>
              <a:gd name="connsiteY16" fmla="*/ 3203905 h 3779022"/>
              <a:gd name="connsiteX17" fmla="*/ 3572977 w 4802465"/>
              <a:gd name="connsiteY17" fmla="*/ 2895968 h 3779022"/>
              <a:gd name="connsiteX18" fmla="*/ 3844687 w 4802465"/>
              <a:gd name="connsiteY18" fmla="*/ 2590296 h 3779022"/>
              <a:gd name="connsiteX19" fmla="*/ 3844687 w 4802465"/>
              <a:gd name="connsiteY19" fmla="*/ 1188728 h 3779022"/>
              <a:gd name="connsiteX20" fmla="*/ 3572977 w 4802465"/>
              <a:gd name="connsiteY20" fmla="*/ 883056 h 3779022"/>
              <a:gd name="connsiteX21" fmla="*/ 3878650 w 4802465"/>
              <a:gd name="connsiteY21" fmla="*/ 575119 h 3779022"/>
              <a:gd name="connsiteX22" fmla="*/ 307938 w 4802465"/>
              <a:gd name="connsiteY22" fmla="*/ 575119 h 3779022"/>
              <a:gd name="connsiteX23" fmla="*/ 615875 w 4802465"/>
              <a:gd name="connsiteY23" fmla="*/ 883056 h 3779022"/>
              <a:gd name="connsiteX24" fmla="*/ 344166 w 4802465"/>
              <a:gd name="connsiteY24" fmla="*/ 1188728 h 3779022"/>
              <a:gd name="connsiteX25" fmla="*/ 344166 w 4802465"/>
              <a:gd name="connsiteY25" fmla="*/ 2590296 h 3779022"/>
              <a:gd name="connsiteX26" fmla="*/ 615875 w 4802465"/>
              <a:gd name="connsiteY26" fmla="*/ 2895968 h 3779022"/>
              <a:gd name="connsiteX27" fmla="*/ 307938 w 4802465"/>
              <a:gd name="connsiteY27" fmla="*/ 3203905 h 3779022"/>
              <a:gd name="connsiteX28" fmla="*/ 0 w 4802465"/>
              <a:gd name="connsiteY28" fmla="*/ 2895968 h 3779022"/>
              <a:gd name="connsiteX29" fmla="*/ 271710 w 4802465"/>
              <a:gd name="connsiteY29" fmla="*/ 2590296 h 3779022"/>
              <a:gd name="connsiteX30" fmla="*/ 271710 w 4802465"/>
              <a:gd name="connsiteY30" fmla="*/ 1188728 h 3779022"/>
              <a:gd name="connsiteX31" fmla="*/ 0 w 4802465"/>
              <a:gd name="connsiteY31" fmla="*/ 883056 h 3779022"/>
              <a:gd name="connsiteX32" fmla="*/ 307938 w 4802465"/>
              <a:gd name="connsiteY32" fmla="*/ 575119 h 3779022"/>
              <a:gd name="connsiteX33" fmla="*/ 1195521 w 4802465"/>
              <a:gd name="connsiteY33" fmla="*/ 246805 h 3779022"/>
              <a:gd name="connsiteX34" fmla="*/ 1673277 w 4802465"/>
              <a:gd name="connsiteY34" fmla="*/ 724559 h 3779022"/>
              <a:gd name="connsiteX35" fmla="*/ 1286091 w 4802465"/>
              <a:gd name="connsiteY35" fmla="*/ 1195521 h 3779022"/>
              <a:gd name="connsiteX36" fmla="*/ 1286091 w 4802465"/>
              <a:gd name="connsiteY36" fmla="*/ 2581238 h 3779022"/>
              <a:gd name="connsiteX37" fmla="*/ 1673277 w 4802465"/>
              <a:gd name="connsiteY37" fmla="*/ 3052201 h 3779022"/>
              <a:gd name="connsiteX38" fmla="*/ 1195521 w 4802465"/>
              <a:gd name="connsiteY38" fmla="*/ 3529957 h 3779022"/>
              <a:gd name="connsiteX39" fmla="*/ 717767 w 4802465"/>
              <a:gd name="connsiteY39" fmla="*/ 3052201 h 3779022"/>
              <a:gd name="connsiteX40" fmla="*/ 1104952 w 4802465"/>
              <a:gd name="connsiteY40" fmla="*/ 2581238 h 3779022"/>
              <a:gd name="connsiteX41" fmla="*/ 1104952 w 4802465"/>
              <a:gd name="connsiteY41" fmla="*/ 1195521 h 3779022"/>
              <a:gd name="connsiteX42" fmla="*/ 717767 w 4802465"/>
              <a:gd name="connsiteY42" fmla="*/ 724559 h 3779022"/>
              <a:gd name="connsiteX43" fmla="*/ 1195521 w 4802465"/>
              <a:gd name="connsiteY43" fmla="*/ 246805 h 3779022"/>
              <a:gd name="connsiteX44" fmla="*/ 3106543 w 4802465"/>
              <a:gd name="connsiteY44" fmla="*/ 174350 h 3779022"/>
              <a:gd name="connsiteX45" fmla="*/ 3507314 w 4802465"/>
              <a:gd name="connsiteY45" fmla="*/ 575119 h 3779022"/>
              <a:gd name="connsiteX46" fmla="*/ 3183528 w 4802465"/>
              <a:gd name="connsiteY46" fmla="*/ 966835 h 3779022"/>
              <a:gd name="connsiteX47" fmla="*/ 3183528 w 4802465"/>
              <a:gd name="connsiteY47" fmla="*/ 2809928 h 3779022"/>
              <a:gd name="connsiteX48" fmla="*/ 3507314 w 4802465"/>
              <a:gd name="connsiteY48" fmla="*/ 3201641 h 3779022"/>
              <a:gd name="connsiteX49" fmla="*/ 3106543 w 4802465"/>
              <a:gd name="connsiteY49" fmla="*/ 3602413 h 3779022"/>
              <a:gd name="connsiteX50" fmla="*/ 2705773 w 4802465"/>
              <a:gd name="connsiteY50" fmla="*/ 3201641 h 3779022"/>
              <a:gd name="connsiteX51" fmla="*/ 3029559 w 4802465"/>
              <a:gd name="connsiteY51" fmla="*/ 2809928 h 3779022"/>
              <a:gd name="connsiteX52" fmla="*/ 3029559 w 4802465"/>
              <a:gd name="connsiteY52" fmla="*/ 966835 h 3779022"/>
              <a:gd name="connsiteX53" fmla="*/ 2705773 w 4802465"/>
              <a:gd name="connsiteY53" fmla="*/ 575119 h 3779022"/>
              <a:gd name="connsiteX54" fmla="*/ 3106543 w 4802465"/>
              <a:gd name="connsiteY54" fmla="*/ 174350 h 3779022"/>
              <a:gd name="connsiteX55" fmla="*/ 2153295 w 4802465"/>
              <a:gd name="connsiteY55" fmla="*/ 0 h 3779022"/>
              <a:gd name="connsiteX56" fmla="*/ 2631051 w 4802465"/>
              <a:gd name="connsiteY56" fmla="*/ 477755 h 3779022"/>
              <a:gd name="connsiteX57" fmla="*/ 2243865 w 4802465"/>
              <a:gd name="connsiteY57" fmla="*/ 948717 h 3779022"/>
              <a:gd name="connsiteX58" fmla="*/ 2243865 w 4802465"/>
              <a:gd name="connsiteY58" fmla="*/ 2830305 h 3779022"/>
              <a:gd name="connsiteX59" fmla="*/ 2631051 w 4802465"/>
              <a:gd name="connsiteY59" fmla="*/ 3301267 h 3779022"/>
              <a:gd name="connsiteX60" fmla="*/ 2153295 w 4802465"/>
              <a:gd name="connsiteY60" fmla="*/ 3779022 h 3779022"/>
              <a:gd name="connsiteX61" fmla="*/ 1675541 w 4802465"/>
              <a:gd name="connsiteY61" fmla="*/ 3301267 h 3779022"/>
              <a:gd name="connsiteX62" fmla="*/ 2062726 w 4802465"/>
              <a:gd name="connsiteY62" fmla="*/ 2830305 h 3779022"/>
              <a:gd name="connsiteX63" fmla="*/ 2062726 w 4802465"/>
              <a:gd name="connsiteY63" fmla="*/ 948717 h 3779022"/>
              <a:gd name="connsiteX64" fmla="*/ 1675541 w 4802465"/>
              <a:gd name="connsiteY64" fmla="*/ 477755 h 3779022"/>
              <a:gd name="connsiteX65" fmla="*/ 2153295 w 4802465"/>
              <a:gd name="connsiteY65" fmla="*/ 0 h 3779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4802465" h="3779022">
                <a:moveTo>
                  <a:pt x="4494527" y="966835"/>
                </a:moveTo>
                <a:cubicBezTo>
                  <a:pt x="4664347" y="966835"/>
                  <a:pt x="4802465" y="1104952"/>
                  <a:pt x="4802465" y="1274772"/>
                </a:cubicBezTo>
                <a:cubicBezTo>
                  <a:pt x="4802465" y="1424212"/>
                  <a:pt x="4693781" y="1548744"/>
                  <a:pt x="4553397" y="1575915"/>
                </a:cubicBezTo>
                <a:lnTo>
                  <a:pt x="4553397" y="2200846"/>
                </a:lnTo>
                <a:cubicBezTo>
                  <a:pt x="4696043" y="2228017"/>
                  <a:pt x="4802465" y="2352552"/>
                  <a:pt x="4802465" y="2501992"/>
                </a:cubicBezTo>
                <a:cubicBezTo>
                  <a:pt x="4802465" y="2671809"/>
                  <a:pt x="4664347" y="2809929"/>
                  <a:pt x="4494527" y="2809929"/>
                </a:cubicBezTo>
                <a:cubicBezTo>
                  <a:pt x="4324710" y="2809929"/>
                  <a:pt x="4186589" y="2671809"/>
                  <a:pt x="4186589" y="2501992"/>
                </a:cubicBezTo>
                <a:cubicBezTo>
                  <a:pt x="4186589" y="2352552"/>
                  <a:pt x="4293008" y="2228017"/>
                  <a:pt x="4435657" y="2200846"/>
                </a:cubicBezTo>
                <a:lnTo>
                  <a:pt x="4435657" y="1575915"/>
                </a:lnTo>
                <a:cubicBezTo>
                  <a:pt x="4293008" y="1548744"/>
                  <a:pt x="4186589" y="1424212"/>
                  <a:pt x="4186589" y="1274772"/>
                </a:cubicBezTo>
                <a:cubicBezTo>
                  <a:pt x="4186589" y="1104952"/>
                  <a:pt x="4324710" y="966835"/>
                  <a:pt x="4494527" y="966835"/>
                </a:cubicBezTo>
                <a:close/>
                <a:moveTo>
                  <a:pt x="3878650" y="575119"/>
                </a:moveTo>
                <a:cubicBezTo>
                  <a:pt x="4048469" y="575119"/>
                  <a:pt x="4186587" y="713236"/>
                  <a:pt x="4186587" y="883056"/>
                </a:cubicBezTo>
                <a:cubicBezTo>
                  <a:pt x="4186587" y="1041553"/>
                  <a:pt x="4068846" y="1170614"/>
                  <a:pt x="3914877" y="1188728"/>
                </a:cubicBezTo>
                <a:lnTo>
                  <a:pt x="3914877" y="2590296"/>
                </a:lnTo>
                <a:cubicBezTo>
                  <a:pt x="4068846" y="2606145"/>
                  <a:pt x="4186587" y="2737471"/>
                  <a:pt x="4188853" y="2895968"/>
                </a:cubicBezTo>
                <a:cubicBezTo>
                  <a:pt x="4188853" y="3065787"/>
                  <a:pt x="4050732" y="3203905"/>
                  <a:pt x="3880915" y="3203905"/>
                </a:cubicBezTo>
                <a:cubicBezTo>
                  <a:pt x="3711095" y="3203905"/>
                  <a:pt x="3572977" y="3065787"/>
                  <a:pt x="3572977" y="2895968"/>
                </a:cubicBezTo>
                <a:cubicBezTo>
                  <a:pt x="3572977" y="2737471"/>
                  <a:pt x="3690718" y="2608410"/>
                  <a:pt x="3844687" y="2590296"/>
                </a:cubicBezTo>
                <a:lnTo>
                  <a:pt x="3844687" y="1188728"/>
                </a:lnTo>
                <a:cubicBezTo>
                  <a:pt x="3692981" y="1170614"/>
                  <a:pt x="3572977" y="1041553"/>
                  <a:pt x="3572977" y="883056"/>
                </a:cubicBezTo>
                <a:cubicBezTo>
                  <a:pt x="3572977" y="713236"/>
                  <a:pt x="3708832" y="575119"/>
                  <a:pt x="3878650" y="575119"/>
                </a:cubicBezTo>
                <a:close/>
                <a:moveTo>
                  <a:pt x="307938" y="575119"/>
                </a:moveTo>
                <a:cubicBezTo>
                  <a:pt x="477755" y="575119"/>
                  <a:pt x="615875" y="713236"/>
                  <a:pt x="615875" y="883056"/>
                </a:cubicBezTo>
                <a:cubicBezTo>
                  <a:pt x="615875" y="1039288"/>
                  <a:pt x="495869" y="1170614"/>
                  <a:pt x="344166" y="1188728"/>
                </a:cubicBezTo>
                <a:lnTo>
                  <a:pt x="344166" y="2590296"/>
                </a:lnTo>
                <a:cubicBezTo>
                  <a:pt x="495869" y="2608410"/>
                  <a:pt x="615875" y="2737471"/>
                  <a:pt x="615875" y="2895968"/>
                </a:cubicBezTo>
                <a:cubicBezTo>
                  <a:pt x="615875" y="3065787"/>
                  <a:pt x="477755" y="3203905"/>
                  <a:pt x="307938" y="3203905"/>
                </a:cubicBezTo>
                <a:cubicBezTo>
                  <a:pt x="138118" y="3203905"/>
                  <a:pt x="0" y="3065787"/>
                  <a:pt x="0" y="2895968"/>
                </a:cubicBezTo>
                <a:cubicBezTo>
                  <a:pt x="0" y="2737471"/>
                  <a:pt x="117741" y="2608410"/>
                  <a:pt x="271710" y="2590296"/>
                </a:cubicBezTo>
                <a:lnTo>
                  <a:pt x="271710" y="1188728"/>
                </a:lnTo>
                <a:cubicBezTo>
                  <a:pt x="120004" y="1170614"/>
                  <a:pt x="0" y="1041553"/>
                  <a:pt x="0" y="883056"/>
                </a:cubicBezTo>
                <a:cubicBezTo>
                  <a:pt x="0" y="713236"/>
                  <a:pt x="138118" y="575119"/>
                  <a:pt x="307938" y="575119"/>
                </a:cubicBezTo>
                <a:close/>
                <a:moveTo>
                  <a:pt x="1195521" y="246805"/>
                </a:moveTo>
                <a:cubicBezTo>
                  <a:pt x="1458173" y="246805"/>
                  <a:pt x="1673277" y="459644"/>
                  <a:pt x="1673277" y="724559"/>
                </a:cubicBezTo>
                <a:cubicBezTo>
                  <a:pt x="1673277" y="957777"/>
                  <a:pt x="1505724" y="1152502"/>
                  <a:pt x="1286091" y="1195521"/>
                </a:cubicBezTo>
                <a:lnTo>
                  <a:pt x="1286091" y="2581238"/>
                </a:lnTo>
                <a:cubicBezTo>
                  <a:pt x="1505724" y="2624260"/>
                  <a:pt x="1673277" y="2818985"/>
                  <a:pt x="1673277" y="3052201"/>
                </a:cubicBezTo>
                <a:cubicBezTo>
                  <a:pt x="1673277" y="3314853"/>
                  <a:pt x="1460439" y="3529957"/>
                  <a:pt x="1195521" y="3529957"/>
                </a:cubicBezTo>
                <a:cubicBezTo>
                  <a:pt x="932869" y="3529957"/>
                  <a:pt x="717767" y="3317118"/>
                  <a:pt x="717767" y="3052201"/>
                </a:cubicBezTo>
                <a:cubicBezTo>
                  <a:pt x="717767" y="2818985"/>
                  <a:pt x="885321" y="2624260"/>
                  <a:pt x="1104952" y="2581238"/>
                </a:cubicBezTo>
                <a:lnTo>
                  <a:pt x="1104952" y="1195521"/>
                </a:lnTo>
                <a:cubicBezTo>
                  <a:pt x="885321" y="1152502"/>
                  <a:pt x="717767" y="957777"/>
                  <a:pt x="717767" y="724559"/>
                </a:cubicBezTo>
                <a:cubicBezTo>
                  <a:pt x="717767" y="461907"/>
                  <a:pt x="930606" y="246805"/>
                  <a:pt x="1195521" y="246805"/>
                </a:cubicBezTo>
                <a:close/>
                <a:moveTo>
                  <a:pt x="3106543" y="174350"/>
                </a:moveTo>
                <a:cubicBezTo>
                  <a:pt x="3328439" y="174350"/>
                  <a:pt x="3507314" y="353224"/>
                  <a:pt x="3507314" y="575119"/>
                </a:cubicBezTo>
                <a:cubicBezTo>
                  <a:pt x="3507314" y="769844"/>
                  <a:pt x="3366933" y="930607"/>
                  <a:pt x="3183528" y="966835"/>
                </a:cubicBezTo>
                <a:lnTo>
                  <a:pt x="3183528" y="2809928"/>
                </a:lnTo>
                <a:cubicBezTo>
                  <a:pt x="3369196" y="2846156"/>
                  <a:pt x="3507314" y="3006916"/>
                  <a:pt x="3507314" y="3201641"/>
                </a:cubicBezTo>
                <a:cubicBezTo>
                  <a:pt x="3507314" y="3423537"/>
                  <a:pt x="3328439" y="3602413"/>
                  <a:pt x="3106543" y="3602413"/>
                </a:cubicBezTo>
                <a:cubicBezTo>
                  <a:pt x="2884648" y="3602413"/>
                  <a:pt x="2705773" y="3423537"/>
                  <a:pt x="2705773" y="3201641"/>
                </a:cubicBezTo>
                <a:cubicBezTo>
                  <a:pt x="2705773" y="3006916"/>
                  <a:pt x="2846157" y="2846156"/>
                  <a:pt x="3029559" y="2809928"/>
                </a:cubicBezTo>
                <a:lnTo>
                  <a:pt x="3029559" y="966835"/>
                </a:lnTo>
                <a:cubicBezTo>
                  <a:pt x="2843891" y="930607"/>
                  <a:pt x="2705773" y="769844"/>
                  <a:pt x="2705773" y="575119"/>
                </a:cubicBezTo>
                <a:cubicBezTo>
                  <a:pt x="2705773" y="353224"/>
                  <a:pt x="2884648" y="174350"/>
                  <a:pt x="3106543" y="174350"/>
                </a:cubicBezTo>
                <a:close/>
                <a:moveTo>
                  <a:pt x="2153295" y="0"/>
                </a:moveTo>
                <a:cubicBezTo>
                  <a:pt x="2415947" y="0"/>
                  <a:pt x="2631051" y="212840"/>
                  <a:pt x="2631051" y="477755"/>
                </a:cubicBezTo>
                <a:cubicBezTo>
                  <a:pt x="2631051" y="710973"/>
                  <a:pt x="2463498" y="905698"/>
                  <a:pt x="2243865" y="948717"/>
                </a:cubicBezTo>
                <a:lnTo>
                  <a:pt x="2243865" y="2830305"/>
                </a:lnTo>
                <a:cubicBezTo>
                  <a:pt x="2463498" y="2873324"/>
                  <a:pt x="2631051" y="3068049"/>
                  <a:pt x="2631051" y="3301267"/>
                </a:cubicBezTo>
                <a:cubicBezTo>
                  <a:pt x="2631051" y="3563920"/>
                  <a:pt x="2418213" y="3779022"/>
                  <a:pt x="2153295" y="3779022"/>
                </a:cubicBezTo>
                <a:cubicBezTo>
                  <a:pt x="1890643" y="3779022"/>
                  <a:pt x="1675541" y="3566183"/>
                  <a:pt x="1675541" y="3301267"/>
                </a:cubicBezTo>
                <a:cubicBezTo>
                  <a:pt x="1675541" y="3068049"/>
                  <a:pt x="1843093" y="2873324"/>
                  <a:pt x="2062726" y="2830305"/>
                </a:cubicBezTo>
                <a:lnTo>
                  <a:pt x="2062726" y="948717"/>
                </a:lnTo>
                <a:cubicBezTo>
                  <a:pt x="1843093" y="905698"/>
                  <a:pt x="1675541" y="710973"/>
                  <a:pt x="1675541" y="477755"/>
                </a:cubicBezTo>
                <a:cubicBezTo>
                  <a:pt x="1675541" y="215103"/>
                  <a:pt x="1888378" y="0"/>
                  <a:pt x="2153295" y="0"/>
                </a:cubicBezTo>
                <a:close/>
              </a:path>
            </a:pathLst>
          </a:custGeom>
          <a:solidFill>
            <a:schemeClr val="accent3"/>
          </a:solidFill>
          <a:ln w="9525" cap="flat">
            <a:noFill/>
            <a:prstDash val="solid"/>
            <a:miter/>
          </a:ln>
        </p:spPr>
        <p:txBody>
          <a:bodyPr wrap="square" rtlCol="0" anchor="ctr">
            <a:noAutofit/>
          </a:bodyPr>
          <a:lstStyle/>
          <a:p>
            <a:endParaRPr lang="en-US" sz="7198" dirty="0">
              <a:latin typeface="Work Sans Light" pitchFamily="2" charset="77"/>
            </a:endParaRPr>
          </a:p>
        </p:txBody>
      </p:sp>
      <p:sp>
        <p:nvSpPr>
          <p:cNvPr id="39" name="Freeform 38">
            <a:extLst>
              <a:ext uri="{FF2B5EF4-FFF2-40B4-BE49-F238E27FC236}">
                <a16:creationId xmlns:a16="http://schemas.microsoft.com/office/drawing/2014/main" id="{63E4F98F-A8A2-5944-A4CD-BDD2A5BD4C26}"/>
              </a:ext>
            </a:extLst>
          </p:cNvPr>
          <p:cNvSpPr/>
          <p:nvPr/>
        </p:nvSpPr>
        <p:spPr>
          <a:xfrm>
            <a:off x="16476164" y="3133318"/>
            <a:ext cx="4543508" cy="3856007"/>
          </a:xfrm>
          <a:custGeom>
            <a:avLst/>
            <a:gdLst>
              <a:gd name="connsiteX0" fmla="*/ 4716418 w 5024356"/>
              <a:gd name="connsiteY0" fmla="*/ 1068722 h 3856007"/>
              <a:gd name="connsiteX1" fmla="*/ 5024356 w 5024356"/>
              <a:gd name="connsiteY1" fmla="*/ 1376659 h 3856007"/>
              <a:gd name="connsiteX2" fmla="*/ 4775288 w 5024356"/>
              <a:gd name="connsiteY2" fmla="*/ 1677802 h 3856007"/>
              <a:gd name="connsiteX3" fmla="*/ 4775288 w 5024356"/>
              <a:gd name="connsiteY3" fmla="*/ 2180464 h 3856007"/>
              <a:gd name="connsiteX4" fmla="*/ 5024356 w 5024356"/>
              <a:gd name="connsiteY4" fmla="*/ 2483873 h 3856007"/>
              <a:gd name="connsiteX5" fmla="*/ 4716418 w 5024356"/>
              <a:gd name="connsiteY5" fmla="*/ 2791810 h 3856007"/>
              <a:gd name="connsiteX6" fmla="*/ 4408480 w 5024356"/>
              <a:gd name="connsiteY6" fmla="*/ 2483873 h 3856007"/>
              <a:gd name="connsiteX7" fmla="*/ 4657548 w 5024356"/>
              <a:gd name="connsiteY7" fmla="*/ 2182730 h 3856007"/>
              <a:gd name="connsiteX8" fmla="*/ 4657548 w 5024356"/>
              <a:gd name="connsiteY8" fmla="*/ 1677802 h 3856007"/>
              <a:gd name="connsiteX9" fmla="*/ 4408480 w 5024356"/>
              <a:gd name="connsiteY9" fmla="*/ 1376659 h 3856007"/>
              <a:gd name="connsiteX10" fmla="*/ 4716418 w 5024356"/>
              <a:gd name="connsiteY10" fmla="*/ 1068722 h 3856007"/>
              <a:gd name="connsiteX11" fmla="*/ 3964690 w 5024356"/>
              <a:gd name="connsiteY11" fmla="*/ 919283 h 3856007"/>
              <a:gd name="connsiteX12" fmla="*/ 4322442 w 5024356"/>
              <a:gd name="connsiteY12" fmla="*/ 1277033 h 3856007"/>
              <a:gd name="connsiteX13" fmla="*/ 4023558 w 5024356"/>
              <a:gd name="connsiteY13" fmla="*/ 1630255 h 3856007"/>
              <a:gd name="connsiteX14" fmla="*/ 4023558 w 5024356"/>
              <a:gd name="connsiteY14" fmla="*/ 2230278 h 3856007"/>
              <a:gd name="connsiteX15" fmla="*/ 4322442 w 5024356"/>
              <a:gd name="connsiteY15" fmla="*/ 2583500 h 3856007"/>
              <a:gd name="connsiteX16" fmla="*/ 3964690 w 5024356"/>
              <a:gd name="connsiteY16" fmla="*/ 2941251 h 3856007"/>
              <a:gd name="connsiteX17" fmla="*/ 3606940 w 5024356"/>
              <a:gd name="connsiteY17" fmla="*/ 2583500 h 3856007"/>
              <a:gd name="connsiteX18" fmla="*/ 3905820 w 5024356"/>
              <a:gd name="connsiteY18" fmla="*/ 2230278 h 3856007"/>
              <a:gd name="connsiteX19" fmla="*/ 3905820 w 5024356"/>
              <a:gd name="connsiteY19" fmla="*/ 1630255 h 3856007"/>
              <a:gd name="connsiteX20" fmla="*/ 3606940 w 5024356"/>
              <a:gd name="connsiteY20" fmla="*/ 1277033 h 3856007"/>
              <a:gd name="connsiteX21" fmla="*/ 3964690 w 5024356"/>
              <a:gd name="connsiteY21" fmla="*/ 919283 h 3856007"/>
              <a:gd name="connsiteX22" fmla="*/ 400770 w 5024356"/>
              <a:gd name="connsiteY22" fmla="*/ 649840 h 3856007"/>
              <a:gd name="connsiteX23" fmla="*/ 801540 w 5024356"/>
              <a:gd name="connsiteY23" fmla="*/ 1050609 h 3856007"/>
              <a:gd name="connsiteX24" fmla="*/ 473226 w 5024356"/>
              <a:gd name="connsiteY24" fmla="*/ 1444588 h 3856007"/>
              <a:gd name="connsiteX25" fmla="*/ 473226 w 5024356"/>
              <a:gd name="connsiteY25" fmla="*/ 2415949 h 3856007"/>
              <a:gd name="connsiteX26" fmla="*/ 801540 w 5024356"/>
              <a:gd name="connsiteY26" fmla="*/ 2809927 h 3856007"/>
              <a:gd name="connsiteX27" fmla="*/ 400770 w 5024356"/>
              <a:gd name="connsiteY27" fmla="*/ 3210697 h 3856007"/>
              <a:gd name="connsiteX28" fmla="*/ 0 w 5024356"/>
              <a:gd name="connsiteY28" fmla="*/ 2809927 h 3856007"/>
              <a:gd name="connsiteX29" fmla="*/ 328314 w 5024356"/>
              <a:gd name="connsiteY29" fmla="*/ 2415949 h 3856007"/>
              <a:gd name="connsiteX30" fmla="*/ 328314 w 5024356"/>
              <a:gd name="connsiteY30" fmla="*/ 1444588 h 3856007"/>
              <a:gd name="connsiteX31" fmla="*/ 0 w 5024356"/>
              <a:gd name="connsiteY31" fmla="*/ 1050609 h 3856007"/>
              <a:gd name="connsiteX32" fmla="*/ 400770 w 5024356"/>
              <a:gd name="connsiteY32" fmla="*/ 649840 h 3856007"/>
              <a:gd name="connsiteX33" fmla="*/ 3292210 w 5024356"/>
              <a:gd name="connsiteY33" fmla="*/ 615874 h 3856007"/>
              <a:gd name="connsiteX34" fmla="*/ 3600148 w 5024356"/>
              <a:gd name="connsiteY34" fmla="*/ 923812 h 3856007"/>
              <a:gd name="connsiteX35" fmla="*/ 3330702 w 5024356"/>
              <a:gd name="connsiteY35" fmla="*/ 1227221 h 3856007"/>
              <a:gd name="connsiteX36" fmla="*/ 3330702 w 5024356"/>
              <a:gd name="connsiteY36" fmla="*/ 2633315 h 3856007"/>
              <a:gd name="connsiteX37" fmla="*/ 3600148 w 5024356"/>
              <a:gd name="connsiteY37" fmla="*/ 2938989 h 3856007"/>
              <a:gd name="connsiteX38" fmla="*/ 3292210 w 5024356"/>
              <a:gd name="connsiteY38" fmla="*/ 3246927 h 3856007"/>
              <a:gd name="connsiteX39" fmla="*/ 2984274 w 5024356"/>
              <a:gd name="connsiteY39" fmla="*/ 2938989 h 3856007"/>
              <a:gd name="connsiteX40" fmla="*/ 3253718 w 5024356"/>
              <a:gd name="connsiteY40" fmla="*/ 2633315 h 3856007"/>
              <a:gd name="connsiteX41" fmla="*/ 3253718 w 5024356"/>
              <a:gd name="connsiteY41" fmla="*/ 1229484 h 3856007"/>
              <a:gd name="connsiteX42" fmla="*/ 2984274 w 5024356"/>
              <a:gd name="connsiteY42" fmla="*/ 923812 h 3856007"/>
              <a:gd name="connsiteX43" fmla="*/ 3292210 w 5024356"/>
              <a:gd name="connsiteY43" fmla="*/ 615874 h 3856007"/>
              <a:gd name="connsiteX44" fmla="*/ 2585764 w 5024356"/>
              <a:gd name="connsiteY44" fmla="*/ 287559 h 3856007"/>
              <a:gd name="connsiteX45" fmla="*/ 2986534 w 5024356"/>
              <a:gd name="connsiteY45" fmla="*/ 688330 h 3856007"/>
              <a:gd name="connsiteX46" fmla="*/ 2662748 w 5024356"/>
              <a:gd name="connsiteY46" fmla="*/ 1080045 h 3856007"/>
              <a:gd name="connsiteX47" fmla="*/ 2662748 w 5024356"/>
              <a:gd name="connsiteY47" fmla="*/ 2778227 h 3856007"/>
              <a:gd name="connsiteX48" fmla="*/ 2986534 w 5024356"/>
              <a:gd name="connsiteY48" fmla="*/ 3169940 h 3856007"/>
              <a:gd name="connsiteX49" fmla="*/ 2585764 w 5024356"/>
              <a:gd name="connsiteY49" fmla="*/ 3570712 h 3856007"/>
              <a:gd name="connsiteX50" fmla="*/ 2184994 w 5024356"/>
              <a:gd name="connsiteY50" fmla="*/ 3169940 h 3856007"/>
              <a:gd name="connsiteX51" fmla="*/ 2508780 w 5024356"/>
              <a:gd name="connsiteY51" fmla="*/ 2778227 h 3856007"/>
              <a:gd name="connsiteX52" fmla="*/ 2508780 w 5024356"/>
              <a:gd name="connsiteY52" fmla="*/ 1080045 h 3856007"/>
              <a:gd name="connsiteX53" fmla="*/ 2184994 w 5024356"/>
              <a:gd name="connsiteY53" fmla="*/ 688330 h 3856007"/>
              <a:gd name="connsiteX54" fmla="*/ 2585764 w 5024356"/>
              <a:gd name="connsiteY54" fmla="*/ 287559 h 3856007"/>
              <a:gd name="connsiteX55" fmla="*/ 1107214 w 5024356"/>
              <a:gd name="connsiteY55" fmla="*/ 215104 h 3856007"/>
              <a:gd name="connsiteX56" fmla="*/ 1507986 w 5024356"/>
              <a:gd name="connsiteY56" fmla="*/ 615874 h 3856007"/>
              <a:gd name="connsiteX57" fmla="*/ 1184202 w 5024356"/>
              <a:gd name="connsiteY57" fmla="*/ 1007590 h 3856007"/>
              <a:gd name="connsiteX58" fmla="*/ 1184202 w 5024356"/>
              <a:gd name="connsiteY58" fmla="*/ 2850683 h 3856007"/>
              <a:gd name="connsiteX59" fmla="*/ 1507986 w 5024356"/>
              <a:gd name="connsiteY59" fmla="*/ 3242396 h 3856007"/>
              <a:gd name="connsiteX60" fmla="*/ 1107214 w 5024356"/>
              <a:gd name="connsiteY60" fmla="*/ 3643168 h 3856007"/>
              <a:gd name="connsiteX61" fmla="*/ 706444 w 5024356"/>
              <a:gd name="connsiteY61" fmla="*/ 3242396 h 3856007"/>
              <a:gd name="connsiteX62" fmla="*/ 1030232 w 5024356"/>
              <a:gd name="connsiteY62" fmla="*/ 2850683 h 3856007"/>
              <a:gd name="connsiteX63" fmla="*/ 1030232 w 5024356"/>
              <a:gd name="connsiteY63" fmla="*/ 1007590 h 3856007"/>
              <a:gd name="connsiteX64" fmla="*/ 706444 w 5024356"/>
              <a:gd name="connsiteY64" fmla="*/ 615874 h 3856007"/>
              <a:gd name="connsiteX65" fmla="*/ 1107214 w 5024356"/>
              <a:gd name="connsiteY65" fmla="*/ 215104 h 3856007"/>
              <a:gd name="connsiteX66" fmla="*/ 1813658 w 5024356"/>
              <a:gd name="connsiteY66" fmla="*/ 0 h 3856007"/>
              <a:gd name="connsiteX67" fmla="*/ 2121594 w 5024356"/>
              <a:gd name="connsiteY67" fmla="*/ 307937 h 3856007"/>
              <a:gd name="connsiteX68" fmla="*/ 1856678 w 5024356"/>
              <a:gd name="connsiteY68" fmla="*/ 611346 h 3856007"/>
              <a:gd name="connsiteX69" fmla="*/ 1856678 w 5024356"/>
              <a:gd name="connsiteY69" fmla="*/ 3244661 h 3856007"/>
              <a:gd name="connsiteX70" fmla="*/ 2121594 w 5024356"/>
              <a:gd name="connsiteY70" fmla="*/ 3548069 h 3856007"/>
              <a:gd name="connsiteX71" fmla="*/ 1813658 w 5024356"/>
              <a:gd name="connsiteY71" fmla="*/ 3856007 h 3856007"/>
              <a:gd name="connsiteX72" fmla="*/ 1505720 w 5024356"/>
              <a:gd name="connsiteY72" fmla="*/ 3548069 h 3856007"/>
              <a:gd name="connsiteX73" fmla="*/ 1770636 w 5024356"/>
              <a:gd name="connsiteY73" fmla="*/ 3244661 h 3856007"/>
              <a:gd name="connsiteX74" fmla="*/ 1770636 w 5024356"/>
              <a:gd name="connsiteY74" fmla="*/ 611346 h 3856007"/>
              <a:gd name="connsiteX75" fmla="*/ 1505720 w 5024356"/>
              <a:gd name="connsiteY75" fmla="*/ 307937 h 3856007"/>
              <a:gd name="connsiteX76" fmla="*/ 1813658 w 5024356"/>
              <a:gd name="connsiteY76" fmla="*/ 0 h 3856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5024356" h="3856007">
                <a:moveTo>
                  <a:pt x="4716418" y="1068722"/>
                </a:moveTo>
                <a:cubicBezTo>
                  <a:pt x="4886238" y="1068722"/>
                  <a:pt x="5024356" y="1206839"/>
                  <a:pt x="5024356" y="1376659"/>
                </a:cubicBezTo>
                <a:cubicBezTo>
                  <a:pt x="5024356" y="1526099"/>
                  <a:pt x="4917934" y="1650631"/>
                  <a:pt x="4775288" y="1677802"/>
                </a:cubicBezTo>
                <a:lnTo>
                  <a:pt x="4775288" y="2180464"/>
                </a:lnTo>
                <a:cubicBezTo>
                  <a:pt x="4917934" y="2207635"/>
                  <a:pt x="5024356" y="2334433"/>
                  <a:pt x="5024356" y="2483873"/>
                </a:cubicBezTo>
                <a:cubicBezTo>
                  <a:pt x="5024356" y="2653693"/>
                  <a:pt x="4886238" y="2791810"/>
                  <a:pt x="4716418" y="2791810"/>
                </a:cubicBezTo>
                <a:cubicBezTo>
                  <a:pt x="4546600" y="2791810"/>
                  <a:pt x="4408480" y="2653693"/>
                  <a:pt x="4408480" y="2483873"/>
                </a:cubicBezTo>
                <a:cubicBezTo>
                  <a:pt x="4408480" y="2334433"/>
                  <a:pt x="4514898" y="2209901"/>
                  <a:pt x="4657548" y="2182730"/>
                </a:cubicBezTo>
                <a:lnTo>
                  <a:pt x="4657548" y="1677802"/>
                </a:lnTo>
                <a:cubicBezTo>
                  <a:pt x="4514898" y="1650631"/>
                  <a:pt x="4408480" y="1526099"/>
                  <a:pt x="4408480" y="1376659"/>
                </a:cubicBezTo>
                <a:cubicBezTo>
                  <a:pt x="4408480" y="1206839"/>
                  <a:pt x="4546600" y="1068722"/>
                  <a:pt x="4716418" y="1068722"/>
                </a:cubicBezTo>
                <a:close/>
                <a:moveTo>
                  <a:pt x="3964690" y="919283"/>
                </a:moveTo>
                <a:cubicBezTo>
                  <a:pt x="4161678" y="919283"/>
                  <a:pt x="4322442" y="1080043"/>
                  <a:pt x="4322442" y="1277033"/>
                </a:cubicBezTo>
                <a:cubicBezTo>
                  <a:pt x="4322442" y="1453644"/>
                  <a:pt x="4193378" y="1600819"/>
                  <a:pt x="4023558" y="1630255"/>
                </a:cubicBezTo>
                <a:lnTo>
                  <a:pt x="4023558" y="2230278"/>
                </a:lnTo>
                <a:cubicBezTo>
                  <a:pt x="4193378" y="2259715"/>
                  <a:pt x="4322442" y="2406889"/>
                  <a:pt x="4322442" y="2583500"/>
                </a:cubicBezTo>
                <a:cubicBezTo>
                  <a:pt x="4322442" y="2780491"/>
                  <a:pt x="4161678" y="2941251"/>
                  <a:pt x="3964690" y="2941251"/>
                </a:cubicBezTo>
                <a:cubicBezTo>
                  <a:pt x="3767700" y="2941251"/>
                  <a:pt x="3606940" y="2780491"/>
                  <a:pt x="3606940" y="2583500"/>
                </a:cubicBezTo>
                <a:cubicBezTo>
                  <a:pt x="3606940" y="2404626"/>
                  <a:pt x="3736000" y="2257449"/>
                  <a:pt x="3905820" y="2230278"/>
                </a:cubicBezTo>
                <a:lnTo>
                  <a:pt x="3905820" y="1630255"/>
                </a:lnTo>
                <a:cubicBezTo>
                  <a:pt x="3736000" y="1600819"/>
                  <a:pt x="3606940" y="1453644"/>
                  <a:pt x="3606940" y="1277033"/>
                </a:cubicBezTo>
                <a:cubicBezTo>
                  <a:pt x="3606940" y="1080043"/>
                  <a:pt x="3767700" y="919283"/>
                  <a:pt x="3964690" y="919283"/>
                </a:cubicBezTo>
                <a:close/>
                <a:moveTo>
                  <a:pt x="400770" y="649840"/>
                </a:moveTo>
                <a:cubicBezTo>
                  <a:pt x="622666" y="649840"/>
                  <a:pt x="801540" y="828714"/>
                  <a:pt x="801540" y="1050609"/>
                </a:cubicBezTo>
                <a:cubicBezTo>
                  <a:pt x="801540" y="1247600"/>
                  <a:pt x="661158" y="1410625"/>
                  <a:pt x="473226" y="1444588"/>
                </a:cubicBezTo>
                <a:lnTo>
                  <a:pt x="473226" y="2415949"/>
                </a:lnTo>
                <a:cubicBezTo>
                  <a:pt x="661158" y="2449912"/>
                  <a:pt x="801540" y="2612937"/>
                  <a:pt x="801540" y="2809927"/>
                </a:cubicBezTo>
                <a:cubicBezTo>
                  <a:pt x="801540" y="3031823"/>
                  <a:pt x="622666" y="3210697"/>
                  <a:pt x="400770" y="3210697"/>
                </a:cubicBezTo>
                <a:cubicBezTo>
                  <a:pt x="178874" y="3210697"/>
                  <a:pt x="0" y="3031823"/>
                  <a:pt x="0" y="2809927"/>
                </a:cubicBezTo>
                <a:cubicBezTo>
                  <a:pt x="0" y="2612937"/>
                  <a:pt x="140382" y="2449912"/>
                  <a:pt x="328314" y="2415949"/>
                </a:cubicBezTo>
                <a:lnTo>
                  <a:pt x="328314" y="1444588"/>
                </a:lnTo>
                <a:cubicBezTo>
                  <a:pt x="142646" y="1410625"/>
                  <a:pt x="0" y="1247600"/>
                  <a:pt x="0" y="1050609"/>
                </a:cubicBezTo>
                <a:cubicBezTo>
                  <a:pt x="0" y="828714"/>
                  <a:pt x="178874" y="649840"/>
                  <a:pt x="400770" y="649840"/>
                </a:cubicBezTo>
                <a:close/>
                <a:moveTo>
                  <a:pt x="3292210" y="615874"/>
                </a:moveTo>
                <a:cubicBezTo>
                  <a:pt x="3462028" y="615874"/>
                  <a:pt x="3600148" y="753992"/>
                  <a:pt x="3600148" y="923812"/>
                </a:cubicBezTo>
                <a:cubicBezTo>
                  <a:pt x="3600148" y="1080044"/>
                  <a:pt x="3482408" y="1209107"/>
                  <a:pt x="3330702" y="1227221"/>
                </a:cubicBezTo>
                <a:lnTo>
                  <a:pt x="3330702" y="2633315"/>
                </a:lnTo>
                <a:cubicBezTo>
                  <a:pt x="3482408" y="2653695"/>
                  <a:pt x="3600148" y="2782755"/>
                  <a:pt x="3600148" y="2938989"/>
                </a:cubicBezTo>
                <a:cubicBezTo>
                  <a:pt x="3600148" y="3108806"/>
                  <a:pt x="3462028" y="3246927"/>
                  <a:pt x="3292210" y="3246927"/>
                </a:cubicBezTo>
                <a:cubicBezTo>
                  <a:pt x="3122392" y="3246927"/>
                  <a:pt x="2984274" y="3108806"/>
                  <a:pt x="2984274" y="2938989"/>
                </a:cubicBezTo>
                <a:cubicBezTo>
                  <a:pt x="2984274" y="2780492"/>
                  <a:pt x="3102014" y="2651429"/>
                  <a:pt x="3253718" y="2633315"/>
                </a:cubicBezTo>
                <a:lnTo>
                  <a:pt x="3253718" y="1229484"/>
                </a:lnTo>
                <a:cubicBezTo>
                  <a:pt x="3102014" y="1209107"/>
                  <a:pt x="2984274" y="1080044"/>
                  <a:pt x="2984274" y="923812"/>
                </a:cubicBezTo>
                <a:cubicBezTo>
                  <a:pt x="2984274" y="753992"/>
                  <a:pt x="3122392" y="615874"/>
                  <a:pt x="3292210" y="615874"/>
                </a:cubicBezTo>
                <a:close/>
                <a:moveTo>
                  <a:pt x="2585764" y="287559"/>
                </a:moveTo>
                <a:cubicBezTo>
                  <a:pt x="2807660" y="287559"/>
                  <a:pt x="2986534" y="466433"/>
                  <a:pt x="2986534" y="688330"/>
                </a:cubicBezTo>
                <a:cubicBezTo>
                  <a:pt x="2986534" y="883054"/>
                  <a:pt x="2846150" y="1043817"/>
                  <a:pt x="2662748" y="1080045"/>
                </a:cubicBezTo>
                <a:lnTo>
                  <a:pt x="2662748" y="2778227"/>
                </a:lnTo>
                <a:cubicBezTo>
                  <a:pt x="2846150" y="2814455"/>
                  <a:pt x="2986534" y="2975215"/>
                  <a:pt x="2986534" y="3169940"/>
                </a:cubicBezTo>
                <a:cubicBezTo>
                  <a:pt x="2986534" y="3391836"/>
                  <a:pt x="2807660" y="3570712"/>
                  <a:pt x="2585764" y="3570712"/>
                </a:cubicBezTo>
                <a:cubicBezTo>
                  <a:pt x="2363868" y="3570712"/>
                  <a:pt x="2184994" y="3391836"/>
                  <a:pt x="2184994" y="3169940"/>
                </a:cubicBezTo>
                <a:cubicBezTo>
                  <a:pt x="2184994" y="2975215"/>
                  <a:pt x="2325374" y="2814455"/>
                  <a:pt x="2508780" y="2778227"/>
                </a:cubicBezTo>
                <a:lnTo>
                  <a:pt x="2508780" y="1080045"/>
                </a:lnTo>
                <a:cubicBezTo>
                  <a:pt x="2323112" y="1043817"/>
                  <a:pt x="2184994" y="883054"/>
                  <a:pt x="2184994" y="688330"/>
                </a:cubicBezTo>
                <a:cubicBezTo>
                  <a:pt x="2184994" y="466433"/>
                  <a:pt x="2363868" y="287559"/>
                  <a:pt x="2585764" y="287559"/>
                </a:cubicBezTo>
                <a:close/>
                <a:moveTo>
                  <a:pt x="1107214" y="215104"/>
                </a:moveTo>
                <a:cubicBezTo>
                  <a:pt x="1329110" y="215104"/>
                  <a:pt x="1507986" y="393978"/>
                  <a:pt x="1507986" y="615874"/>
                </a:cubicBezTo>
                <a:cubicBezTo>
                  <a:pt x="1507986" y="810599"/>
                  <a:pt x="1367604" y="971362"/>
                  <a:pt x="1184202" y="1007590"/>
                </a:cubicBezTo>
                <a:lnTo>
                  <a:pt x="1184202" y="2850683"/>
                </a:lnTo>
                <a:cubicBezTo>
                  <a:pt x="1367604" y="2886911"/>
                  <a:pt x="1507986" y="3047671"/>
                  <a:pt x="1507986" y="3242396"/>
                </a:cubicBezTo>
                <a:cubicBezTo>
                  <a:pt x="1507986" y="3464292"/>
                  <a:pt x="1329110" y="3643168"/>
                  <a:pt x="1107214" y="3643168"/>
                </a:cubicBezTo>
                <a:cubicBezTo>
                  <a:pt x="885318" y="3643168"/>
                  <a:pt x="706444" y="3464292"/>
                  <a:pt x="706444" y="3242396"/>
                </a:cubicBezTo>
                <a:cubicBezTo>
                  <a:pt x="706444" y="3047671"/>
                  <a:pt x="846828" y="2886911"/>
                  <a:pt x="1030232" y="2850683"/>
                </a:cubicBezTo>
                <a:lnTo>
                  <a:pt x="1030232" y="1007590"/>
                </a:lnTo>
                <a:cubicBezTo>
                  <a:pt x="844564" y="971362"/>
                  <a:pt x="706444" y="810599"/>
                  <a:pt x="706444" y="615874"/>
                </a:cubicBezTo>
                <a:cubicBezTo>
                  <a:pt x="706444" y="393978"/>
                  <a:pt x="885318" y="215104"/>
                  <a:pt x="1107214" y="215104"/>
                </a:cubicBezTo>
                <a:close/>
                <a:moveTo>
                  <a:pt x="1813658" y="0"/>
                </a:moveTo>
                <a:cubicBezTo>
                  <a:pt x="1983476" y="0"/>
                  <a:pt x="2121594" y="138118"/>
                  <a:pt x="2121594" y="307937"/>
                </a:cubicBezTo>
                <a:cubicBezTo>
                  <a:pt x="2121594" y="464169"/>
                  <a:pt x="2008380" y="590967"/>
                  <a:pt x="1856678" y="611346"/>
                </a:cubicBezTo>
                <a:lnTo>
                  <a:pt x="1856678" y="3244661"/>
                </a:lnTo>
                <a:cubicBezTo>
                  <a:pt x="2006118" y="3265040"/>
                  <a:pt x="2121594" y="3394101"/>
                  <a:pt x="2121594" y="3548069"/>
                </a:cubicBezTo>
                <a:cubicBezTo>
                  <a:pt x="2121594" y="3717889"/>
                  <a:pt x="1983476" y="3856007"/>
                  <a:pt x="1813658" y="3856007"/>
                </a:cubicBezTo>
                <a:cubicBezTo>
                  <a:pt x="1643838" y="3856007"/>
                  <a:pt x="1505720" y="3717889"/>
                  <a:pt x="1505720" y="3548069"/>
                </a:cubicBezTo>
                <a:cubicBezTo>
                  <a:pt x="1505720" y="3394101"/>
                  <a:pt x="1621196" y="3265040"/>
                  <a:pt x="1770636" y="3244661"/>
                </a:cubicBezTo>
                <a:lnTo>
                  <a:pt x="1770636" y="611346"/>
                </a:lnTo>
                <a:cubicBezTo>
                  <a:pt x="1621196" y="590967"/>
                  <a:pt x="1505720" y="461906"/>
                  <a:pt x="1505720" y="307937"/>
                </a:cubicBezTo>
                <a:cubicBezTo>
                  <a:pt x="1505720" y="138118"/>
                  <a:pt x="1643838" y="0"/>
                  <a:pt x="1813658" y="0"/>
                </a:cubicBezTo>
                <a:close/>
              </a:path>
            </a:pathLst>
          </a:custGeom>
          <a:solidFill>
            <a:schemeClr val="accent4"/>
          </a:solidFill>
          <a:ln w="9525" cap="flat">
            <a:noFill/>
            <a:prstDash val="solid"/>
            <a:miter/>
          </a:ln>
        </p:spPr>
        <p:txBody>
          <a:bodyPr wrap="square" rtlCol="0" anchor="ctr">
            <a:noAutofit/>
          </a:bodyPr>
          <a:lstStyle/>
          <a:p>
            <a:endParaRPr lang="en-US" sz="7198" dirty="0">
              <a:latin typeface="Work Sans Light" pitchFamily="2" charset="77"/>
            </a:endParaRPr>
          </a:p>
        </p:txBody>
      </p:sp>
      <p:sp>
        <p:nvSpPr>
          <p:cNvPr id="35" name="TextBox 34">
            <a:extLst>
              <a:ext uri="{FF2B5EF4-FFF2-40B4-BE49-F238E27FC236}">
                <a16:creationId xmlns:a16="http://schemas.microsoft.com/office/drawing/2014/main" id="{54E174D8-7761-FA4E-9AEB-E2FBAC910645}"/>
              </a:ext>
            </a:extLst>
          </p:cNvPr>
          <p:cNvSpPr txBox="1"/>
          <p:nvPr/>
        </p:nvSpPr>
        <p:spPr>
          <a:xfrm>
            <a:off x="5056406" y="7095744"/>
            <a:ext cx="1011816" cy="1015663"/>
          </a:xfrm>
          <a:prstGeom prst="rect">
            <a:avLst/>
          </a:prstGeom>
          <a:noFill/>
        </p:spPr>
        <p:txBody>
          <a:bodyPr wrap="none" rtlCol="0" anchor="ctr">
            <a:spAutoFit/>
          </a:bodyPr>
          <a:lstStyle/>
          <a:p>
            <a:pPr algn="ctr"/>
            <a:r>
              <a:rPr lang="en-US" sz="6000" b="1" dirty="0">
                <a:solidFill>
                  <a:schemeClr val="accent1"/>
                </a:solidFill>
                <a:latin typeface="Work Sans" pitchFamily="2" charset="77"/>
              </a:rPr>
              <a:t>01</a:t>
            </a:r>
          </a:p>
        </p:txBody>
      </p:sp>
      <p:sp>
        <p:nvSpPr>
          <p:cNvPr id="37" name="TextBox 36">
            <a:extLst>
              <a:ext uri="{FF2B5EF4-FFF2-40B4-BE49-F238E27FC236}">
                <a16:creationId xmlns:a16="http://schemas.microsoft.com/office/drawing/2014/main" id="{7859B438-02D1-A144-9350-418402DF390A}"/>
              </a:ext>
            </a:extLst>
          </p:cNvPr>
          <p:cNvSpPr txBox="1"/>
          <p:nvPr/>
        </p:nvSpPr>
        <p:spPr>
          <a:xfrm>
            <a:off x="12011880" y="7095744"/>
            <a:ext cx="1138453" cy="1015663"/>
          </a:xfrm>
          <a:prstGeom prst="rect">
            <a:avLst/>
          </a:prstGeom>
          <a:noFill/>
        </p:spPr>
        <p:txBody>
          <a:bodyPr wrap="none" rtlCol="0" anchor="ctr">
            <a:spAutoFit/>
          </a:bodyPr>
          <a:lstStyle/>
          <a:p>
            <a:pPr algn="ctr"/>
            <a:r>
              <a:rPr lang="en-US" sz="6000" b="1" dirty="0">
                <a:solidFill>
                  <a:schemeClr val="accent3"/>
                </a:solidFill>
                <a:latin typeface="Work Sans" pitchFamily="2" charset="77"/>
              </a:rPr>
              <a:t>02</a:t>
            </a:r>
          </a:p>
        </p:txBody>
      </p:sp>
      <p:sp>
        <p:nvSpPr>
          <p:cNvPr id="38" name="TextBox 37">
            <a:extLst>
              <a:ext uri="{FF2B5EF4-FFF2-40B4-BE49-F238E27FC236}">
                <a16:creationId xmlns:a16="http://schemas.microsoft.com/office/drawing/2014/main" id="{5C0D2F43-A392-3F41-AF1D-653F4E4874F4}"/>
              </a:ext>
            </a:extLst>
          </p:cNvPr>
          <p:cNvSpPr txBox="1"/>
          <p:nvPr/>
        </p:nvSpPr>
        <p:spPr>
          <a:xfrm>
            <a:off x="17942545" y="7095744"/>
            <a:ext cx="1136850" cy="1015663"/>
          </a:xfrm>
          <a:prstGeom prst="rect">
            <a:avLst/>
          </a:prstGeom>
          <a:noFill/>
        </p:spPr>
        <p:txBody>
          <a:bodyPr wrap="none" rtlCol="0" anchor="ctr">
            <a:spAutoFit/>
          </a:bodyPr>
          <a:lstStyle/>
          <a:p>
            <a:pPr algn="ctr"/>
            <a:r>
              <a:rPr lang="en-US" sz="6000" b="1" dirty="0">
                <a:solidFill>
                  <a:schemeClr val="accent4"/>
                </a:solidFill>
                <a:latin typeface="Work Sans" pitchFamily="2" charset="77"/>
              </a:rPr>
              <a:t>03</a:t>
            </a:r>
          </a:p>
        </p:txBody>
      </p:sp>
      <p:sp>
        <p:nvSpPr>
          <p:cNvPr id="43" name="TextBox 42">
            <a:extLst>
              <a:ext uri="{FF2B5EF4-FFF2-40B4-BE49-F238E27FC236}">
                <a16:creationId xmlns:a16="http://schemas.microsoft.com/office/drawing/2014/main" id="{A0D021E5-8EC7-5740-AE41-F5298ECBB66F}"/>
              </a:ext>
            </a:extLst>
          </p:cNvPr>
          <p:cNvSpPr txBox="1"/>
          <p:nvPr/>
        </p:nvSpPr>
        <p:spPr>
          <a:xfrm>
            <a:off x="3793415" y="7981294"/>
            <a:ext cx="3799438" cy="1569660"/>
          </a:xfrm>
          <a:prstGeom prst="rect">
            <a:avLst/>
          </a:prstGeom>
          <a:noFill/>
        </p:spPr>
        <p:txBody>
          <a:bodyPr wrap="none" rtlCol="0" anchor="ctr" anchorCtr="0">
            <a:spAutoFit/>
          </a:bodyPr>
          <a:lstStyle/>
          <a:p>
            <a:pPr algn="ctr"/>
            <a:r>
              <a:rPr lang="en-US" sz="3200" b="1" dirty="0">
                <a:solidFill>
                  <a:schemeClr val="tx2"/>
                </a:solidFill>
                <a:latin typeface="Work Sans Bold" pitchFamily="2" charset="77"/>
                <a:ea typeface="League Spartan" charset="0"/>
                <a:cs typeface="Poppins" pitchFamily="2" charset="77"/>
              </a:rPr>
              <a:t>STRENGTHEN </a:t>
            </a:r>
          </a:p>
          <a:p>
            <a:pPr algn="ctr"/>
            <a:r>
              <a:rPr lang="en-US" sz="3200" b="1" dirty="0">
                <a:solidFill>
                  <a:schemeClr val="tx2"/>
                </a:solidFill>
                <a:latin typeface="Work Sans Bold" pitchFamily="2" charset="77"/>
                <a:ea typeface="League Spartan" charset="0"/>
                <a:cs typeface="Poppins" pitchFamily="2" charset="77"/>
              </a:rPr>
              <a:t>HIV PREVENTION </a:t>
            </a:r>
          </a:p>
          <a:p>
            <a:pPr algn="ctr"/>
            <a:r>
              <a:rPr lang="en-US" sz="3200" b="1" dirty="0">
                <a:solidFill>
                  <a:schemeClr val="tx2"/>
                </a:solidFill>
                <a:latin typeface="Work Sans Bold" pitchFamily="2" charset="77"/>
                <a:ea typeface="League Spartan" charset="0"/>
                <a:cs typeface="Poppins" pitchFamily="2" charset="77"/>
              </a:rPr>
              <a:t>STRATEGIES</a:t>
            </a:r>
          </a:p>
        </p:txBody>
      </p:sp>
      <p:sp>
        <p:nvSpPr>
          <p:cNvPr id="44" name="Subtitle 2">
            <a:extLst>
              <a:ext uri="{FF2B5EF4-FFF2-40B4-BE49-F238E27FC236}">
                <a16:creationId xmlns:a16="http://schemas.microsoft.com/office/drawing/2014/main" id="{5205DB63-0F65-9540-B04E-78E2BCB1E2F1}"/>
              </a:ext>
            </a:extLst>
          </p:cNvPr>
          <p:cNvSpPr txBox="1">
            <a:spLocks/>
          </p:cNvSpPr>
          <p:nvPr/>
        </p:nvSpPr>
        <p:spPr>
          <a:xfrm>
            <a:off x="2503646" y="9715714"/>
            <a:ext cx="6117336" cy="240604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r>
              <a:rPr lang="en-US" sz="2400" b="0" i="0" dirty="0">
                <a:solidFill>
                  <a:srgbClr val="374151"/>
                </a:solidFill>
                <a:effectLst/>
                <a:latin typeface="Söhne"/>
              </a:rPr>
              <a:t>Implement comprehensive HIV prevention programs addressing sexual transmission, mother-to-child transmission, and transmission among key populations to effectively combat the spread of the virus.</a:t>
            </a:r>
          </a:p>
        </p:txBody>
      </p:sp>
      <p:sp>
        <p:nvSpPr>
          <p:cNvPr id="47" name="TextBox 46">
            <a:extLst>
              <a:ext uri="{FF2B5EF4-FFF2-40B4-BE49-F238E27FC236}">
                <a16:creationId xmlns:a16="http://schemas.microsoft.com/office/drawing/2014/main" id="{17D02237-2709-4C49-8EEE-E1F7A550C48E}"/>
              </a:ext>
            </a:extLst>
          </p:cNvPr>
          <p:cNvSpPr txBox="1"/>
          <p:nvPr/>
        </p:nvSpPr>
        <p:spPr>
          <a:xfrm>
            <a:off x="10714176" y="7981294"/>
            <a:ext cx="4028667" cy="1569660"/>
          </a:xfrm>
          <a:prstGeom prst="rect">
            <a:avLst/>
          </a:prstGeom>
          <a:noFill/>
        </p:spPr>
        <p:txBody>
          <a:bodyPr wrap="none" rtlCol="0" anchor="ctr" anchorCtr="0">
            <a:spAutoFit/>
          </a:bodyPr>
          <a:lstStyle/>
          <a:p>
            <a:pPr algn="ctr"/>
            <a:r>
              <a:rPr lang="en-US" sz="3200" b="1" dirty="0">
                <a:solidFill>
                  <a:schemeClr val="tx2"/>
                </a:solidFill>
                <a:latin typeface="Work Sans Bold" pitchFamily="2" charset="77"/>
                <a:ea typeface="League Spartan" charset="0"/>
                <a:cs typeface="Poppins" pitchFamily="2" charset="77"/>
              </a:rPr>
              <a:t>ADDRESS </a:t>
            </a:r>
          </a:p>
          <a:p>
            <a:pPr algn="ctr"/>
            <a:r>
              <a:rPr lang="en-US" sz="3200" b="1" dirty="0">
                <a:solidFill>
                  <a:schemeClr val="tx2"/>
                </a:solidFill>
                <a:latin typeface="Work Sans Bold" pitchFamily="2" charset="77"/>
                <a:ea typeface="League Spartan" charset="0"/>
                <a:cs typeface="Poppins" pitchFamily="2" charset="77"/>
              </a:rPr>
              <a:t>SOCIO-ECONOMIC </a:t>
            </a:r>
          </a:p>
          <a:p>
            <a:pPr algn="ctr"/>
            <a:r>
              <a:rPr lang="en-US" sz="3200" b="1" dirty="0">
                <a:solidFill>
                  <a:schemeClr val="tx2"/>
                </a:solidFill>
                <a:latin typeface="Work Sans Bold" pitchFamily="2" charset="77"/>
                <a:ea typeface="League Spartan" charset="0"/>
                <a:cs typeface="Poppins" pitchFamily="2" charset="77"/>
              </a:rPr>
              <a:t>FACTORS</a:t>
            </a:r>
          </a:p>
        </p:txBody>
      </p:sp>
      <p:sp>
        <p:nvSpPr>
          <p:cNvPr id="48" name="Subtitle 2">
            <a:extLst>
              <a:ext uri="{FF2B5EF4-FFF2-40B4-BE49-F238E27FC236}">
                <a16:creationId xmlns:a16="http://schemas.microsoft.com/office/drawing/2014/main" id="{4FC75037-6068-9041-9C9E-367BCCECB274}"/>
              </a:ext>
            </a:extLst>
          </p:cNvPr>
          <p:cNvSpPr txBox="1">
            <a:spLocks/>
          </p:cNvSpPr>
          <p:nvPr/>
        </p:nvSpPr>
        <p:spPr>
          <a:xfrm>
            <a:off x="9174102" y="9715714"/>
            <a:ext cx="6117336" cy="2406046"/>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r>
              <a:rPr lang="en-US" sz="2400" b="0" i="0" dirty="0">
                <a:solidFill>
                  <a:srgbClr val="374151"/>
                </a:solidFill>
                <a:effectLst/>
                <a:latin typeface="Söhne"/>
              </a:rPr>
              <a:t>The analysis indicates that higher GDP is associated with lower HIV cases, suggesting the need for government focus on strengthening GDP to control and reduce HIV cases.</a:t>
            </a:r>
          </a:p>
        </p:txBody>
      </p:sp>
      <p:sp>
        <p:nvSpPr>
          <p:cNvPr id="49" name="TextBox 48">
            <a:extLst>
              <a:ext uri="{FF2B5EF4-FFF2-40B4-BE49-F238E27FC236}">
                <a16:creationId xmlns:a16="http://schemas.microsoft.com/office/drawing/2014/main" id="{50184326-4693-B94B-910E-A75BE72CB9CE}"/>
              </a:ext>
            </a:extLst>
          </p:cNvPr>
          <p:cNvSpPr txBox="1"/>
          <p:nvPr/>
        </p:nvSpPr>
        <p:spPr>
          <a:xfrm>
            <a:off x="16657541" y="7981294"/>
            <a:ext cx="4251485" cy="1569660"/>
          </a:xfrm>
          <a:prstGeom prst="rect">
            <a:avLst/>
          </a:prstGeom>
          <a:noFill/>
        </p:spPr>
        <p:txBody>
          <a:bodyPr wrap="none" rtlCol="0" anchor="ctr" anchorCtr="0">
            <a:spAutoFit/>
          </a:bodyPr>
          <a:lstStyle/>
          <a:p>
            <a:pPr algn="ctr"/>
            <a:r>
              <a:rPr lang="en-US" sz="3200" b="1" dirty="0">
                <a:solidFill>
                  <a:schemeClr val="tx2"/>
                </a:solidFill>
                <a:latin typeface="Work Sans Bold" pitchFamily="2" charset="77"/>
                <a:ea typeface="League Spartan" charset="0"/>
                <a:cs typeface="Poppins" pitchFamily="2" charset="77"/>
              </a:rPr>
              <a:t>FOCUS ON </a:t>
            </a:r>
          </a:p>
          <a:p>
            <a:pPr algn="ctr"/>
            <a:r>
              <a:rPr lang="en-US" sz="3200" b="1" dirty="0">
                <a:solidFill>
                  <a:schemeClr val="tx2"/>
                </a:solidFill>
                <a:latin typeface="Work Sans Bold" pitchFamily="2" charset="77"/>
                <a:ea typeface="League Spartan" charset="0"/>
                <a:cs typeface="Poppins" pitchFamily="2" charset="77"/>
              </a:rPr>
              <a:t>WOMEN AND </a:t>
            </a:r>
          </a:p>
          <a:p>
            <a:pPr algn="ctr"/>
            <a:r>
              <a:rPr lang="en-US" sz="3200" b="1" dirty="0">
                <a:solidFill>
                  <a:schemeClr val="tx2"/>
                </a:solidFill>
                <a:latin typeface="Work Sans Bold" pitchFamily="2" charset="77"/>
                <a:ea typeface="League Spartan" charset="0"/>
                <a:cs typeface="Poppins" pitchFamily="2" charset="77"/>
              </a:rPr>
              <a:t>MATERNAL HEALTH</a:t>
            </a:r>
          </a:p>
        </p:txBody>
      </p:sp>
      <p:sp>
        <p:nvSpPr>
          <p:cNvPr id="50" name="Subtitle 2">
            <a:extLst>
              <a:ext uri="{FF2B5EF4-FFF2-40B4-BE49-F238E27FC236}">
                <a16:creationId xmlns:a16="http://schemas.microsoft.com/office/drawing/2014/main" id="{23E15A72-1540-1F45-86E7-D0C7A6075C55}"/>
              </a:ext>
            </a:extLst>
          </p:cNvPr>
          <p:cNvSpPr txBox="1">
            <a:spLocks/>
          </p:cNvSpPr>
          <p:nvPr/>
        </p:nvSpPr>
        <p:spPr>
          <a:xfrm>
            <a:off x="15844559" y="9715714"/>
            <a:ext cx="6119704" cy="284924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r>
              <a:rPr lang="en-US" sz="2400" b="0" i="0" dirty="0">
                <a:solidFill>
                  <a:srgbClr val="374151"/>
                </a:solidFill>
                <a:effectLst/>
                <a:latin typeface="Söhne"/>
              </a:rPr>
              <a:t>Governments should prioritize interventions targeting women, particularly in maternal health, as the number of pregnant women with HIV is significantly increasing over time; enhancing access to HIV testing, prevention, and treatment services is crucial.</a:t>
            </a:r>
          </a:p>
        </p:txBody>
      </p:sp>
      <p:sp>
        <p:nvSpPr>
          <p:cNvPr id="51" name="TextBox 50">
            <a:extLst>
              <a:ext uri="{FF2B5EF4-FFF2-40B4-BE49-F238E27FC236}">
                <a16:creationId xmlns:a16="http://schemas.microsoft.com/office/drawing/2014/main" id="{1A024E4B-197F-4C49-A2FC-0D368DFB9914}"/>
              </a:ext>
            </a:extLst>
          </p:cNvPr>
          <p:cNvSpPr txBox="1"/>
          <p:nvPr/>
        </p:nvSpPr>
        <p:spPr>
          <a:xfrm>
            <a:off x="7968635" y="609600"/>
            <a:ext cx="8454559" cy="1107996"/>
          </a:xfrm>
          <a:prstGeom prst="rect">
            <a:avLst/>
          </a:prstGeom>
          <a:noFill/>
        </p:spPr>
        <p:txBody>
          <a:bodyPr wrap="none" rtlCol="0">
            <a:spAutoFit/>
          </a:bodyPr>
          <a:lstStyle>
            <a:defPPr>
              <a:defRPr lang="en-US"/>
            </a:defPPr>
            <a:lvl1pPr algn="ctr">
              <a:defRPr sz="6000" b="1">
                <a:solidFill>
                  <a:schemeClr val="tx2"/>
                </a:solidFill>
                <a:latin typeface="Poppins" pitchFamily="2" charset="77"/>
                <a:cs typeface="Poppins" pitchFamily="2" charset="77"/>
              </a:defRPr>
            </a:lvl1pPr>
          </a:lstStyle>
          <a:p>
            <a:r>
              <a:rPr lang="en-US" dirty="0"/>
              <a:t>RECOMMENDATION</a:t>
            </a:r>
          </a:p>
        </p:txBody>
      </p:sp>
    </p:spTree>
    <p:extLst>
      <p:ext uri="{BB962C8B-B14F-4D97-AF65-F5344CB8AC3E}">
        <p14:creationId xmlns:p14="http://schemas.microsoft.com/office/powerpoint/2010/main" val="2262515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827076-9A1D-D042-231A-BE11EF37D11B}"/>
              </a:ext>
            </a:extLst>
          </p:cNvPr>
          <p:cNvSpPr txBox="1"/>
          <p:nvPr/>
        </p:nvSpPr>
        <p:spPr>
          <a:xfrm>
            <a:off x="9141387" y="612372"/>
            <a:ext cx="609493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DATA SOURCES</a:t>
            </a:r>
          </a:p>
        </p:txBody>
      </p:sp>
      <p:sp>
        <p:nvSpPr>
          <p:cNvPr id="3" name="TextBox 2">
            <a:extLst>
              <a:ext uri="{FF2B5EF4-FFF2-40B4-BE49-F238E27FC236}">
                <a16:creationId xmlns:a16="http://schemas.microsoft.com/office/drawing/2014/main" id="{E4676886-BE72-F018-9348-4E9256830792}"/>
              </a:ext>
            </a:extLst>
          </p:cNvPr>
          <p:cNvSpPr txBox="1"/>
          <p:nvPr/>
        </p:nvSpPr>
        <p:spPr>
          <a:xfrm>
            <a:off x="8387970" y="1575186"/>
            <a:ext cx="7601761" cy="461665"/>
          </a:xfrm>
          <a:prstGeom prst="rect">
            <a:avLst/>
          </a:prstGeom>
          <a:noFill/>
        </p:spPr>
        <p:txBody>
          <a:bodyPr wrap="none" rtlCol="0">
            <a:spAutoFit/>
          </a:bodyPr>
          <a:lstStyle/>
          <a:p>
            <a:pPr algn="ctr"/>
            <a:r>
              <a:rPr lang="en-US" sz="2400" spc="300" dirty="0">
                <a:solidFill>
                  <a:schemeClr val="tx1">
                    <a:lumMod val="50000"/>
                  </a:schemeClr>
                </a:solidFill>
                <a:latin typeface="Poppins Light" pitchFamily="2" charset="77"/>
                <a:cs typeface="Poppins Light" pitchFamily="2" charset="77"/>
              </a:rPr>
              <a:t>WHERE WE RETRIEVED ALL THE DATA FROM</a:t>
            </a:r>
          </a:p>
        </p:txBody>
      </p:sp>
      <p:pic>
        <p:nvPicPr>
          <p:cNvPr id="1026" name="Picture 2" descr="World Health Organization (WHO) – Logos Download">
            <a:extLst>
              <a:ext uri="{FF2B5EF4-FFF2-40B4-BE49-F238E27FC236}">
                <a16:creationId xmlns:a16="http://schemas.microsoft.com/office/drawing/2014/main" id="{9D39BCD4-B8FA-6935-3810-2D79168D4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5811" y="3310783"/>
            <a:ext cx="8871691" cy="26234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wnload World Bank Logo in SVG Vector or PNG File Format - Logo.wine">
            <a:extLst>
              <a:ext uri="{FF2B5EF4-FFF2-40B4-BE49-F238E27FC236}">
                <a16:creationId xmlns:a16="http://schemas.microsoft.com/office/drawing/2014/main" id="{00642C55-0693-474A-7B84-D55BD29ED63C}"/>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1171812" y="895739"/>
            <a:ext cx="11554824" cy="77032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0035B8E-13C2-4BC6-5C52-E704BD530DC9}"/>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010030" y="7737100"/>
            <a:ext cx="8458917" cy="211472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79C3A7C-BD7C-3ED2-4F9D-F987B5EF7DF4}"/>
              </a:ext>
            </a:extLst>
          </p:cNvPr>
          <p:cNvPicPr>
            <a:picLocks noChangeAspect="1"/>
          </p:cNvPicPr>
          <p:nvPr/>
        </p:nvPicPr>
        <p:blipFill>
          <a:blip r:embed="rId5"/>
          <a:stretch>
            <a:fillRect/>
          </a:stretch>
        </p:blipFill>
        <p:spPr>
          <a:xfrm>
            <a:off x="12517774" y="8003222"/>
            <a:ext cx="9928479" cy="1530556"/>
          </a:xfrm>
          <a:prstGeom prst="rect">
            <a:avLst/>
          </a:prstGeom>
        </p:spPr>
      </p:pic>
      <p:sp>
        <p:nvSpPr>
          <p:cNvPr id="8" name="Rectangle: Rounded Corners 7">
            <a:extLst>
              <a:ext uri="{FF2B5EF4-FFF2-40B4-BE49-F238E27FC236}">
                <a16:creationId xmlns:a16="http://schemas.microsoft.com/office/drawing/2014/main" id="{8748C0EC-EA91-3C49-E14C-1462AC90D5C7}"/>
              </a:ext>
            </a:extLst>
          </p:cNvPr>
          <p:cNvSpPr/>
          <p:nvPr/>
        </p:nvSpPr>
        <p:spPr>
          <a:xfrm>
            <a:off x="3483363" y="10972800"/>
            <a:ext cx="17410923" cy="1847461"/>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rPr>
              <a:t>These are the sources of data we retrieved from: World Health Organization (WHO), The World Bank, UNICEF, and theGlobalEconomy.com</a:t>
            </a:r>
          </a:p>
        </p:txBody>
      </p:sp>
    </p:spTree>
    <p:extLst>
      <p:ext uri="{BB962C8B-B14F-4D97-AF65-F5344CB8AC3E}">
        <p14:creationId xmlns:p14="http://schemas.microsoft.com/office/powerpoint/2010/main" val="2121797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F541813-4B61-03D9-E49A-C2ED3D3836C4}"/>
              </a:ext>
            </a:extLst>
          </p:cNvPr>
          <p:cNvSpPr txBox="1"/>
          <p:nvPr/>
        </p:nvSpPr>
        <p:spPr>
          <a:xfrm>
            <a:off x="1884785" y="2581665"/>
            <a:ext cx="19948848" cy="7456465"/>
          </a:xfrm>
          <a:prstGeom prst="rect">
            <a:avLst/>
          </a:prstGeom>
          <a:noFill/>
        </p:spPr>
        <p:txBody>
          <a:bodyPr wrap="square" rtlCol="0">
            <a:spAutoFit/>
          </a:bodyPr>
          <a:lstStyle/>
          <a:p>
            <a:pPr>
              <a:lnSpc>
                <a:spcPct val="150000"/>
              </a:lnSpc>
              <a:spcAft>
                <a:spcPts val="800"/>
              </a:spcAft>
            </a:pPr>
            <a:r>
              <a:rPr lang="en-US" sz="3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UNICEF. (2022). </a:t>
            </a:r>
            <a:r>
              <a:rPr lang="en-US" sz="300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Global and regional trends - UNICEF DATA</a:t>
            </a:r>
            <a:r>
              <a:rPr lang="en-US" sz="3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UNICEF DATA. 	</a:t>
            </a:r>
            <a:r>
              <a:rPr lang="en-US" sz="3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hlinkClick r:id="rId2"/>
              </a:rPr>
              <a:t>https://data.unicef.org/topic/hivaids/global-regional-trends/</a:t>
            </a:r>
            <a:endParaRPr lang="en-US" sz="3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a:lnSpc>
                <a:spcPct val="150000"/>
              </a:lnSpc>
              <a:spcAft>
                <a:spcPts val="800"/>
              </a:spcAft>
            </a:pPr>
            <a:r>
              <a:rPr lang="en-US" sz="300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a:t>
            </a:r>
            <a:r>
              <a:rPr lang="en-US" sz="3000" i="1"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Hiv</a:t>
            </a:r>
            <a:r>
              <a:rPr lang="en-US" sz="300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/Aids | Data | </a:t>
            </a:r>
            <a:r>
              <a:rPr lang="en-US" sz="3000" i="1"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DataBank</a:t>
            </a:r>
            <a:r>
              <a:rPr lang="en-US" sz="3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(n.d.). Databank.worldbank.org. Retrieved June 23, 2023, from 	</a:t>
            </a:r>
            <a:r>
              <a:rPr lang="en-US" sz="3000" u="sng" dirty="0">
                <a:solidFill>
                  <a:srgbClr val="0563C1"/>
                </a:solidFill>
                <a:effectLst/>
                <a:latin typeface="Open Sans" panose="020B0606030504020204" pitchFamily="34" charset="0"/>
                <a:ea typeface="Open Sans" panose="020B0606030504020204" pitchFamily="34" charset="0"/>
                <a:cs typeface="Open Sans" panose="020B0606030504020204" pitchFamily="34" charset="0"/>
                <a:hlinkClick r:id="rId3"/>
              </a:rPr>
              <a:t>https://databank.worldbank.org/databases/hiv/aids</a:t>
            </a:r>
            <a:endParaRPr lang="en-US" sz="3000" u="sng"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a:p>
            <a:pPr>
              <a:lnSpc>
                <a:spcPct val="150000"/>
              </a:lnSpc>
              <a:spcAft>
                <a:spcPts val="800"/>
              </a:spcAft>
            </a:pPr>
            <a:r>
              <a:rPr lang="en-US" sz="3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The Global Economy. (2023). </a:t>
            </a:r>
            <a:r>
              <a:rPr lang="en-US" sz="300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Global economy, world economy | TheGlobalEconomy.com</a:t>
            </a:r>
            <a:r>
              <a:rPr lang="en-US" sz="3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TheGlobalEconomy.com. 	</a:t>
            </a:r>
            <a:r>
              <a:rPr lang="en-US" sz="3000" u="sng" dirty="0">
                <a:solidFill>
                  <a:srgbClr val="0563C1"/>
                </a:solidFill>
                <a:effectLst/>
                <a:latin typeface="Open Sans" panose="020B0606030504020204" pitchFamily="34" charset="0"/>
                <a:ea typeface="Open Sans" panose="020B0606030504020204" pitchFamily="34" charset="0"/>
                <a:cs typeface="Open Sans" panose="020B0606030504020204" pitchFamily="34" charset="0"/>
                <a:hlinkClick r:id="rId4"/>
              </a:rPr>
              <a:t>https://www.theglobaleconomy.com/</a:t>
            </a:r>
            <a:endParaRPr lang="en-US" sz="3000" dirty="0">
              <a:effectLst/>
              <a:latin typeface="Open Sans" panose="020B0606030504020204" pitchFamily="34" charset="0"/>
              <a:ea typeface="Open Sans" panose="020B0606030504020204" pitchFamily="34" charset="0"/>
              <a:cs typeface="Open Sans" panose="020B0606030504020204" pitchFamily="34" charset="0"/>
            </a:endParaRPr>
          </a:p>
          <a:p>
            <a:pPr>
              <a:lnSpc>
                <a:spcPct val="150000"/>
              </a:lnSpc>
              <a:spcAft>
                <a:spcPts val="800"/>
              </a:spcAft>
            </a:pPr>
            <a:r>
              <a:rPr lang="en-US" sz="3000" i="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GHO | By category | Number of people (all ages) living with HIV - Estimates by country</a:t>
            </a:r>
            <a:r>
              <a:rPr lang="en-US" sz="30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(n.d.). WHO. 	https://apps.who.int/gho/data/view.main.22100?lang=en</a:t>
            </a:r>
            <a:endParaRPr lang="en-US" sz="3000" dirty="0">
              <a:effectLst/>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spcAft>
                <a:spcPts val="800"/>
              </a:spcAft>
            </a:pPr>
            <a:endParaRPr lang="en-US" sz="3000" kern="100"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spcAft>
                <a:spcPts val="800"/>
              </a:spcAft>
            </a:pPr>
            <a:endParaRPr lang="en-US" sz="3000" kern="100" dirty="0">
              <a:solidFill>
                <a:schemeClr val="accent6">
                  <a:lumMod val="10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6">
            <a:extLst>
              <a:ext uri="{FF2B5EF4-FFF2-40B4-BE49-F238E27FC236}">
                <a16:creationId xmlns:a16="http://schemas.microsoft.com/office/drawing/2014/main" id="{A9A3BE64-5545-1F70-FF7D-D4497DFCFAA5}"/>
              </a:ext>
            </a:extLst>
          </p:cNvPr>
          <p:cNvSpPr txBox="1"/>
          <p:nvPr/>
        </p:nvSpPr>
        <p:spPr>
          <a:xfrm>
            <a:off x="9738360" y="609600"/>
            <a:ext cx="4915128" cy="1015663"/>
          </a:xfrm>
          <a:prstGeom prst="rect">
            <a:avLst/>
          </a:prstGeom>
          <a:noFill/>
        </p:spPr>
        <p:txBody>
          <a:bodyPr wrap="none" rtlCol="0">
            <a:spAutoFit/>
          </a:bodyPr>
          <a:lstStyle>
            <a:defPPr>
              <a:defRPr lang="en-US"/>
            </a:defPPr>
            <a:lvl1pPr algn="ctr">
              <a:defRPr sz="6000" b="1">
                <a:solidFill>
                  <a:schemeClr val="tx2"/>
                </a:solidFill>
                <a:latin typeface="Poppins" pitchFamily="2" charset="77"/>
                <a:cs typeface="Poppins" pitchFamily="2" charset="77"/>
              </a:defRPr>
            </a:lvl1pPr>
          </a:lstStyle>
          <a:p>
            <a:r>
              <a:rPr lang="en-US" dirty="0"/>
              <a:t>REFERENCES</a:t>
            </a:r>
          </a:p>
        </p:txBody>
      </p:sp>
    </p:spTree>
    <p:extLst>
      <p:ext uri="{BB962C8B-B14F-4D97-AF65-F5344CB8AC3E}">
        <p14:creationId xmlns:p14="http://schemas.microsoft.com/office/powerpoint/2010/main" val="1740125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istorical background of HIV/AIDS – Dutable">
            <a:extLst>
              <a:ext uri="{FF2B5EF4-FFF2-40B4-BE49-F238E27FC236}">
                <a16:creationId xmlns:a16="http://schemas.microsoft.com/office/drawing/2014/main" id="{2C502750-FDF9-622A-7260-AE0DE06D9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438" y="462176"/>
            <a:ext cx="23090219" cy="125303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E0EC390-D616-A079-24A3-B70C4D21212C}"/>
              </a:ext>
            </a:extLst>
          </p:cNvPr>
          <p:cNvSpPr/>
          <p:nvPr/>
        </p:nvSpPr>
        <p:spPr>
          <a:xfrm>
            <a:off x="0" y="0"/>
            <a:ext cx="24377650" cy="13716000"/>
          </a:xfrm>
          <a:prstGeom prst="rect">
            <a:avLst/>
          </a:prstGeom>
          <a:solidFill>
            <a:srgbClr val="DED9D8">
              <a:alpha val="43922"/>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60627A0-7A50-1E0C-FFFA-8F53EAAE1CE8}"/>
              </a:ext>
            </a:extLst>
          </p:cNvPr>
          <p:cNvSpPr txBox="1"/>
          <p:nvPr/>
        </p:nvSpPr>
        <p:spPr>
          <a:xfrm>
            <a:off x="1411968" y="1362262"/>
            <a:ext cx="3495934" cy="2800767"/>
          </a:xfrm>
          <a:prstGeom prst="rect">
            <a:avLst/>
          </a:prstGeom>
          <a:noFill/>
        </p:spPr>
        <p:txBody>
          <a:bodyPr wrap="square" rtlCol="0">
            <a:spAutoFit/>
          </a:bodyPr>
          <a:lstStyle/>
          <a:p>
            <a:r>
              <a:rPr lang="en-US" sz="8800" b="1" dirty="0">
                <a:solidFill>
                  <a:schemeClr val="accent3">
                    <a:lumMod val="50000"/>
                  </a:schemeClr>
                </a:solidFill>
              </a:rPr>
              <a:t>THANK YOU!</a:t>
            </a:r>
          </a:p>
        </p:txBody>
      </p:sp>
      <p:sp>
        <p:nvSpPr>
          <p:cNvPr id="3" name="TextBox 2">
            <a:extLst>
              <a:ext uri="{FF2B5EF4-FFF2-40B4-BE49-F238E27FC236}">
                <a16:creationId xmlns:a16="http://schemas.microsoft.com/office/drawing/2014/main" id="{BA100FC5-E0E7-FC69-891B-6A8C2C8DE49E}"/>
              </a:ext>
            </a:extLst>
          </p:cNvPr>
          <p:cNvSpPr txBox="1"/>
          <p:nvPr/>
        </p:nvSpPr>
        <p:spPr>
          <a:xfrm>
            <a:off x="17102818" y="9013371"/>
            <a:ext cx="4963886" cy="2800767"/>
          </a:xfrm>
          <a:prstGeom prst="rect">
            <a:avLst/>
          </a:prstGeom>
          <a:noFill/>
        </p:spPr>
        <p:txBody>
          <a:bodyPr wrap="square" rtlCol="0">
            <a:spAutoFit/>
          </a:bodyPr>
          <a:lstStyle/>
          <a:p>
            <a:pPr algn="ctr"/>
            <a:r>
              <a:rPr lang="en-US" sz="8800" b="1" dirty="0">
                <a:solidFill>
                  <a:srgbClr val="C00000"/>
                </a:solidFill>
              </a:rPr>
              <a:t>Q &amp; A </a:t>
            </a:r>
          </a:p>
          <a:p>
            <a:pPr algn="ctr"/>
            <a:r>
              <a:rPr lang="en-US" sz="8800" b="1" dirty="0">
                <a:solidFill>
                  <a:srgbClr val="C00000"/>
                </a:solidFill>
              </a:rPr>
              <a:t>TIME!!</a:t>
            </a:r>
          </a:p>
        </p:txBody>
      </p:sp>
    </p:spTree>
    <p:extLst>
      <p:ext uri="{BB962C8B-B14F-4D97-AF65-F5344CB8AC3E}">
        <p14:creationId xmlns:p14="http://schemas.microsoft.com/office/powerpoint/2010/main" val="4048816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A2244161-721B-8E4B-B0F1-C570DD391653}"/>
              </a:ext>
            </a:extLst>
          </p:cNvPr>
          <p:cNvGraphicFramePr/>
          <p:nvPr>
            <p:extLst>
              <p:ext uri="{D42A27DB-BD31-4B8C-83A1-F6EECF244321}">
                <p14:modId xmlns:p14="http://schemas.microsoft.com/office/powerpoint/2010/main" val="3015204871"/>
              </p:ext>
            </p:extLst>
          </p:nvPr>
        </p:nvGraphicFramePr>
        <p:xfrm>
          <a:off x="1520825" y="3401650"/>
          <a:ext cx="21336001" cy="1916804"/>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5E2C82CA-E0E3-944C-91E6-02CE874A7894}"/>
              </a:ext>
            </a:extLst>
          </p:cNvPr>
          <p:cNvSpPr txBox="1"/>
          <p:nvPr/>
        </p:nvSpPr>
        <p:spPr>
          <a:xfrm>
            <a:off x="1443556" y="2735534"/>
            <a:ext cx="3959738" cy="584775"/>
          </a:xfrm>
          <a:prstGeom prst="rect">
            <a:avLst/>
          </a:prstGeom>
          <a:noFill/>
        </p:spPr>
        <p:txBody>
          <a:bodyPr wrap="none" rtlCol="0" anchor="b" anchorCtr="0">
            <a:spAutoFit/>
          </a:bodyPr>
          <a:lstStyle/>
          <a:p>
            <a:pPr algn="ctr"/>
            <a:r>
              <a:rPr lang="en-US" sz="3200" b="1" dirty="0">
                <a:solidFill>
                  <a:schemeClr val="tx2"/>
                </a:solidFill>
                <a:latin typeface="Poppins SemiBold" pitchFamily="2" charset="77"/>
                <a:ea typeface="League Spartan" charset="0"/>
                <a:cs typeface="Poppins SemiBold" pitchFamily="2" charset="77"/>
              </a:rPr>
              <a:t>CREATE A SCHEMA</a:t>
            </a:r>
          </a:p>
        </p:txBody>
      </p:sp>
      <p:sp>
        <p:nvSpPr>
          <p:cNvPr id="18" name="Pentagon 17">
            <a:extLst>
              <a:ext uri="{FF2B5EF4-FFF2-40B4-BE49-F238E27FC236}">
                <a16:creationId xmlns:a16="http://schemas.microsoft.com/office/drawing/2014/main" id="{790075BA-0046-1C47-A0B0-17ADD8D39C35}"/>
              </a:ext>
            </a:extLst>
          </p:cNvPr>
          <p:cNvSpPr/>
          <p:nvPr/>
        </p:nvSpPr>
        <p:spPr>
          <a:xfrm rot="5400000">
            <a:off x="3131038" y="5462514"/>
            <a:ext cx="584775" cy="158010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hart 5">
            <a:extLst>
              <a:ext uri="{FF2B5EF4-FFF2-40B4-BE49-F238E27FC236}">
                <a16:creationId xmlns:a16="http://schemas.microsoft.com/office/drawing/2014/main" id="{19DA3951-5DEF-BC7C-C909-2BF9F6DD2B1E}"/>
              </a:ext>
            </a:extLst>
          </p:cNvPr>
          <p:cNvGraphicFramePr/>
          <p:nvPr>
            <p:extLst>
              <p:ext uri="{D42A27DB-BD31-4B8C-83A1-F6EECF244321}">
                <p14:modId xmlns:p14="http://schemas.microsoft.com/office/powerpoint/2010/main" val="3341406395"/>
              </p:ext>
            </p:extLst>
          </p:nvPr>
        </p:nvGraphicFramePr>
        <p:xfrm>
          <a:off x="1520825" y="9947913"/>
          <a:ext cx="5634556" cy="1916804"/>
        </p:xfrm>
        <a:graphic>
          <a:graphicData uri="http://schemas.openxmlformats.org/drawingml/2006/chart">
            <c:chart xmlns:c="http://schemas.openxmlformats.org/drawingml/2006/chart" xmlns:r="http://schemas.openxmlformats.org/officeDocument/2006/relationships" r:id="rId3"/>
          </a:graphicData>
        </a:graphic>
      </p:graphicFrame>
      <p:pic>
        <p:nvPicPr>
          <p:cNvPr id="7" name="Picture 6" descr="A screenshot of a computer&#10;&#10;Description automatically generated with medium confidence">
            <a:extLst>
              <a:ext uri="{FF2B5EF4-FFF2-40B4-BE49-F238E27FC236}">
                <a16:creationId xmlns:a16="http://schemas.microsoft.com/office/drawing/2014/main" id="{B0E2E609-2861-5E12-FC9B-9AD00C689573}"/>
              </a:ext>
            </a:extLst>
          </p:cNvPr>
          <p:cNvPicPr>
            <a:picLocks noChangeAspect="1"/>
          </p:cNvPicPr>
          <p:nvPr/>
        </p:nvPicPr>
        <p:blipFill>
          <a:blip r:embed="rId4"/>
          <a:stretch>
            <a:fillRect/>
          </a:stretch>
        </p:blipFill>
        <p:spPr>
          <a:xfrm>
            <a:off x="10210800" y="7077514"/>
            <a:ext cx="6668327" cy="6181286"/>
          </a:xfrm>
          <a:prstGeom prst="rect">
            <a:avLst/>
          </a:prstGeom>
          <a:ln w="12700" cap="sq" cmpd="thickThin">
            <a:solidFill>
              <a:schemeClr val="accent6">
                <a:lumMod val="10000"/>
              </a:schemeClr>
            </a:solidFill>
            <a:prstDash val="solid"/>
            <a:miter lim="800000"/>
          </a:ln>
          <a:effectLst>
            <a:innerShdw blurRad="76200">
              <a:srgbClr val="000000"/>
            </a:innerShdw>
          </a:effectLst>
        </p:spPr>
      </p:pic>
      <p:pic>
        <p:nvPicPr>
          <p:cNvPr id="14" name="Picture 13" descr="A screenshot of a computer program&#10;&#10;Description automatically generated with low confidence">
            <a:extLst>
              <a:ext uri="{FF2B5EF4-FFF2-40B4-BE49-F238E27FC236}">
                <a16:creationId xmlns:a16="http://schemas.microsoft.com/office/drawing/2014/main" id="{0847463B-E28A-901A-D426-5AE666AF4159}"/>
              </a:ext>
            </a:extLst>
          </p:cNvPr>
          <p:cNvPicPr>
            <a:picLocks noChangeAspect="1"/>
          </p:cNvPicPr>
          <p:nvPr/>
        </p:nvPicPr>
        <p:blipFill>
          <a:blip r:embed="rId5"/>
          <a:stretch>
            <a:fillRect/>
          </a:stretch>
        </p:blipFill>
        <p:spPr>
          <a:xfrm>
            <a:off x="20012444" y="9960537"/>
            <a:ext cx="2844381" cy="2189768"/>
          </a:xfrm>
          <a:prstGeom prst="rect">
            <a:avLst/>
          </a:prstGeom>
          <a:ln w="12700" cap="sq" cmpd="thickThin">
            <a:solidFill>
              <a:schemeClr val="accent6">
                <a:lumMod val="10000"/>
              </a:schemeClr>
            </a:solidFill>
            <a:prstDash val="solid"/>
            <a:miter lim="800000"/>
          </a:ln>
          <a:effectLst>
            <a:innerShdw blurRad="76200">
              <a:srgbClr val="000000"/>
            </a:innerShdw>
          </a:effectLst>
        </p:spPr>
      </p:pic>
      <p:sp>
        <p:nvSpPr>
          <p:cNvPr id="15" name="Pentagon 17">
            <a:extLst>
              <a:ext uri="{FF2B5EF4-FFF2-40B4-BE49-F238E27FC236}">
                <a16:creationId xmlns:a16="http://schemas.microsoft.com/office/drawing/2014/main" id="{2B4D570E-3124-208E-E8FC-BDA88059C6F8}"/>
              </a:ext>
            </a:extLst>
          </p:cNvPr>
          <p:cNvSpPr/>
          <p:nvPr/>
        </p:nvSpPr>
        <p:spPr>
          <a:xfrm>
            <a:off x="8232540" y="10042882"/>
            <a:ext cx="1645920" cy="158010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entagon 17">
            <a:extLst>
              <a:ext uri="{FF2B5EF4-FFF2-40B4-BE49-F238E27FC236}">
                <a16:creationId xmlns:a16="http://schemas.microsoft.com/office/drawing/2014/main" id="{F563F0FD-6A5E-2597-57F3-2A72F63BEDA9}"/>
              </a:ext>
            </a:extLst>
          </p:cNvPr>
          <p:cNvSpPr/>
          <p:nvPr/>
        </p:nvSpPr>
        <p:spPr>
          <a:xfrm>
            <a:off x="17189959" y="10042882"/>
            <a:ext cx="1645920" cy="158010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picture containing text, font, white, design&#10;&#10;Description automatically generated">
            <a:extLst>
              <a:ext uri="{FF2B5EF4-FFF2-40B4-BE49-F238E27FC236}">
                <a16:creationId xmlns:a16="http://schemas.microsoft.com/office/drawing/2014/main" id="{C0696A5F-48CB-89AA-E9B7-264B99DA6260}"/>
              </a:ext>
            </a:extLst>
          </p:cNvPr>
          <p:cNvPicPr>
            <a:picLocks noChangeAspect="1"/>
          </p:cNvPicPr>
          <p:nvPr/>
        </p:nvPicPr>
        <p:blipFill>
          <a:blip r:embed="rId6"/>
          <a:stretch>
            <a:fillRect/>
          </a:stretch>
        </p:blipFill>
        <p:spPr>
          <a:xfrm>
            <a:off x="1520825" y="7174209"/>
            <a:ext cx="5556658" cy="1223338"/>
          </a:xfrm>
          <a:prstGeom prst="rect">
            <a:avLst/>
          </a:prstGeom>
          <a:ln w="12700" cap="sq" cmpd="thickThin">
            <a:solidFill>
              <a:srgbClr val="000000"/>
            </a:solidFill>
            <a:prstDash val="solid"/>
            <a:miter lim="800000"/>
          </a:ln>
          <a:effectLst>
            <a:innerShdw blurRad="76200">
              <a:srgbClr val="000000"/>
            </a:innerShdw>
          </a:effectLst>
        </p:spPr>
      </p:pic>
      <p:sp>
        <p:nvSpPr>
          <p:cNvPr id="11" name="Pentagon 17">
            <a:extLst>
              <a:ext uri="{FF2B5EF4-FFF2-40B4-BE49-F238E27FC236}">
                <a16:creationId xmlns:a16="http://schemas.microsoft.com/office/drawing/2014/main" id="{8BA908AE-824E-E27F-2FE4-5A91AE4A1529}"/>
              </a:ext>
            </a:extLst>
          </p:cNvPr>
          <p:cNvSpPr/>
          <p:nvPr/>
        </p:nvSpPr>
        <p:spPr>
          <a:xfrm rot="5400000">
            <a:off x="3131038" y="8144854"/>
            <a:ext cx="584775" cy="1580104"/>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5E598E9-159E-CBD8-FB0A-384A00879994}"/>
              </a:ext>
            </a:extLst>
          </p:cNvPr>
          <p:cNvSpPr txBox="1"/>
          <p:nvPr/>
        </p:nvSpPr>
        <p:spPr>
          <a:xfrm>
            <a:off x="1520825" y="9319779"/>
            <a:ext cx="2956259" cy="584775"/>
          </a:xfrm>
          <a:prstGeom prst="rect">
            <a:avLst/>
          </a:prstGeom>
          <a:noFill/>
        </p:spPr>
        <p:txBody>
          <a:bodyPr wrap="none" rtlCol="0" anchor="b" anchorCtr="0">
            <a:spAutoFit/>
          </a:bodyPr>
          <a:lstStyle/>
          <a:p>
            <a:r>
              <a:rPr lang="en-US" sz="3200" b="1" dirty="0">
                <a:solidFill>
                  <a:schemeClr val="tx2"/>
                </a:solidFill>
                <a:latin typeface="Poppins SemiBold" pitchFamily="2" charset="77"/>
                <a:ea typeface="League Spartan" charset="0"/>
                <a:cs typeface="Poppins SemiBold" pitchFamily="2" charset="77"/>
              </a:rPr>
              <a:t>IMPORT DATA</a:t>
            </a:r>
          </a:p>
        </p:txBody>
      </p:sp>
      <p:sp>
        <p:nvSpPr>
          <p:cNvPr id="8" name="TextBox 7">
            <a:extLst>
              <a:ext uri="{FF2B5EF4-FFF2-40B4-BE49-F238E27FC236}">
                <a16:creationId xmlns:a16="http://schemas.microsoft.com/office/drawing/2014/main" id="{E3A57BB5-3D32-037B-2C3D-6AAAAF81B64F}"/>
              </a:ext>
            </a:extLst>
          </p:cNvPr>
          <p:cNvSpPr txBox="1"/>
          <p:nvPr/>
        </p:nvSpPr>
        <p:spPr>
          <a:xfrm>
            <a:off x="4906250" y="612372"/>
            <a:ext cx="14565206"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CREATE SCHEMA AND IMPORT TABLES</a:t>
            </a:r>
          </a:p>
        </p:txBody>
      </p:sp>
      <p:sp>
        <p:nvSpPr>
          <p:cNvPr id="13" name="TextBox 12">
            <a:extLst>
              <a:ext uri="{FF2B5EF4-FFF2-40B4-BE49-F238E27FC236}">
                <a16:creationId xmlns:a16="http://schemas.microsoft.com/office/drawing/2014/main" id="{5DD014AC-A9FB-328D-6616-EC48E683BB20}"/>
              </a:ext>
            </a:extLst>
          </p:cNvPr>
          <p:cNvSpPr txBox="1"/>
          <p:nvPr/>
        </p:nvSpPr>
        <p:spPr>
          <a:xfrm>
            <a:off x="8611580" y="1575186"/>
            <a:ext cx="7154524" cy="461665"/>
          </a:xfrm>
          <a:prstGeom prst="rect">
            <a:avLst/>
          </a:prstGeom>
          <a:noFill/>
        </p:spPr>
        <p:txBody>
          <a:bodyPr wrap="none" rtlCol="0">
            <a:spAutoFit/>
          </a:bodyPr>
          <a:lstStyle/>
          <a:p>
            <a:pPr algn="ctr"/>
            <a:r>
              <a:rPr lang="en-US" sz="2400" spc="300" dirty="0">
                <a:solidFill>
                  <a:schemeClr val="tx1">
                    <a:lumMod val="50000"/>
                  </a:schemeClr>
                </a:solidFill>
                <a:latin typeface="Poppins Light" pitchFamily="2" charset="77"/>
                <a:cs typeface="Poppins Light" pitchFamily="2" charset="77"/>
              </a:rPr>
              <a:t>PROCESS TO IMPORT DATA INTO MYSQL</a:t>
            </a:r>
          </a:p>
        </p:txBody>
      </p:sp>
    </p:spTree>
    <p:extLst>
      <p:ext uri="{BB962C8B-B14F-4D97-AF65-F5344CB8AC3E}">
        <p14:creationId xmlns:p14="http://schemas.microsoft.com/office/powerpoint/2010/main" val="3317574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screenshot of a computer&#10;&#10;Description automatically generated with medium confidence">
            <a:extLst>
              <a:ext uri="{FF2B5EF4-FFF2-40B4-BE49-F238E27FC236}">
                <a16:creationId xmlns:a16="http://schemas.microsoft.com/office/drawing/2014/main" id="{35B59A34-14AC-2F09-3D1D-CAAD1BD1B702}"/>
              </a:ext>
            </a:extLst>
          </p:cNvPr>
          <p:cNvPicPr>
            <a:picLocks noChangeAspect="1"/>
          </p:cNvPicPr>
          <p:nvPr/>
        </p:nvPicPr>
        <p:blipFill>
          <a:blip r:embed="rId2"/>
          <a:stretch>
            <a:fillRect/>
          </a:stretch>
        </p:blipFill>
        <p:spPr>
          <a:xfrm>
            <a:off x="1900947" y="8519669"/>
            <a:ext cx="8234856" cy="3943521"/>
          </a:xfrm>
          <a:prstGeom prst="rect">
            <a:avLst/>
          </a:prstGeom>
          <a:ln w="12700" cap="sq" cmpd="thickThin">
            <a:solidFill>
              <a:srgbClr val="000000"/>
            </a:solidFill>
            <a:prstDash val="solid"/>
            <a:miter lim="800000"/>
          </a:ln>
          <a:effectLst>
            <a:innerShdw blurRad="76200">
              <a:srgbClr val="000000"/>
            </a:innerShdw>
          </a:effectLst>
        </p:spPr>
      </p:pic>
      <p:pic>
        <p:nvPicPr>
          <p:cNvPr id="24" name="Picture 23" descr="A screenshot of a computer&#10;&#10;Description automatically generated with medium confidence">
            <a:extLst>
              <a:ext uri="{FF2B5EF4-FFF2-40B4-BE49-F238E27FC236}">
                <a16:creationId xmlns:a16="http://schemas.microsoft.com/office/drawing/2014/main" id="{4F4E2AE6-EA3B-33F2-FEBE-859A3F59B544}"/>
              </a:ext>
            </a:extLst>
          </p:cNvPr>
          <p:cNvPicPr>
            <a:picLocks noChangeAspect="1"/>
          </p:cNvPicPr>
          <p:nvPr/>
        </p:nvPicPr>
        <p:blipFill>
          <a:blip r:embed="rId3"/>
          <a:stretch>
            <a:fillRect/>
          </a:stretch>
        </p:blipFill>
        <p:spPr>
          <a:xfrm>
            <a:off x="1900947" y="3506062"/>
            <a:ext cx="8234856" cy="4365572"/>
          </a:xfrm>
          <a:prstGeom prst="rect">
            <a:avLst/>
          </a:prstGeom>
          <a:ln w="12700" cap="sq" cmpd="thickThin">
            <a:solidFill>
              <a:srgbClr val="000000"/>
            </a:solidFill>
            <a:prstDash val="solid"/>
            <a:miter lim="800000"/>
          </a:ln>
          <a:effectLst>
            <a:innerShdw blurRad="76200">
              <a:srgbClr val="000000"/>
            </a:innerShdw>
          </a:effectLst>
        </p:spPr>
      </p:pic>
      <p:pic>
        <p:nvPicPr>
          <p:cNvPr id="31" name="Picture 30">
            <a:extLst>
              <a:ext uri="{FF2B5EF4-FFF2-40B4-BE49-F238E27FC236}">
                <a16:creationId xmlns:a16="http://schemas.microsoft.com/office/drawing/2014/main" id="{F83083F7-C4ED-0416-5D61-C1E11E3DC87A}"/>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13931509" y="3506062"/>
            <a:ext cx="8234856" cy="4361688"/>
          </a:xfrm>
          <a:prstGeom prst="rect">
            <a:avLst/>
          </a:prstGeom>
          <a:ln w="12700" cap="sq" cmpd="thickThin">
            <a:solidFill>
              <a:srgbClr val="000000"/>
            </a:solidFill>
            <a:prstDash val="solid"/>
            <a:miter lim="800000"/>
          </a:ln>
          <a:effectLst>
            <a:innerShdw blurRad="76200">
              <a:srgbClr val="000000"/>
            </a:innerShdw>
          </a:effectLst>
        </p:spPr>
      </p:pic>
      <p:pic>
        <p:nvPicPr>
          <p:cNvPr id="34" name="Picture 33">
            <a:extLst>
              <a:ext uri="{FF2B5EF4-FFF2-40B4-BE49-F238E27FC236}">
                <a16:creationId xmlns:a16="http://schemas.microsoft.com/office/drawing/2014/main" id="{8042BB22-6F9C-E3EE-98B5-AD9096E578BC}"/>
              </a:ext>
            </a:extLst>
          </p:cNvPr>
          <p:cNvPicPr>
            <a:picLocks noChangeAspect="1"/>
          </p:cNvPicPr>
          <p:nvPr/>
        </p:nvPicPr>
        <p:blipFill>
          <a:blip r:embed="rId5" cstate="email">
            <a:extLst>
              <a:ext uri="{28A0092B-C50C-407E-A947-70E740481C1C}">
                <a14:useLocalDpi xmlns:a14="http://schemas.microsoft.com/office/drawing/2010/main" val="0"/>
              </a:ext>
            </a:extLst>
          </a:blip>
          <a:srcRect/>
          <a:stretch/>
        </p:blipFill>
        <p:spPr>
          <a:xfrm>
            <a:off x="13931510" y="8519669"/>
            <a:ext cx="8234856" cy="3943521"/>
          </a:xfrm>
          <a:prstGeom prst="rect">
            <a:avLst/>
          </a:prstGeom>
          <a:ln w="12700" cap="sq" cmpd="thickThin">
            <a:solidFill>
              <a:srgbClr val="000000"/>
            </a:solidFill>
            <a:prstDash val="solid"/>
            <a:miter lim="800000"/>
          </a:ln>
          <a:effectLst>
            <a:innerShdw blurRad="76200">
              <a:srgbClr val="000000"/>
            </a:innerShdw>
          </a:effectLst>
        </p:spPr>
      </p:pic>
      <p:sp>
        <p:nvSpPr>
          <p:cNvPr id="2" name="TextBox 1">
            <a:extLst>
              <a:ext uri="{FF2B5EF4-FFF2-40B4-BE49-F238E27FC236}">
                <a16:creationId xmlns:a16="http://schemas.microsoft.com/office/drawing/2014/main" id="{89008D53-C2EB-094D-BA8F-583E18D1359D}"/>
              </a:ext>
            </a:extLst>
          </p:cNvPr>
          <p:cNvSpPr txBox="1"/>
          <p:nvPr/>
        </p:nvSpPr>
        <p:spPr>
          <a:xfrm>
            <a:off x="7871004" y="612372"/>
            <a:ext cx="8635698"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CHANGE IN DATATYPE</a:t>
            </a:r>
          </a:p>
        </p:txBody>
      </p:sp>
      <p:sp>
        <p:nvSpPr>
          <p:cNvPr id="3" name="TextBox 2">
            <a:extLst>
              <a:ext uri="{FF2B5EF4-FFF2-40B4-BE49-F238E27FC236}">
                <a16:creationId xmlns:a16="http://schemas.microsoft.com/office/drawing/2014/main" id="{AD4FCD12-D3F9-7743-BC3F-AE37A9A96A63}"/>
              </a:ext>
            </a:extLst>
          </p:cNvPr>
          <p:cNvSpPr txBox="1"/>
          <p:nvPr/>
        </p:nvSpPr>
        <p:spPr>
          <a:xfrm>
            <a:off x="7724318" y="1575186"/>
            <a:ext cx="8929047" cy="461665"/>
          </a:xfrm>
          <a:prstGeom prst="rect">
            <a:avLst/>
          </a:prstGeom>
          <a:noFill/>
        </p:spPr>
        <p:txBody>
          <a:bodyPr wrap="none" rtlCol="0">
            <a:spAutoFit/>
          </a:bodyPr>
          <a:lstStyle/>
          <a:p>
            <a:pPr algn="ctr"/>
            <a:r>
              <a:rPr lang="en-US" sz="2400" spc="300" dirty="0">
                <a:solidFill>
                  <a:schemeClr val="tx1">
                    <a:lumMod val="50000"/>
                  </a:schemeClr>
                </a:solidFill>
                <a:latin typeface="Poppins Light" pitchFamily="2" charset="77"/>
                <a:cs typeface="Poppins Light" pitchFamily="2" charset="77"/>
              </a:rPr>
              <a:t>SELECT APPROPRIATE DATATYPE AND PROPERTIES </a:t>
            </a:r>
          </a:p>
        </p:txBody>
      </p:sp>
      <p:sp>
        <p:nvSpPr>
          <p:cNvPr id="5" name="Rectangle 4">
            <a:extLst>
              <a:ext uri="{FF2B5EF4-FFF2-40B4-BE49-F238E27FC236}">
                <a16:creationId xmlns:a16="http://schemas.microsoft.com/office/drawing/2014/main" id="{B72111BC-17C4-9045-93FC-7674273B2359}"/>
              </a:ext>
            </a:extLst>
          </p:cNvPr>
          <p:cNvSpPr/>
          <p:nvPr/>
        </p:nvSpPr>
        <p:spPr>
          <a:xfrm>
            <a:off x="1520825" y="2552700"/>
            <a:ext cx="5312673" cy="584647"/>
          </a:xfrm>
          <a:prstGeom prst="rect">
            <a:avLst/>
          </a:prstGeom>
          <a:ln>
            <a:noFill/>
          </a:ln>
        </p:spPr>
        <p:txBody>
          <a:bodyPr wrap="none" lIns="91440" tIns="45720" rIns="91440" bIns="45720">
            <a:spAutoFit/>
          </a:bodyPr>
          <a:lstStyle/>
          <a:p>
            <a:r>
              <a:rPr lang="en-US" sz="3199" b="1" dirty="0">
                <a:solidFill>
                  <a:schemeClr val="tx2"/>
                </a:solidFill>
                <a:latin typeface="Poppins" pitchFamily="2" charset="77"/>
                <a:ea typeface="Open Sans Semibold" pitchFamily="34" charset="0"/>
                <a:cs typeface="Poppins" pitchFamily="2" charset="77"/>
              </a:rPr>
              <a:t>EDIT DATA TYPE – </a:t>
            </a:r>
            <a:r>
              <a:rPr lang="en-US" sz="3199" b="1" dirty="0">
                <a:solidFill>
                  <a:schemeClr val="tx2"/>
                </a:solidFill>
                <a:effectLst/>
                <a:latin typeface="Poppins" pitchFamily="2" charset="77"/>
                <a:ea typeface="Open Sans Semibold" pitchFamily="34" charset="0"/>
                <a:cs typeface="Poppins" pitchFamily="2" charset="77"/>
              </a:rPr>
              <a:t>TABLE 1</a:t>
            </a:r>
            <a:endParaRPr lang="en-US" sz="3199" b="1" dirty="0">
              <a:solidFill>
                <a:schemeClr val="tx2"/>
              </a:solidFill>
              <a:latin typeface="Poppins" pitchFamily="2" charset="77"/>
              <a:ea typeface="Open Sans Semibold" pitchFamily="34" charset="0"/>
              <a:cs typeface="Poppins" pitchFamily="2" charset="77"/>
            </a:endParaRPr>
          </a:p>
        </p:txBody>
      </p:sp>
      <p:sp>
        <p:nvSpPr>
          <p:cNvPr id="6" name="Round Same Side Corner Rectangle 59">
            <a:extLst>
              <a:ext uri="{FF2B5EF4-FFF2-40B4-BE49-F238E27FC236}">
                <a16:creationId xmlns:a16="http://schemas.microsoft.com/office/drawing/2014/main" id="{C9C6E362-A56B-614B-A73F-23445249B48A}"/>
              </a:ext>
            </a:extLst>
          </p:cNvPr>
          <p:cNvSpPr/>
          <p:nvPr/>
        </p:nvSpPr>
        <p:spPr>
          <a:xfrm>
            <a:off x="1465818" y="3131105"/>
            <a:ext cx="991737" cy="1097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7" name="TextBox 6">
            <a:extLst>
              <a:ext uri="{FF2B5EF4-FFF2-40B4-BE49-F238E27FC236}">
                <a16:creationId xmlns:a16="http://schemas.microsoft.com/office/drawing/2014/main" id="{F822623D-333C-3348-A354-D61284DEE4FB}"/>
              </a:ext>
            </a:extLst>
          </p:cNvPr>
          <p:cNvSpPr txBox="1"/>
          <p:nvPr/>
        </p:nvSpPr>
        <p:spPr>
          <a:xfrm>
            <a:off x="1711330" y="3387357"/>
            <a:ext cx="547943" cy="584775"/>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a:t>
            </a:r>
          </a:p>
        </p:txBody>
      </p:sp>
      <p:sp>
        <p:nvSpPr>
          <p:cNvPr id="26" name="Round Same Side Corner Rectangle 59">
            <a:extLst>
              <a:ext uri="{FF2B5EF4-FFF2-40B4-BE49-F238E27FC236}">
                <a16:creationId xmlns:a16="http://schemas.microsoft.com/office/drawing/2014/main" id="{5103B962-954F-45FD-17E3-FE1A84F393B5}"/>
              </a:ext>
            </a:extLst>
          </p:cNvPr>
          <p:cNvSpPr/>
          <p:nvPr/>
        </p:nvSpPr>
        <p:spPr>
          <a:xfrm>
            <a:off x="1468928" y="8210063"/>
            <a:ext cx="991737" cy="1097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27" name="TextBox 26">
            <a:extLst>
              <a:ext uri="{FF2B5EF4-FFF2-40B4-BE49-F238E27FC236}">
                <a16:creationId xmlns:a16="http://schemas.microsoft.com/office/drawing/2014/main" id="{802638C0-5BE4-61E4-D1C8-077B4CD53B58}"/>
              </a:ext>
            </a:extLst>
          </p:cNvPr>
          <p:cNvSpPr txBox="1"/>
          <p:nvPr/>
        </p:nvSpPr>
        <p:spPr>
          <a:xfrm>
            <a:off x="1714440" y="8466315"/>
            <a:ext cx="547943" cy="584775"/>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a:t>
            </a:r>
          </a:p>
        </p:txBody>
      </p:sp>
      <p:sp>
        <p:nvSpPr>
          <p:cNvPr id="28" name="Rectangle 27">
            <a:extLst>
              <a:ext uri="{FF2B5EF4-FFF2-40B4-BE49-F238E27FC236}">
                <a16:creationId xmlns:a16="http://schemas.microsoft.com/office/drawing/2014/main" id="{44A428D7-0450-96D4-B236-FDFDF110EA9C}"/>
              </a:ext>
            </a:extLst>
          </p:cNvPr>
          <p:cNvSpPr/>
          <p:nvPr/>
        </p:nvSpPr>
        <p:spPr>
          <a:xfrm>
            <a:off x="13552427" y="2552700"/>
            <a:ext cx="5392823" cy="584647"/>
          </a:xfrm>
          <a:prstGeom prst="rect">
            <a:avLst/>
          </a:prstGeom>
          <a:ln>
            <a:noFill/>
          </a:ln>
        </p:spPr>
        <p:txBody>
          <a:bodyPr wrap="none" lIns="91440" tIns="45720" rIns="91440" bIns="45720">
            <a:spAutoFit/>
          </a:bodyPr>
          <a:lstStyle/>
          <a:p>
            <a:r>
              <a:rPr lang="en-US" sz="3199" b="1" dirty="0">
                <a:solidFill>
                  <a:schemeClr val="tx2"/>
                </a:solidFill>
                <a:latin typeface="Poppins" pitchFamily="2" charset="77"/>
                <a:ea typeface="Open Sans Semibold" pitchFamily="34" charset="0"/>
                <a:cs typeface="Poppins" pitchFamily="2" charset="77"/>
              </a:rPr>
              <a:t>EDIT DATA TYPE – </a:t>
            </a:r>
            <a:r>
              <a:rPr lang="en-US" sz="3199" b="1" dirty="0">
                <a:solidFill>
                  <a:schemeClr val="tx2"/>
                </a:solidFill>
                <a:effectLst/>
                <a:latin typeface="Poppins" pitchFamily="2" charset="77"/>
                <a:ea typeface="Open Sans Semibold" pitchFamily="34" charset="0"/>
                <a:cs typeface="Poppins" pitchFamily="2" charset="77"/>
              </a:rPr>
              <a:t>TABLE 2</a:t>
            </a:r>
            <a:endParaRPr lang="en-US" sz="3199" b="1" dirty="0">
              <a:solidFill>
                <a:schemeClr val="tx2"/>
              </a:solidFill>
              <a:latin typeface="Poppins" pitchFamily="2" charset="77"/>
              <a:ea typeface="Open Sans Semibold" pitchFamily="34" charset="0"/>
              <a:cs typeface="Poppins" pitchFamily="2" charset="77"/>
            </a:endParaRPr>
          </a:p>
        </p:txBody>
      </p:sp>
      <p:sp>
        <p:nvSpPr>
          <p:cNvPr id="29" name="Round Same Side Corner Rectangle 59">
            <a:extLst>
              <a:ext uri="{FF2B5EF4-FFF2-40B4-BE49-F238E27FC236}">
                <a16:creationId xmlns:a16="http://schemas.microsoft.com/office/drawing/2014/main" id="{CF73495E-8CDD-7376-A4FE-0DFCE82646E4}"/>
              </a:ext>
            </a:extLst>
          </p:cNvPr>
          <p:cNvSpPr/>
          <p:nvPr/>
        </p:nvSpPr>
        <p:spPr>
          <a:xfrm>
            <a:off x="13497420" y="3131105"/>
            <a:ext cx="991737" cy="1097280"/>
          </a:xfrm>
          <a:prstGeom prst="ellipse">
            <a:avLst/>
          </a:prstGeom>
          <a:solidFill>
            <a:srgbClr val="18526A"/>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30" name="TextBox 29">
            <a:extLst>
              <a:ext uri="{FF2B5EF4-FFF2-40B4-BE49-F238E27FC236}">
                <a16:creationId xmlns:a16="http://schemas.microsoft.com/office/drawing/2014/main" id="{18043EEA-812A-151E-C313-17437150DCF4}"/>
              </a:ext>
            </a:extLst>
          </p:cNvPr>
          <p:cNvSpPr txBox="1"/>
          <p:nvPr/>
        </p:nvSpPr>
        <p:spPr>
          <a:xfrm>
            <a:off x="13742932" y="3387357"/>
            <a:ext cx="547943" cy="584775"/>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a:t>
            </a:r>
          </a:p>
        </p:txBody>
      </p:sp>
      <p:sp>
        <p:nvSpPr>
          <p:cNvPr id="32" name="Round Same Side Corner Rectangle 59">
            <a:extLst>
              <a:ext uri="{FF2B5EF4-FFF2-40B4-BE49-F238E27FC236}">
                <a16:creationId xmlns:a16="http://schemas.microsoft.com/office/drawing/2014/main" id="{6D52AA10-0DB8-5883-9B04-5C0DB1020204}"/>
              </a:ext>
            </a:extLst>
          </p:cNvPr>
          <p:cNvSpPr/>
          <p:nvPr/>
        </p:nvSpPr>
        <p:spPr>
          <a:xfrm>
            <a:off x="13500530" y="8210063"/>
            <a:ext cx="991737" cy="1097280"/>
          </a:xfrm>
          <a:prstGeom prst="ellipse">
            <a:avLst/>
          </a:prstGeom>
          <a:solidFill>
            <a:srgbClr val="18526A"/>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sp>
        <p:nvSpPr>
          <p:cNvPr id="33" name="TextBox 32">
            <a:extLst>
              <a:ext uri="{FF2B5EF4-FFF2-40B4-BE49-F238E27FC236}">
                <a16:creationId xmlns:a16="http://schemas.microsoft.com/office/drawing/2014/main" id="{B8009B99-63B5-EF80-7F0B-4BC0358B6A43}"/>
              </a:ext>
            </a:extLst>
          </p:cNvPr>
          <p:cNvSpPr txBox="1"/>
          <p:nvPr/>
        </p:nvSpPr>
        <p:spPr>
          <a:xfrm>
            <a:off x="13746042" y="8466315"/>
            <a:ext cx="547943" cy="584775"/>
          </a:xfrm>
          <a:prstGeom prst="rect">
            <a:avLst/>
          </a:prstGeom>
          <a:noFill/>
        </p:spPr>
        <p:txBody>
          <a:bodyPr wrap="squar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a:t>
            </a:r>
          </a:p>
        </p:txBody>
      </p:sp>
    </p:spTree>
    <p:extLst>
      <p:ext uri="{BB962C8B-B14F-4D97-AF65-F5344CB8AC3E}">
        <p14:creationId xmlns:p14="http://schemas.microsoft.com/office/powerpoint/2010/main" val="3377844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E554B24-EC4F-6245-BAC1-E1ED0E9FC0C4}"/>
              </a:ext>
            </a:extLst>
          </p:cNvPr>
          <p:cNvGraphicFramePr/>
          <p:nvPr>
            <p:extLst>
              <p:ext uri="{D42A27DB-BD31-4B8C-83A1-F6EECF244321}">
                <p14:modId xmlns:p14="http://schemas.microsoft.com/office/powerpoint/2010/main" val="3814852644"/>
              </p:ext>
            </p:extLst>
          </p:nvPr>
        </p:nvGraphicFramePr>
        <p:xfrm>
          <a:off x="1687295" y="6614701"/>
          <a:ext cx="13173633" cy="481579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8B065DC5-7B88-1544-9DD2-B9FCAA198FC9}"/>
              </a:ext>
            </a:extLst>
          </p:cNvPr>
          <p:cNvSpPr txBox="1"/>
          <p:nvPr/>
        </p:nvSpPr>
        <p:spPr>
          <a:xfrm>
            <a:off x="9879538" y="289158"/>
            <a:ext cx="461857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QUERY NO.1</a:t>
            </a:r>
          </a:p>
        </p:txBody>
      </p:sp>
      <p:sp>
        <p:nvSpPr>
          <p:cNvPr id="4" name="TextBox 3">
            <a:extLst>
              <a:ext uri="{FF2B5EF4-FFF2-40B4-BE49-F238E27FC236}">
                <a16:creationId xmlns:a16="http://schemas.microsoft.com/office/drawing/2014/main" id="{F4F6961F-2B25-EF46-8619-093ED33819F7}"/>
              </a:ext>
            </a:extLst>
          </p:cNvPr>
          <p:cNvSpPr txBox="1"/>
          <p:nvPr/>
        </p:nvSpPr>
        <p:spPr>
          <a:xfrm>
            <a:off x="3411420" y="1381207"/>
            <a:ext cx="17554807" cy="461665"/>
          </a:xfrm>
          <a:prstGeom prst="rect">
            <a:avLst/>
          </a:prstGeom>
          <a:noFill/>
        </p:spPr>
        <p:txBody>
          <a:bodyPr wrap="none" rtlCol="0">
            <a:spAutoFit/>
          </a:bodyPr>
          <a:lstStyle/>
          <a:p>
            <a:pPr algn="ctr"/>
            <a:r>
              <a:rPr lang="en-US" sz="2400" spc="300" dirty="0">
                <a:solidFill>
                  <a:schemeClr val="tx1">
                    <a:lumMod val="50000"/>
                  </a:schemeClr>
                </a:solidFill>
                <a:latin typeface="Poppins Light" pitchFamily="2" charset="77"/>
                <a:cs typeface="Poppins Light" pitchFamily="2" charset="77"/>
              </a:rPr>
              <a:t>CALCULATE PERCENTAGE THE NUMBER OF PEOPLE WITH HIV COMPARE WITH COUNTRY POPULATION</a:t>
            </a:r>
          </a:p>
        </p:txBody>
      </p:sp>
      <p:sp>
        <p:nvSpPr>
          <p:cNvPr id="9" name="Rectangle 8">
            <a:extLst>
              <a:ext uri="{FF2B5EF4-FFF2-40B4-BE49-F238E27FC236}">
                <a16:creationId xmlns:a16="http://schemas.microsoft.com/office/drawing/2014/main" id="{BED8D4A5-ED64-0649-8F19-B4F51ACA9B4F}"/>
              </a:ext>
            </a:extLst>
          </p:cNvPr>
          <p:cNvSpPr/>
          <p:nvPr/>
        </p:nvSpPr>
        <p:spPr>
          <a:xfrm>
            <a:off x="1687295" y="2685063"/>
            <a:ext cx="2220480" cy="584647"/>
          </a:xfrm>
          <a:prstGeom prst="rect">
            <a:avLst/>
          </a:prstGeom>
          <a:ln>
            <a:noFill/>
          </a:ln>
        </p:spPr>
        <p:txBody>
          <a:bodyPr wrap="none" lIns="91440" tIns="45720" rIns="91440" bIns="45720">
            <a:spAutoFit/>
          </a:bodyPr>
          <a:lstStyle/>
          <a:p>
            <a:r>
              <a:rPr lang="en-US" sz="3199" b="1" dirty="0">
                <a:solidFill>
                  <a:schemeClr val="tx2">
                    <a:lumMod val="75000"/>
                    <a:lumOff val="25000"/>
                  </a:schemeClr>
                </a:solidFill>
                <a:latin typeface="Poppins" pitchFamily="2" charset="77"/>
                <a:ea typeface="Open Sans Semibold" pitchFamily="34" charset="0"/>
                <a:cs typeface="Poppins" pitchFamily="2" charset="77"/>
              </a:rPr>
              <a:t>QUERY 1.A</a:t>
            </a:r>
          </a:p>
        </p:txBody>
      </p:sp>
      <p:pic>
        <p:nvPicPr>
          <p:cNvPr id="5" name="Picture 4" descr="A picture containing text, font, screenshot, line&#10;&#10;Description automatically generated">
            <a:extLst>
              <a:ext uri="{FF2B5EF4-FFF2-40B4-BE49-F238E27FC236}">
                <a16:creationId xmlns:a16="http://schemas.microsoft.com/office/drawing/2014/main" id="{8628366D-8D4E-7C22-E0F6-D4C758F417C1}"/>
              </a:ext>
            </a:extLst>
          </p:cNvPr>
          <p:cNvPicPr>
            <a:picLocks noChangeAspect="1"/>
          </p:cNvPicPr>
          <p:nvPr/>
        </p:nvPicPr>
        <p:blipFill>
          <a:blip r:embed="rId3"/>
          <a:stretch>
            <a:fillRect/>
          </a:stretch>
        </p:blipFill>
        <p:spPr>
          <a:xfrm>
            <a:off x="1687295" y="3443323"/>
            <a:ext cx="17577364" cy="1873076"/>
          </a:xfrm>
          <a:prstGeom prst="rect">
            <a:avLst/>
          </a:prstGeom>
          <a:ln w="12700" cap="sq" cmpd="thickThin">
            <a:solidFill>
              <a:srgbClr val="000000"/>
            </a:solidFill>
            <a:prstDash val="solid"/>
            <a:miter lim="800000"/>
          </a:ln>
          <a:effectLst>
            <a:innerShdw blurRad="76200">
              <a:srgbClr val="000000"/>
            </a:innerShdw>
          </a:effectLst>
        </p:spPr>
      </p:pic>
      <p:sp>
        <p:nvSpPr>
          <p:cNvPr id="6" name="Rectangle 5">
            <a:extLst>
              <a:ext uri="{FF2B5EF4-FFF2-40B4-BE49-F238E27FC236}">
                <a16:creationId xmlns:a16="http://schemas.microsoft.com/office/drawing/2014/main" id="{548F5518-48D4-9BC2-755B-ABD86583760D}"/>
              </a:ext>
            </a:extLst>
          </p:cNvPr>
          <p:cNvSpPr/>
          <p:nvPr/>
        </p:nvSpPr>
        <p:spPr>
          <a:xfrm>
            <a:off x="1687295" y="6021536"/>
            <a:ext cx="3469797" cy="584647"/>
          </a:xfrm>
          <a:prstGeom prst="rect">
            <a:avLst/>
          </a:prstGeom>
          <a:ln>
            <a:noFill/>
          </a:ln>
        </p:spPr>
        <p:txBody>
          <a:bodyPr wrap="square" lIns="91440" tIns="45720" rIns="91440" bIns="45720">
            <a:spAutoFit/>
          </a:bodyPr>
          <a:lstStyle/>
          <a:p>
            <a:r>
              <a:rPr lang="en-US" sz="3199" b="1" dirty="0">
                <a:solidFill>
                  <a:srgbClr val="C00000"/>
                </a:solidFill>
                <a:latin typeface="Poppins" pitchFamily="2" charset="77"/>
                <a:ea typeface="Open Sans Semibold" pitchFamily="34" charset="0"/>
                <a:cs typeface="Poppins" pitchFamily="2" charset="77"/>
              </a:rPr>
              <a:t>RESULT 1.A</a:t>
            </a:r>
          </a:p>
        </p:txBody>
      </p:sp>
      <p:sp>
        <p:nvSpPr>
          <p:cNvPr id="10" name="Rectangle 9">
            <a:extLst>
              <a:ext uri="{FF2B5EF4-FFF2-40B4-BE49-F238E27FC236}">
                <a16:creationId xmlns:a16="http://schemas.microsoft.com/office/drawing/2014/main" id="{E9045964-52C5-6B72-7018-B369DA2D36E6}"/>
              </a:ext>
            </a:extLst>
          </p:cNvPr>
          <p:cNvSpPr/>
          <p:nvPr/>
        </p:nvSpPr>
        <p:spPr>
          <a:xfrm>
            <a:off x="15837653" y="6614701"/>
            <a:ext cx="7285968" cy="4815791"/>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487553" tIns="243777" rIns="487553" bIns="243777" rtlCol="0" anchor="t" anchorCtr="0"/>
          <a:lstStyle/>
          <a:p>
            <a:pPr>
              <a:spcAft>
                <a:spcPts val="2399"/>
              </a:spcAft>
            </a:pPr>
            <a:endParaRPr lang="en-US" sz="2799" dirty="0">
              <a:solidFill>
                <a:schemeClr val="tx1"/>
              </a:solidFill>
              <a:latin typeface="Lato Light" panose="020F0502020204030203" pitchFamily="34" charset="0"/>
            </a:endParaRPr>
          </a:p>
        </p:txBody>
      </p:sp>
      <p:sp>
        <p:nvSpPr>
          <p:cNvPr id="11" name="Rectangle 10">
            <a:extLst>
              <a:ext uri="{FF2B5EF4-FFF2-40B4-BE49-F238E27FC236}">
                <a16:creationId xmlns:a16="http://schemas.microsoft.com/office/drawing/2014/main" id="{9C45165B-6307-BCE1-0365-C3A08D59CD7C}"/>
              </a:ext>
            </a:extLst>
          </p:cNvPr>
          <p:cNvSpPr/>
          <p:nvPr/>
        </p:nvSpPr>
        <p:spPr>
          <a:xfrm>
            <a:off x="17956244" y="7079997"/>
            <a:ext cx="3057247" cy="584647"/>
          </a:xfrm>
          <a:prstGeom prst="rect">
            <a:avLst/>
          </a:prstGeom>
          <a:ln>
            <a:noFill/>
          </a:ln>
        </p:spPr>
        <p:txBody>
          <a:bodyPr wrap="none" lIns="91440" tIns="45720" rIns="91440" bIns="45720">
            <a:spAutoFit/>
          </a:bodyPr>
          <a:lstStyle/>
          <a:p>
            <a:pPr algn="ctr"/>
            <a:r>
              <a:rPr lang="en-US" sz="3199" b="1" dirty="0">
                <a:solidFill>
                  <a:schemeClr val="tx2"/>
                </a:solidFill>
                <a:latin typeface="Poppins" pitchFamily="2" charset="77"/>
                <a:ea typeface="Open Sans Semibold" pitchFamily="34" charset="0"/>
                <a:cs typeface="Poppins" pitchFamily="2" charset="77"/>
              </a:rPr>
              <a:t>EXPLANATION</a:t>
            </a:r>
          </a:p>
        </p:txBody>
      </p:sp>
      <p:sp>
        <p:nvSpPr>
          <p:cNvPr id="12" name="Subtitle 2">
            <a:extLst>
              <a:ext uri="{FF2B5EF4-FFF2-40B4-BE49-F238E27FC236}">
                <a16:creationId xmlns:a16="http://schemas.microsoft.com/office/drawing/2014/main" id="{86C308F7-D3CD-8C8E-D79A-500CFDF515A3}"/>
              </a:ext>
            </a:extLst>
          </p:cNvPr>
          <p:cNvSpPr txBox="1">
            <a:spLocks/>
          </p:cNvSpPr>
          <p:nvPr/>
        </p:nvSpPr>
        <p:spPr>
          <a:xfrm>
            <a:off x="16253689" y="7837419"/>
            <a:ext cx="6453897" cy="3027370"/>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700"/>
              </a:lnSpc>
            </a:pPr>
            <a:r>
              <a:rPr lang="en-US" dirty="0">
                <a:latin typeface="Open Sans" panose="020B0606030504020204" pitchFamily="34" charset="0"/>
                <a:ea typeface="Open Sans" panose="020B0606030504020204" pitchFamily="34" charset="0"/>
                <a:cs typeface="Open Sans" panose="020B0606030504020204" pitchFamily="34" charset="0"/>
              </a:rPr>
              <a:t>This query was computed to see the percentage of people who live with HIV. However, this cannot illustrate enough how much percentage each country hold during the year 2008-2017; therefore, we began to analyze next query.</a:t>
            </a:r>
          </a:p>
        </p:txBody>
      </p:sp>
    </p:spTree>
    <p:extLst>
      <p:ext uri="{BB962C8B-B14F-4D97-AF65-F5344CB8AC3E}">
        <p14:creationId xmlns:p14="http://schemas.microsoft.com/office/powerpoint/2010/main" val="3272388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D7D96A0-8728-7231-D157-50AF98463B6E}"/>
              </a:ext>
            </a:extLst>
          </p:cNvPr>
          <p:cNvSpPr/>
          <p:nvPr/>
        </p:nvSpPr>
        <p:spPr>
          <a:xfrm>
            <a:off x="1475429" y="2694653"/>
            <a:ext cx="2188420" cy="584647"/>
          </a:xfrm>
          <a:prstGeom prst="rect">
            <a:avLst/>
          </a:prstGeom>
          <a:ln>
            <a:noFill/>
          </a:ln>
        </p:spPr>
        <p:txBody>
          <a:bodyPr wrap="none" lIns="91440" tIns="45720" rIns="91440" bIns="45720">
            <a:spAutoFit/>
          </a:bodyPr>
          <a:lstStyle/>
          <a:p>
            <a:r>
              <a:rPr lang="en-US" sz="3199" b="1" dirty="0">
                <a:solidFill>
                  <a:schemeClr val="accent3"/>
                </a:solidFill>
                <a:latin typeface="Poppins" pitchFamily="2" charset="77"/>
                <a:ea typeface="Open Sans Semibold" pitchFamily="34" charset="0"/>
                <a:cs typeface="Poppins" pitchFamily="2" charset="77"/>
              </a:rPr>
              <a:t>QUERY 1.B</a:t>
            </a:r>
          </a:p>
        </p:txBody>
      </p:sp>
      <p:pic>
        <p:nvPicPr>
          <p:cNvPr id="7" name="Picture 6" descr="A screenshot of a computer&#10;&#10;Description automatically generated with medium confidence">
            <a:extLst>
              <a:ext uri="{FF2B5EF4-FFF2-40B4-BE49-F238E27FC236}">
                <a16:creationId xmlns:a16="http://schemas.microsoft.com/office/drawing/2014/main" id="{72004A1B-C0FA-171F-D179-6AFE49031A2E}"/>
              </a:ext>
            </a:extLst>
          </p:cNvPr>
          <p:cNvPicPr>
            <a:picLocks noChangeAspect="1"/>
          </p:cNvPicPr>
          <p:nvPr/>
        </p:nvPicPr>
        <p:blipFill rotWithShape="1">
          <a:blip r:embed="rId2"/>
          <a:srcRect r="29087" b="6218"/>
          <a:stretch/>
        </p:blipFill>
        <p:spPr>
          <a:xfrm>
            <a:off x="1625729" y="7194315"/>
            <a:ext cx="7885910" cy="5318964"/>
          </a:xfrm>
          <a:prstGeom prst="rect">
            <a:avLst/>
          </a:prstGeom>
          <a:ln w="12700" cap="sq" cmpd="thickThin">
            <a:solidFill>
              <a:srgbClr val="000000"/>
            </a:solidFill>
            <a:prstDash val="solid"/>
            <a:miter lim="800000"/>
          </a:ln>
          <a:effectLst>
            <a:innerShdw blurRad="76200">
              <a:srgbClr val="000000"/>
            </a:innerShdw>
          </a:effectLst>
        </p:spPr>
      </p:pic>
      <p:sp>
        <p:nvSpPr>
          <p:cNvPr id="13" name="Rectangle 12">
            <a:extLst>
              <a:ext uri="{FF2B5EF4-FFF2-40B4-BE49-F238E27FC236}">
                <a16:creationId xmlns:a16="http://schemas.microsoft.com/office/drawing/2014/main" id="{DC4FB693-C9CA-179B-D955-FFDA20553010}"/>
              </a:ext>
            </a:extLst>
          </p:cNvPr>
          <p:cNvSpPr/>
          <p:nvPr/>
        </p:nvSpPr>
        <p:spPr>
          <a:xfrm>
            <a:off x="1625729" y="6450839"/>
            <a:ext cx="3469797" cy="584647"/>
          </a:xfrm>
          <a:prstGeom prst="rect">
            <a:avLst/>
          </a:prstGeom>
          <a:ln>
            <a:noFill/>
          </a:ln>
        </p:spPr>
        <p:txBody>
          <a:bodyPr wrap="square" lIns="91440" tIns="45720" rIns="91440" bIns="45720">
            <a:spAutoFit/>
          </a:bodyPr>
          <a:lstStyle/>
          <a:p>
            <a:r>
              <a:rPr lang="en-US" sz="3199" b="1" dirty="0">
                <a:solidFill>
                  <a:srgbClr val="C00000"/>
                </a:solidFill>
                <a:latin typeface="Poppins" pitchFamily="2" charset="77"/>
                <a:ea typeface="Open Sans Semibold" pitchFamily="34" charset="0"/>
                <a:cs typeface="Poppins" pitchFamily="2" charset="77"/>
              </a:rPr>
              <a:t>RESULT 1.B</a:t>
            </a:r>
          </a:p>
        </p:txBody>
      </p:sp>
      <p:sp>
        <p:nvSpPr>
          <p:cNvPr id="25" name="Arrow: Bent-Up 24">
            <a:extLst>
              <a:ext uri="{FF2B5EF4-FFF2-40B4-BE49-F238E27FC236}">
                <a16:creationId xmlns:a16="http://schemas.microsoft.com/office/drawing/2014/main" id="{6BC6CA00-AB07-7F2F-8804-EADC1D74FE2A}"/>
              </a:ext>
            </a:extLst>
          </p:cNvPr>
          <p:cNvSpPr/>
          <p:nvPr/>
        </p:nvSpPr>
        <p:spPr>
          <a:xfrm rot="5400000" flipV="1">
            <a:off x="9972852" y="6734518"/>
            <a:ext cx="2099787" cy="1660351"/>
          </a:xfrm>
          <a:prstGeom prst="bentUp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5F0E5418-0B81-4323-A23D-65DCF6B4D14A}"/>
              </a:ext>
            </a:extLst>
          </p:cNvPr>
          <p:cNvSpPr/>
          <p:nvPr/>
        </p:nvSpPr>
        <p:spPr>
          <a:xfrm>
            <a:off x="13354905" y="7194315"/>
            <a:ext cx="7247087" cy="4302891"/>
          </a:xfrm>
          <a:prstGeom prst="roundRect">
            <a:avLst/>
          </a:prstGeom>
          <a:noFill/>
          <a:ln w="57150">
            <a:solidFill>
              <a:schemeClr val="accent4">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81C4D4F-1EA6-DE28-BDC8-5C0711249DB6}"/>
              </a:ext>
            </a:extLst>
          </p:cNvPr>
          <p:cNvSpPr txBox="1"/>
          <p:nvPr/>
        </p:nvSpPr>
        <p:spPr>
          <a:xfrm>
            <a:off x="13840097" y="7728597"/>
            <a:ext cx="6612605" cy="3046988"/>
          </a:xfrm>
          <a:prstGeom prst="rect">
            <a:avLst/>
          </a:prstGeom>
          <a:noFill/>
        </p:spPr>
        <p:txBody>
          <a:bodyPr wrap="square" rtlCol="0">
            <a:spAutoFit/>
          </a:bodyPr>
          <a:lstStyle/>
          <a:p>
            <a:r>
              <a:rPr lang="en-US" sz="3200" dirty="0">
                <a:solidFill>
                  <a:schemeClr val="tx2"/>
                </a:solidFill>
                <a:latin typeface="Open Sans" panose="020B0606030504020204" pitchFamily="34" charset="0"/>
                <a:ea typeface="Open Sans" panose="020B0606030504020204" pitchFamily="34" charset="0"/>
                <a:cs typeface="Open Sans" panose="020B0606030504020204" pitchFamily="34" charset="0"/>
              </a:rPr>
              <a:t>This is the result from the statements above where we done by joining both table 1 and table 2 then use “Group by” function to see the result during the past 10 years</a:t>
            </a:r>
          </a:p>
        </p:txBody>
      </p:sp>
      <p:pic>
        <p:nvPicPr>
          <p:cNvPr id="32" name="Picture 31">
            <a:extLst>
              <a:ext uri="{FF2B5EF4-FFF2-40B4-BE49-F238E27FC236}">
                <a16:creationId xmlns:a16="http://schemas.microsoft.com/office/drawing/2014/main" id="{95CCEC13-CAC8-9CB9-4B6B-B91F68967FA6}"/>
              </a:ext>
            </a:extLst>
          </p:cNvPr>
          <p:cNvPicPr>
            <a:picLocks noChangeAspect="1"/>
          </p:cNvPicPr>
          <p:nvPr/>
        </p:nvPicPr>
        <p:blipFill>
          <a:blip r:embed="rId3"/>
          <a:stretch>
            <a:fillRect/>
          </a:stretch>
        </p:blipFill>
        <p:spPr>
          <a:xfrm>
            <a:off x="1625729" y="3512773"/>
            <a:ext cx="16120867" cy="2662406"/>
          </a:xfrm>
          <a:prstGeom prst="rect">
            <a:avLst/>
          </a:prstGeom>
          <a:ln w="12700" cap="sq" cmpd="thickThin">
            <a:solidFill>
              <a:srgbClr val="000000"/>
            </a:solidFill>
            <a:prstDash val="solid"/>
            <a:miter lim="800000"/>
          </a:ln>
          <a:effectLst>
            <a:innerShdw blurRad="76200">
              <a:srgbClr val="000000"/>
            </a:innerShdw>
          </a:effectLst>
        </p:spPr>
      </p:pic>
      <p:sp>
        <p:nvSpPr>
          <p:cNvPr id="2" name="TextBox 1">
            <a:extLst>
              <a:ext uri="{FF2B5EF4-FFF2-40B4-BE49-F238E27FC236}">
                <a16:creationId xmlns:a16="http://schemas.microsoft.com/office/drawing/2014/main" id="{301AF8FD-7A20-B941-9C46-E0F8B757FA86}"/>
              </a:ext>
            </a:extLst>
          </p:cNvPr>
          <p:cNvSpPr txBox="1"/>
          <p:nvPr/>
        </p:nvSpPr>
        <p:spPr>
          <a:xfrm>
            <a:off x="9879538" y="289158"/>
            <a:ext cx="461857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QUERY NO.1</a:t>
            </a:r>
          </a:p>
        </p:txBody>
      </p:sp>
      <p:sp>
        <p:nvSpPr>
          <p:cNvPr id="3" name="TextBox 2">
            <a:extLst>
              <a:ext uri="{FF2B5EF4-FFF2-40B4-BE49-F238E27FC236}">
                <a16:creationId xmlns:a16="http://schemas.microsoft.com/office/drawing/2014/main" id="{D73337C7-98C1-EF11-74BB-17E3F2A1BF0C}"/>
              </a:ext>
            </a:extLst>
          </p:cNvPr>
          <p:cNvSpPr txBox="1"/>
          <p:nvPr/>
        </p:nvSpPr>
        <p:spPr>
          <a:xfrm>
            <a:off x="3411420" y="1381207"/>
            <a:ext cx="17554807" cy="461665"/>
          </a:xfrm>
          <a:prstGeom prst="rect">
            <a:avLst/>
          </a:prstGeom>
          <a:noFill/>
        </p:spPr>
        <p:txBody>
          <a:bodyPr wrap="none" rtlCol="0">
            <a:spAutoFit/>
          </a:bodyPr>
          <a:lstStyle/>
          <a:p>
            <a:pPr algn="ctr"/>
            <a:r>
              <a:rPr lang="en-US" sz="2400" spc="300" dirty="0">
                <a:solidFill>
                  <a:schemeClr val="tx1">
                    <a:lumMod val="50000"/>
                  </a:schemeClr>
                </a:solidFill>
                <a:latin typeface="Poppins Light" pitchFamily="2" charset="77"/>
                <a:cs typeface="Poppins Light" pitchFamily="2" charset="77"/>
              </a:rPr>
              <a:t>CALCULATE PERCENTAGE THE NUMBER OF PEOPLE WITH HIV COMPARE WITH COUNTRY POPULATION</a:t>
            </a:r>
          </a:p>
        </p:txBody>
      </p:sp>
    </p:spTree>
    <p:extLst>
      <p:ext uri="{BB962C8B-B14F-4D97-AF65-F5344CB8AC3E}">
        <p14:creationId xmlns:p14="http://schemas.microsoft.com/office/powerpoint/2010/main" val="1204206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8D4A5-ED64-0649-8F19-B4F51ACA9B4F}"/>
              </a:ext>
            </a:extLst>
          </p:cNvPr>
          <p:cNvSpPr/>
          <p:nvPr/>
        </p:nvSpPr>
        <p:spPr>
          <a:xfrm>
            <a:off x="9412613" y="2478145"/>
            <a:ext cx="3544560" cy="584647"/>
          </a:xfrm>
          <a:prstGeom prst="rect">
            <a:avLst/>
          </a:prstGeom>
          <a:ln>
            <a:noFill/>
          </a:ln>
        </p:spPr>
        <p:txBody>
          <a:bodyPr wrap="none" lIns="91440" tIns="45720" rIns="91440" bIns="45720">
            <a:spAutoFit/>
          </a:bodyPr>
          <a:lstStyle/>
          <a:p>
            <a:r>
              <a:rPr lang="en-US" sz="3199" b="1" dirty="0">
                <a:solidFill>
                  <a:srgbClr val="669900"/>
                </a:solidFill>
                <a:latin typeface="Poppins" pitchFamily="2" charset="77"/>
                <a:ea typeface="Open Sans Semibold" pitchFamily="34" charset="0"/>
                <a:cs typeface="Poppins" pitchFamily="2" charset="77"/>
              </a:rPr>
              <a:t>VISUALIZATION 1</a:t>
            </a:r>
          </a:p>
        </p:txBody>
      </p:sp>
      <p:pic>
        <p:nvPicPr>
          <p:cNvPr id="8" name="Picture 7">
            <a:extLst>
              <a:ext uri="{FF2B5EF4-FFF2-40B4-BE49-F238E27FC236}">
                <a16:creationId xmlns:a16="http://schemas.microsoft.com/office/drawing/2014/main" id="{1B1B2EC3-E192-80B6-5EC0-12D1E7EFFEBC}"/>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705312" y="3330528"/>
            <a:ext cx="9542088" cy="7054944"/>
          </a:xfrm>
          <a:prstGeom prst="rect">
            <a:avLst/>
          </a:prstGeom>
          <a:ln w="12700" cap="sq" cmpd="thickThin">
            <a:solidFill>
              <a:srgbClr val="000000"/>
            </a:solidFill>
            <a:prstDash val="solid"/>
            <a:miter lim="800000"/>
          </a:ln>
          <a:effectLst>
            <a:innerShdw blurRad="76200">
              <a:srgbClr val="000000"/>
            </a:innerShdw>
          </a:effectLst>
        </p:spPr>
      </p:pic>
      <p:sp>
        <p:nvSpPr>
          <p:cNvPr id="11" name="Rectangle 10">
            <a:extLst>
              <a:ext uri="{FF2B5EF4-FFF2-40B4-BE49-F238E27FC236}">
                <a16:creationId xmlns:a16="http://schemas.microsoft.com/office/drawing/2014/main" id="{D48A04DA-A739-BB23-FFAF-FD9A49D01A98}"/>
              </a:ext>
            </a:extLst>
          </p:cNvPr>
          <p:cNvSpPr/>
          <p:nvPr/>
        </p:nvSpPr>
        <p:spPr>
          <a:xfrm>
            <a:off x="1556237" y="10876721"/>
            <a:ext cx="21527698" cy="2226907"/>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487553" tIns="243777" rIns="487553" bIns="243777" rtlCol="0" anchor="t" anchorCtr="0"/>
          <a:lstStyle/>
          <a:p>
            <a:pPr>
              <a:spcAft>
                <a:spcPts val="2399"/>
              </a:spcAft>
            </a:pPr>
            <a:r>
              <a:rPr lang="en-US" sz="2800" b="1" dirty="0">
                <a:solidFill>
                  <a:schemeClr val="accent6">
                    <a:lumMod val="25000"/>
                  </a:schemeClr>
                </a:solidFill>
                <a:latin typeface="Open Sans" panose="020B0606030504020204" pitchFamily="34" charset="0"/>
                <a:ea typeface="Open Sans" panose="020B0606030504020204" pitchFamily="34" charset="0"/>
                <a:cs typeface="Open Sans" panose="020B0606030504020204" pitchFamily="34" charset="0"/>
              </a:rPr>
              <a:t>Analysis:</a:t>
            </a:r>
          </a:p>
          <a:p>
            <a:pPr>
              <a:spcAft>
                <a:spcPts val="2399"/>
              </a:spcAft>
            </a:pPr>
            <a:r>
              <a:rPr lang="en-US" sz="2800" dirty="0">
                <a:solidFill>
                  <a:schemeClr val="accent6">
                    <a:lumMod val="25000"/>
                  </a:schemeClr>
                </a:solidFill>
                <a:latin typeface="Open Sans" panose="020B0606030504020204" pitchFamily="34" charset="0"/>
                <a:ea typeface="Open Sans" panose="020B0606030504020204" pitchFamily="34" charset="0"/>
                <a:cs typeface="Open Sans" panose="020B0606030504020204" pitchFamily="34" charset="0"/>
              </a:rPr>
              <a:t>Equatorial Guinea has the highest percentage of country’s population living with HIV at approximately 3.5where the lowest is Democratic Republic of the Congo at around 0.75. </a:t>
            </a:r>
          </a:p>
        </p:txBody>
      </p:sp>
      <p:sp>
        <p:nvSpPr>
          <p:cNvPr id="2" name="TextBox 1">
            <a:extLst>
              <a:ext uri="{FF2B5EF4-FFF2-40B4-BE49-F238E27FC236}">
                <a16:creationId xmlns:a16="http://schemas.microsoft.com/office/drawing/2014/main" id="{B25008B7-D0CA-2839-8BC1-41C646DBFCC9}"/>
              </a:ext>
            </a:extLst>
          </p:cNvPr>
          <p:cNvSpPr txBox="1"/>
          <p:nvPr/>
        </p:nvSpPr>
        <p:spPr>
          <a:xfrm>
            <a:off x="9879538" y="289158"/>
            <a:ext cx="461857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QUERY NO.1</a:t>
            </a:r>
          </a:p>
        </p:txBody>
      </p:sp>
      <p:sp>
        <p:nvSpPr>
          <p:cNvPr id="3" name="TextBox 2">
            <a:extLst>
              <a:ext uri="{FF2B5EF4-FFF2-40B4-BE49-F238E27FC236}">
                <a16:creationId xmlns:a16="http://schemas.microsoft.com/office/drawing/2014/main" id="{32C361D4-A61D-BE9D-A747-3EC3F26C1001}"/>
              </a:ext>
            </a:extLst>
          </p:cNvPr>
          <p:cNvSpPr txBox="1"/>
          <p:nvPr/>
        </p:nvSpPr>
        <p:spPr>
          <a:xfrm>
            <a:off x="3411420" y="1381207"/>
            <a:ext cx="17554807" cy="461665"/>
          </a:xfrm>
          <a:prstGeom prst="rect">
            <a:avLst/>
          </a:prstGeom>
          <a:noFill/>
        </p:spPr>
        <p:txBody>
          <a:bodyPr wrap="none" rtlCol="0">
            <a:spAutoFit/>
          </a:bodyPr>
          <a:lstStyle/>
          <a:p>
            <a:pPr algn="ctr"/>
            <a:r>
              <a:rPr lang="en-US" sz="2400" spc="300" dirty="0">
                <a:solidFill>
                  <a:schemeClr val="tx1">
                    <a:lumMod val="50000"/>
                  </a:schemeClr>
                </a:solidFill>
                <a:latin typeface="Poppins Light" pitchFamily="2" charset="77"/>
                <a:cs typeface="Poppins Light" pitchFamily="2" charset="77"/>
              </a:rPr>
              <a:t>CALCULATE PERCENTAGE THE NUMBER OF PEOPLE WITH HIV COMPARE WITH COUNTRY POPULATION</a:t>
            </a:r>
          </a:p>
        </p:txBody>
      </p:sp>
      <p:sp>
        <p:nvSpPr>
          <p:cNvPr id="4" name="Round Same Side Corner Rectangle 59">
            <a:extLst>
              <a:ext uri="{FF2B5EF4-FFF2-40B4-BE49-F238E27FC236}">
                <a16:creationId xmlns:a16="http://schemas.microsoft.com/office/drawing/2014/main" id="{029C2844-1986-39A3-FD6F-FE2D14CDC03F}"/>
              </a:ext>
            </a:extLst>
          </p:cNvPr>
          <p:cNvSpPr/>
          <p:nvPr/>
        </p:nvSpPr>
        <p:spPr>
          <a:xfrm>
            <a:off x="1007597" y="10321181"/>
            <a:ext cx="1097280" cy="965254"/>
          </a:xfrm>
          <a:prstGeom prst="ellipse">
            <a:avLst/>
          </a:prstGeom>
          <a:solidFill>
            <a:srgbClr val="2CB3EB"/>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pic>
        <p:nvPicPr>
          <p:cNvPr id="5" name="Picture 2" descr="Light bulb - Free technology icons">
            <a:extLst>
              <a:ext uri="{FF2B5EF4-FFF2-40B4-BE49-F238E27FC236}">
                <a16:creationId xmlns:a16="http://schemas.microsoft.com/office/drawing/2014/main" id="{3CC3A4C1-8C70-B900-80AE-755044EB9E8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92262" y="10385472"/>
            <a:ext cx="927949" cy="816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5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8D4A5-ED64-0649-8F19-B4F51ACA9B4F}"/>
              </a:ext>
            </a:extLst>
          </p:cNvPr>
          <p:cNvSpPr/>
          <p:nvPr/>
        </p:nvSpPr>
        <p:spPr>
          <a:xfrm>
            <a:off x="1592741" y="2497544"/>
            <a:ext cx="1882247" cy="584647"/>
          </a:xfrm>
          <a:prstGeom prst="rect">
            <a:avLst/>
          </a:prstGeom>
          <a:ln>
            <a:noFill/>
          </a:ln>
        </p:spPr>
        <p:txBody>
          <a:bodyPr wrap="none" lIns="91440" tIns="45720" rIns="91440" bIns="45720">
            <a:spAutoFit/>
          </a:bodyPr>
          <a:lstStyle/>
          <a:p>
            <a:r>
              <a:rPr lang="en-US" sz="3199" b="1" dirty="0">
                <a:solidFill>
                  <a:schemeClr val="accent3"/>
                </a:solidFill>
                <a:latin typeface="Poppins" pitchFamily="2" charset="77"/>
                <a:ea typeface="Open Sans Semibold" pitchFamily="34" charset="0"/>
                <a:cs typeface="Poppins" pitchFamily="2" charset="77"/>
              </a:rPr>
              <a:t>QUERY 2</a:t>
            </a:r>
          </a:p>
        </p:txBody>
      </p:sp>
      <p:sp>
        <p:nvSpPr>
          <p:cNvPr id="6" name="Rectangle 5">
            <a:extLst>
              <a:ext uri="{FF2B5EF4-FFF2-40B4-BE49-F238E27FC236}">
                <a16:creationId xmlns:a16="http://schemas.microsoft.com/office/drawing/2014/main" id="{548F5518-48D4-9BC2-755B-ABD86583760D}"/>
              </a:ext>
            </a:extLst>
          </p:cNvPr>
          <p:cNvSpPr/>
          <p:nvPr/>
        </p:nvSpPr>
        <p:spPr>
          <a:xfrm>
            <a:off x="1592740" y="7147266"/>
            <a:ext cx="1972015" cy="584647"/>
          </a:xfrm>
          <a:prstGeom prst="rect">
            <a:avLst/>
          </a:prstGeom>
          <a:ln>
            <a:noFill/>
          </a:ln>
        </p:spPr>
        <p:txBody>
          <a:bodyPr wrap="none" lIns="91440" tIns="45720" rIns="91440" bIns="45720">
            <a:spAutoFit/>
          </a:bodyPr>
          <a:lstStyle/>
          <a:p>
            <a:r>
              <a:rPr lang="en-US" sz="3199" b="1" dirty="0">
                <a:solidFill>
                  <a:srgbClr val="C00000"/>
                </a:solidFill>
                <a:latin typeface="Poppins" pitchFamily="2" charset="77"/>
                <a:ea typeface="Open Sans Semibold" pitchFamily="34" charset="0"/>
                <a:cs typeface="Poppins" pitchFamily="2" charset="77"/>
              </a:rPr>
              <a:t>RESULT 2</a:t>
            </a:r>
          </a:p>
        </p:txBody>
      </p:sp>
      <p:pic>
        <p:nvPicPr>
          <p:cNvPr id="5" name="Picture 4">
            <a:extLst>
              <a:ext uri="{FF2B5EF4-FFF2-40B4-BE49-F238E27FC236}">
                <a16:creationId xmlns:a16="http://schemas.microsoft.com/office/drawing/2014/main" id="{E20B4963-872D-72AE-4E60-733440E3B4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2741" y="3166462"/>
            <a:ext cx="13428189" cy="3402272"/>
          </a:xfrm>
          <a:prstGeom prst="rect">
            <a:avLst/>
          </a:prstGeom>
          <a:ln w="127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2F909963-DD55-7A7D-7231-5A9090B26F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2740" y="7731913"/>
            <a:ext cx="13428190" cy="5278410"/>
          </a:xfrm>
          <a:prstGeom prst="rect">
            <a:avLst/>
          </a:prstGeom>
          <a:ln w="12700" cap="sq" cmpd="thickThin">
            <a:solidFill>
              <a:srgbClr val="000000"/>
            </a:solidFill>
            <a:prstDash val="solid"/>
            <a:miter lim="800000"/>
          </a:ln>
          <a:effectLst>
            <a:innerShdw blurRad="76200">
              <a:srgbClr val="000000"/>
            </a:innerShdw>
          </a:effectLst>
        </p:spPr>
      </p:pic>
      <p:sp>
        <p:nvSpPr>
          <p:cNvPr id="13" name="Arrow: Curved Left 12">
            <a:extLst>
              <a:ext uri="{FF2B5EF4-FFF2-40B4-BE49-F238E27FC236}">
                <a16:creationId xmlns:a16="http://schemas.microsoft.com/office/drawing/2014/main" id="{9D44CE86-2F6E-2EE2-BAB9-2F2B90E7261C}"/>
              </a:ext>
            </a:extLst>
          </p:cNvPr>
          <p:cNvSpPr/>
          <p:nvPr/>
        </p:nvSpPr>
        <p:spPr>
          <a:xfrm>
            <a:off x="15358188" y="5430416"/>
            <a:ext cx="1810139" cy="3769568"/>
          </a:xfrm>
          <a:prstGeom prst="curvedLeftArrow">
            <a:avLst/>
          </a:prstGeom>
          <a:solidFill>
            <a:srgbClr val="18526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8A0648F-2D61-BFD3-9F09-0EE4A3213FA5}"/>
              </a:ext>
            </a:extLst>
          </p:cNvPr>
          <p:cNvSpPr/>
          <p:nvPr/>
        </p:nvSpPr>
        <p:spPr>
          <a:xfrm>
            <a:off x="18226290" y="5430416"/>
            <a:ext cx="5361498" cy="3204163"/>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487553" tIns="243777" rIns="487553" bIns="243777" rtlCol="0" anchor="t" anchorCtr="0"/>
          <a:lstStyle/>
          <a:p>
            <a:pPr algn="ctr">
              <a:spcAft>
                <a:spcPts val="2399"/>
              </a:spcAft>
            </a:pPr>
            <a:endParaRPr lang="en-US" sz="2799"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endParaRPr>
          </a:p>
          <a:p>
            <a:pPr algn="ctr">
              <a:spcAft>
                <a:spcPts val="2399"/>
              </a:spcAft>
            </a:pPr>
            <a:r>
              <a:rPr lang="en-US" sz="2799"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rPr>
              <a:t>These are the statements and result of query no.2</a:t>
            </a:r>
          </a:p>
        </p:txBody>
      </p:sp>
      <p:sp>
        <p:nvSpPr>
          <p:cNvPr id="3" name="TextBox 2">
            <a:extLst>
              <a:ext uri="{FF2B5EF4-FFF2-40B4-BE49-F238E27FC236}">
                <a16:creationId xmlns:a16="http://schemas.microsoft.com/office/drawing/2014/main" id="{5699BA0B-2914-1C9A-DDD9-93228681B0FD}"/>
              </a:ext>
            </a:extLst>
          </p:cNvPr>
          <p:cNvSpPr txBox="1"/>
          <p:nvPr/>
        </p:nvSpPr>
        <p:spPr>
          <a:xfrm>
            <a:off x="9804197" y="289158"/>
            <a:ext cx="476925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QUERY NO.2</a:t>
            </a:r>
          </a:p>
        </p:txBody>
      </p:sp>
      <p:sp>
        <p:nvSpPr>
          <p:cNvPr id="4" name="TextBox 3">
            <a:extLst>
              <a:ext uri="{FF2B5EF4-FFF2-40B4-BE49-F238E27FC236}">
                <a16:creationId xmlns:a16="http://schemas.microsoft.com/office/drawing/2014/main" id="{371A6C27-BD4E-237D-5835-33592D57BAEC}"/>
              </a:ext>
            </a:extLst>
          </p:cNvPr>
          <p:cNvSpPr txBox="1"/>
          <p:nvPr/>
        </p:nvSpPr>
        <p:spPr>
          <a:xfrm>
            <a:off x="4768362" y="1381207"/>
            <a:ext cx="14840922" cy="461665"/>
          </a:xfrm>
          <a:prstGeom prst="rect">
            <a:avLst/>
          </a:prstGeom>
          <a:noFill/>
        </p:spPr>
        <p:txBody>
          <a:bodyPr wrap="none" rtlCol="0">
            <a:spAutoFit/>
          </a:bodyPr>
          <a:lstStyle/>
          <a:p>
            <a:pPr algn="ctr"/>
            <a:r>
              <a:rPr lang="en-US" sz="2400" spc="300" dirty="0">
                <a:solidFill>
                  <a:schemeClr val="tx1">
                    <a:lumMod val="50000"/>
                  </a:schemeClr>
                </a:solidFill>
                <a:latin typeface="Poppins Light" pitchFamily="2" charset="77"/>
                <a:cs typeface="Poppins Light" pitchFamily="2" charset="77"/>
              </a:rPr>
              <a:t>FIND RELATIONSHIP BETWEEN TOTAL GDP AND ESTIMATED NUMBER OF HIV PER YEAR</a:t>
            </a:r>
          </a:p>
        </p:txBody>
      </p:sp>
    </p:spTree>
    <p:extLst>
      <p:ext uri="{BB962C8B-B14F-4D97-AF65-F5344CB8AC3E}">
        <p14:creationId xmlns:p14="http://schemas.microsoft.com/office/powerpoint/2010/main" val="1368901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D8D4A5-ED64-0649-8F19-B4F51ACA9B4F}"/>
              </a:ext>
            </a:extLst>
          </p:cNvPr>
          <p:cNvSpPr/>
          <p:nvPr/>
        </p:nvSpPr>
        <p:spPr>
          <a:xfrm>
            <a:off x="1592742" y="2590849"/>
            <a:ext cx="3624710" cy="584647"/>
          </a:xfrm>
          <a:prstGeom prst="rect">
            <a:avLst/>
          </a:prstGeom>
          <a:ln>
            <a:noFill/>
          </a:ln>
        </p:spPr>
        <p:txBody>
          <a:bodyPr wrap="none" lIns="91440" tIns="45720" rIns="91440" bIns="45720">
            <a:spAutoFit/>
          </a:bodyPr>
          <a:lstStyle/>
          <a:p>
            <a:r>
              <a:rPr lang="en-US" sz="3199" b="1" dirty="0">
                <a:solidFill>
                  <a:srgbClr val="669900"/>
                </a:solidFill>
                <a:latin typeface="Poppins" pitchFamily="2" charset="77"/>
                <a:ea typeface="Open Sans Semibold" pitchFamily="34" charset="0"/>
                <a:cs typeface="Poppins" pitchFamily="2" charset="77"/>
              </a:rPr>
              <a:t>VISUALIZATION 2</a:t>
            </a:r>
          </a:p>
        </p:txBody>
      </p:sp>
      <p:pic>
        <p:nvPicPr>
          <p:cNvPr id="5" name="Picture 4">
            <a:extLst>
              <a:ext uri="{FF2B5EF4-FFF2-40B4-BE49-F238E27FC236}">
                <a16:creationId xmlns:a16="http://schemas.microsoft.com/office/drawing/2014/main" id="{54DB2B0B-4B17-AC9B-D75D-EBA576B0CC5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2741" y="3175496"/>
            <a:ext cx="13012153" cy="9928132"/>
          </a:xfrm>
          <a:prstGeom prst="rect">
            <a:avLst/>
          </a:prstGeom>
          <a:ln w="12700" cap="sq" cmpd="thickThin">
            <a:solidFill>
              <a:srgbClr val="000000"/>
            </a:solidFill>
            <a:prstDash val="solid"/>
            <a:miter lim="800000"/>
          </a:ln>
          <a:effectLst>
            <a:innerShdw blurRad="76200">
              <a:srgbClr val="000000"/>
            </a:innerShdw>
          </a:effectLst>
        </p:spPr>
      </p:pic>
      <p:sp>
        <p:nvSpPr>
          <p:cNvPr id="14" name="Rectangle 13">
            <a:extLst>
              <a:ext uri="{FF2B5EF4-FFF2-40B4-BE49-F238E27FC236}">
                <a16:creationId xmlns:a16="http://schemas.microsoft.com/office/drawing/2014/main" id="{7FECD358-A459-72D0-7049-13066224B435}"/>
              </a:ext>
            </a:extLst>
          </p:cNvPr>
          <p:cNvSpPr/>
          <p:nvPr/>
        </p:nvSpPr>
        <p:spPr>
          <a:xfrm>
            <a:off x="16024265" y="3175496"/>
            <a:ext cx="7600845" cy="9252880"/>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lIns="487553" tIns="243777" rIns="487553" bIns="243777" rtlCol="0" anchor="t" anchorCtr="0"/>
          <a:lstStyle/>
          <a:p>
            <a:pPr algn="ctr">
              <a:spcAft>
                <a:spcPts val="2399"/>
              </a:spcAft>
            </a:pPr>
            <a:endParaRPr lang="en-US" sz="3200"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endParaRPr>
          </a:p>
          <a:p>
            <a:pPr algn="ctr">
              <a:spcAft>
                <a:spcPts val="2399"/>
              </a:spcAft>
            </a:pPr>
            <a:r>
              <a:rPr lang="en-US" sz="3200"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rPr>
              <a:t>Analysis:</a:t>
            </a:r>
          </a:p>
          <a:p>
            <a:pPr algn="ctr">
              <a:spcAft>
                <a:spcPts val="2399"/>
              </a:spcAft>
            </a:pPr>
            <a:r>
              <a:rPr lang="en-US" sz="2600" b="1" dirty="0">
                <a:solidFill>
                  <a:schemeClr val="accent6">
                    <a:lumMod val="10000"/>
                  </a:schemeClr>
                </a:solidFill>
                <a:latin typeface="Open Sans" panose="020B0606030504020204" pitchFamily="34" charset="0"/>
                <a:ea typeface="Open Sans" panose="020B0606030504020204" pitchFamily="34" charset="0"/>
                <a:cs typeface="Open Sans" panose="020B0606030504020204" pitchFamily="34" charset="0"/>
              </a:rPr>
              <a:t>We can conclude that in the year 2008 to 2010, there is a negative relationship in these variables since when there was an increase in HIV cases, the GDP decreased. However, in the year 2012 to 2013, there was another significant increased in HIV cases, but GDP slightly decreased. Moreover, in the year 2014, although there was a decrease in HIV cases, GDP dramatically dropped around 33% which is the greatest drop during 2008 to 2017.</a:t>
            </a:r>
          </a:p>
        </p:txBody>
      </p:sp>
      <p:sp>
        <p:nvSpPr>
          <p:cNvPr id="6" name="TextBox 5">
            <a:extLst>
              <a:ext uri="{FF2B5EF4-FFF2-40B4-BE49-F238E27FC236}">
                <a16:creationId xmlns:a16="http://schemas.microsoft.com/office/drawing/2014/main" id="{8400F9D1-DBED-F744-64B3-21B19EAD03AB}"/>
              </a:ext>
            </a:extLst>
          </p:cNvPr>
          <p:cNvSpPr txBox="1"/>
          <p:nvPr/>
        </p:nvSpPr>
        <p:spPr>
          <a:xfrm>
            <a:off x="9804197" y="289158"/>
            <a:ext cx="476925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QUERY NO.2</a:t>
            </a:r>
          </a:p>
        </p:txBody>
      </p:sp>
      <p:sp>
        <p:nvSpPr>
          <p:cNvPr id="7" name="TextBox 6">
            <a:extLst>
              <a:ext uri="{FF2B5EF4-FFF2-40B4-BE49-F238E27FC236}">
                <a16:creationId xmlns:a16="http://schemas.microsoft.com/office/drawing/2014/main" id="{F6D1B24A-662F-1BA9-998B-DA6BE0C84E0F}"/>
              </a:ext>
            </a:extLst>
          </p:cNvPr>
          <p:cNvSpPr txBox="1"/>
          <p:nvPr/>
        </p:nvSpPr>
        <p:spPr>
          <a:xfrm>
            <a:off x="4768362" y="1381207"/>
            <a:ext cx="14840922" cy="461665"/>
          </a:xfrm>
          <a:prstGeom prst="rect">
            <a:avLst/>
          </a:prstGeom>
          <a:noFill/>
        </p:spPr>
        <p:txBody>
          <a:bodyPr wrap="none" rtlCol="0">
            <a:spAutoFit/>
          </a:bodyPr>
          <a:lstStyle/>
          <a:p>
            <a:pPr algn="ctr"/>
            <a:r>
              <a:rPr lang="en-US" sz="2400" spc="300" dirty="0">
                <a:solidFill>
                  <a:schemeClr val="tx1">
                    <a:lumMod val="50000"/>
                  </a:schemeClr>
                </a:solidFill>
                <a:latin typeface="Poppins Light" pitchFamily="2" charset="77"/>
                <a:cs typeface="Poppins Light" pitchFamily="2" charset="77"/>
              </a:rPr>
              <a:t>FIND RELATIONSHIP BETWEEN TOTAL GDP AND ESTIMATED NUMBER OF HIV PER YEAR</a:t>
            </a:r>
          </a:p>
        </p:txBody>
      </p:sp>
      <p:sp>
        <p:nvSpPr>
          <p:cNvPr id="2" name="Round Same Side Corner Rectangle 59">
            <a:extLst>
              <a:ext uri="{FF2B5EF4-FFF2-40B4-BE49-F238E27FC236}">
                <a16:creationId xmlns:a16="http://schemas.microsoft.com/office/drawing/2014/main" id="{C2AEC515-2397-293A-A284-20CE7745CC8D}"/>
              </a:ext>
            </a:extLst>
          </p:cNvPr>
          <p:cNvSpPr/>
          <p:nvPr/>
        </p:nvSpPr>
        <p:spPr>
          <a:xfrm>
            <a:off x="19060644" y="2703056"/>
            <a:ext cx="1097280" cy="965254"/>
          </a:xfrm>
          <a:prstGeom prst="ellipse">
            <a:avLst/>
          </a:prstGeom>
          <a:solidFill>
            <a:srgbClr val="2CB3EB"/>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r"/>
            <a:endParaRPr lang="bg-BG" dirty="0">
              <a:latin typeface="Lato Light"/>
            </a:endParaRPr>
          </a:p>
        </p:txBody>
      </p:sp>
      <p:pic>
        <p:nvPicPr>
          <p:cNvPr id="3" name="Picture 2" descr="Light bulb - Free technology icons">
            <a:extLst>
              <a:ext uri="{FF2B5EF4-FFF2-40B4-BE49-F238E27FC236}">
                <a16:creationId xmlns:a16="http://schemas.microsoft.com/office/drawing/2014/main" id="{983A7069-630C-7490-C0A2-C2A68BF7C54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145309" y="2767347"/>
            <a:ext cx="927949" cy="816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1666219"/>
      </p:ext>
    </p:extLst>
  </p:cSld>
  <p:clrMapOvr>
    <a:masterClrMapping/>
  </p:clrMapOvr>
</p:sld>
</file>

<file path=ppt/theme/theme1.xml><?xml version="1.0" encoding="utf-8"?>
<a:theme xmlns:a="http://schemas.openxmlformats.org/drawingml/2006/main" name="Office Theme">
  <a:themeElements>
    <a:clrScheme name="SM - Theme 8 - Light">
      <a:dk1>
        <a:srgbClr val="AAAAAA"/>
      </a:dk1>
      <a:lt1>
        <a:srgbClr val="FFFFFF"/>
      </a:lt1>
      <a:dk2>
        <a:srgbClr val="08204D"/>
      </a:dk2>
      <a:lt2>
        <a:srgbClr val="FFFFFF"/>
      </a:lt2>
      <a:accent1>
        <a:srgbClr val="00B0B5"/>
      </a:accent1>
      <a:accent2>
        <a:srgbClr val="0085A4"/>
      </a:accent2>
      <a:accent3>
        <a:srgbClr val="18526A"/>
      </a:accent3>
      <a:accent4>
        <a:srgbClr val="6488B7"/>
      </a:accent4>
      <a:accent5>
        <a:srgbClr val="495975"/>
      </a:accent5>
      <a:accent6>
        <a:srgbClr val="DDDEDD"/>
      </a:accent6>
      <a:hlink>
        <a:srgbClr val="E54E69"/>
      </a:hlink>
      <a:folHlink>
        <a:srgbClr val="B7C5E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87254</TotalTime>
  <Words>1304</Words>
  <Application>Microsoft Office PowerPoint</Application>
  <PresentationFormat>Custom</PresentationFormat>
  <Paragraphs>138</Paragraphs>
  <Slides>21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Arial</vt:lpstr>
      <vt:lpstr>Calibri</vt:lpstr>
      <vt:lpstr>Lato Light</vt:lpstr>
      <vt:lpstr>Open Sans</vt:lpstr>
      <vt:lpstr>Poppins</vt:lpstr>
      <vt:lpstr>Poppins Light</vt:lpstr>
      <vt:lpstr>Poppins Medium</vt:lpstr>
      <vt:lpstr>Poppins SemiBold</vt:lpstr>
      <vt:lpstr>Söhne</vt:lpstr>
      <vt:lpstr>Work Sans</vt:lpstr>
      <vt:lpstr>Work Sans Bold</vt:lpstr>
      <vt:lpstr>Work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junaid iftikhar</dc:creator>
  <cp:keywords/>
  <dc:description/>
  <cp:lastModifiedBy>Wannida Kruayatidee</cp:lastModifiedBy>
  <cp:revision>15277</cp:revision>
  <dcterms:created xsi:type="dcterms:W3CDTF">2014-11-12T21:47:38Z</dcterms:created>
  <dcterms:modified xsi:type="dcterms:W3CDTF">2023-06-23T21:22:26Z</dcterms:modified>
  <cp:category/>
</cp:coreProperties>
</file>