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534" r:id="rId2"/>
    <p:sldId id="535" r:id="rId3"/>
    <p:sldId id="536" r:id="rId4"/>
    <p:sldId id="537" r:id="rId5"/>
    <p:sldId id="552" r:id="rId6"/>
    <p:sldId id="539" r:id="rId7"/>
    <p:sldId id="540" r:id="rId8"/>
    <p:sldId id="538" r:id="rId9"/>
    <p:sldId id="541" r:id="rId10"/>
    <p:sldId id="549" r:id="rId11"/>
    <p:sldId id="550" r:id="rId12"/>
    <p:sldId id="551" r:id="rId13"/>
    <p:sldId id="542" r:id="rId14"/>
    <p:sldId id="554" r:id="rId15"/>
    <p:sldId id="543" r:id="rId16"/>
    <p:sldId id="553" r:id="rId17"/>
    <p:sldId id="546" r:id="rId18"/>
    <p:sldId id="547" r:id="rId19"/>
    <p:sldId id="544" r:id="rId20"/>
    <p:sldId id="545" r:id="rId21"/>
    <p:sldId id="548" r:id="rId22"/>
    <p:sldId id="310" r:id="rId2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639" autoAdjust="0"/>
  </p:normalViewPr>
  <p:slideViewPr>
    <p:cSldViewPr>
      <p:cViewPr varScale="1">
        <p:scale>
          <a:sx n="149" d="100"/>
          <a:sy n="149" d="100"/>
        </p:scale>
        <p:origin x="1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9.xml"/><Relationship Id="rId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2423513-B685-6549-B9A5-D9EBFEA290B8}" type="datetime8">
              <a:rPr lang="en-US" smtClean="0"/>
              <a:t>11/26/18 2:00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5DA885B-82F7-5D48-9A84-8B2ADDB1A98C}" type="datetime8">
              <a:rPr lang="en-US" smtClean="0"/>
              <a:t>11/26/18 2:00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400"/>
              <a:t>Minimum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7647933-6657-F84E-A655-29B7FB1439D2}" type="datetime8">
              <a:rPr lang="en-US" altLang="ko-KR" sz="1400" smtClean="0"/>
              <a:t>11/26/18 2:00 AM</a:t>
            </a:fld>
            <a:endParaRPr lang="en-US" altLang="ko-KR" sz="14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1C790C8-2090-C045-A61E-0E72A6A79EDA}" type="slidenum">
              <a:rPr lang="en-US" altLang="ko-KR" sz="1400"/>
              <a:pPr eaLnBrk="1" hangingPunct="1"/>
              <a:t>1</a:t>
            </a:fld>
            <a:endParaRPr lang="en-US" altLang="ko-KR" sz="14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2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0815A2B-4656-CB40-82B6-C9438773D34E}" type="datetime8">
              <a:rPr lang="en-US" smtClean="0"/>
              <a:t>11/26/18 2:00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70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3E0BF-7BB0-6240-B7AA-45D0018229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73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93479-A7DE-3E4D-AACA-0557E59C8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6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Minimum Spanning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6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Operations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001002" cy="5264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represent a set by the sorted sequence of its elements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basic set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subtraction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Sequence-based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83608"/>
              </p:ext>
            </p:extLst>
          </p:nvPr>
        </p:nvGraphicFramePr>
        <p:xfrm>
          <a:off x="7416800" y="4114800"/>
          <a:ext cx="1308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3" imgW="1428120" imgH="1829520" progId="MS_ClipArt_Gallery.5">
                  <p:embed/>
                </p:oleObj>
              </mc:Choice>
              <mc:Fallback>
                <p:oleObj name="Clip" r:id="rId3" imgW="1428120" imgH="1829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114800"/>
                        <a:ext cx="13081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6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Storing a Set in a Sorted List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can implement a set with a list</a:t>
            </a:r>
          </a:p>
          <a:p>
            <a:pPr eaLnBrk="1" hangingPunct="1"/>
            <a:r>
              <a:rPr lang="en-US" altLang="en-US" sz="2400" dirty="0"/>
              <a:t>Elements are stored sorted according to some canonical ordering</a:t>
            </a:r>
          </a:p>
          <a:p>
            <a:pPr eaLnBrk="1" hangingPunct="1"/>
            <a:r>
              <a:rPr lang="en-US" altLang="en-US" sz="2400" dirty="0"/>
              <a:t>The space used is </a:t>
            </a:r>
            <a:r>
              <a:rPr lang="en-US" altLang="en-US" sz="2400" b="1" i="1" dirty="0">
                <a:latin typeface="Times New Roman" charset="0"/>
              </a:rPr>
              <a:t>O</a:t>
            </a:r>
            <a:r>
              <a:rPr lang="en-US" altLang="en-US" sz="2400" dirty="0">
                <a:latin typeface="Times New Roman" charset="0"/>
              </a:rPr>
              <a:t>(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828800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2365375" y="3467100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097088" y="37353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V="1">
            <a:off x="2633663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3440113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976688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4244975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5051425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5588000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V="1">
            <a:off x="5856288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662738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16"/>
          <p:cNvSpPr>
            <a:spLocks noChangeArrowheads="1"/>
          </p:cNvSpPr>
          <p:nvPr/>
        </p:nvSpPr>
        <p:spPr bwMode="auto">
          <a:xfrm>
            <a:off x="7199313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V="1">
            <a:off x="7467600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708400" y="37353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>
            <a:off x="5319713" y="37353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>
            <a:off x="6931025" y="37353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8226425" y="35607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 b="1">
                <a:sym typeface="Symbol" charset="2"/>
              </a:rPr>
              <a:t></a:t>
            </a:r>
            <a:endParaRPr lang="en-US" altLang="en-US" sz="2000" b="1"/>
          </a:p>
        </p:txBody>
      </p:sp>
      <p:sp>
        <p:nvSpPr>
          <p:cNvPr id="6167" name="Text Box 25"/>
          <p:cNvSpPr txBox="1">
            <a:spLocks noChangeArrowheads="1"/>
          </p:cNvSpPr>
          <p:nvPr/>
        </p:nvSpPr>
        <p:spPr bwMode="auto">
          <a:xfrm>
            <a:off x="485775" y="35052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charset="0"/>
              </a:rPr>
              <a:t>List</a:t>
            </a:r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 flipV="1">
            <a:off x="1219200" y="37719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6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835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0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57835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57835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2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57835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73" name="AutoShape 33"/>
          <p:cNvSpPr>
            <a:spLocks noChangeArrowheads="1"/>
          </p:cNvSpPr>
          <p:nvPr/>
        </p:nvSpPr>
        <p:spPr bwMode="auto">
          <a:xfrm>
            <a:off x="1524000" y="29337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" name="Text Box 34"/>
          <p:cNvSpPr txBox="1">
            <a:spLocks noChangeArrowheads="1"/>
          </p:cNvSpPr>
          <p:nvPr/>
        </p:nvSpPr>
        <p:spPr bwMode="auto">
          <a:xfrm>
            <a:off x="1600200" y="2895600"/>
            <a:ext cx="418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/>
              <a:t>Nodes storing set elements in order</a:t>
            </a:r>
          </a:p>
        </p:txBody>
      </p:sp>
      <p:sp>
        <p:nvSpPr>
          <p:cNvPr id="6175" name="AutoShape 35"/>
          <p:cNvSpPr>
            <a:spLocks noChangeArrowheads="1"/>
          </p:cNvSpPr>
          <p:nvPr/>
        </p:nvSpPr>
        <p:spPr bwMode="auto">
          <a:xfrm>
            <a:off x="1524000" y="43053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6" name="Text Box 36"/>
          <p:cNvSpPr txBox="1">
            <a:spLocks noChangeArrowheads="1"/>
          </p:cNvSpPr>
          <p:nvPr/>
        </p:nvSpPr>
        <p:spPr bwMode="auto">
          <a:xfrm>
            <a:off x="5638800" y="5168900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</a:rPr>
              <a:t>Set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93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Partitions with Union-Find Operations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Partition: A collection of disjoint sets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Partition ADT needs to support the following functions: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 err="1">
                <a:solidFill>
                  <a:schemeClr val="tx2"/>
                </a:solidFill>
              </a:rPr>
              <a:t>makeSet</a:t>
            </a:r>
            <a:r>
              <a:rPr lang="en-US" altLang="en-US" dirty="0"/>
              <a:t>(x): Create a singleton set containing the element x and return the position storing x in this set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union</a:t>
            </a:r>
            <a:r>
              <a:rPr lang="en-US" altLang="en-US" dirty="0"/>
              <a:t>(A,B): Return the set A U B, destroying the old A and B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find</a:t>
            </a:r>
            <a:r>
              <a:rPr lang="en-US" altLang="en-US" dirty="0"/>
              <a:t>(p): Return the set containing the element at position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List-based Partition (1)</a:t>
            </a:r>
          </a:p>
        </p:txBody>
      </p:sp>
      <p:sp>
        <p:nvSpPr>
          <p:cNvPr id="24166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066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Each set is stored in a sequence (e.g., list)</a:t>
            </a:r>
          </a:p>
          <a:p>
            <a:pPr eaLnBrk="1" hangingPunct="1"/>
            <a:r>
              <a:rPr lang="en-US" altLang="en-US" sz="2000" dirty="0"/>
              <a:t>Partition: A collection of sequences</a:t>
            </a:r>
          </a:p>
          <a:p>
            <a:pPr eaLnBrk="1" hangingPunct="1"/>
            <a:r>
              <a:rPr lang="en-US" altLang="en-US" sz="2000" dirty="0"/>
              <a:t>Each element has a reference back to the set</a:t>
            </a:r>
          </a:p>
          <a:p>
            <a:pPr lvl="1" eaLnBrk="1" hangingPunct="1"/>
            <a:r>
              <a:rPr lang="en-US" altLang="en-US" sz="1800" dirty="0"/>
              <a:t>Operation</a:t>
            </a:r>
            <a:r>
              <a:rPr lang="en-US" altLang="en-US" sz="1800" dirty="0">
                <a:solidFill>
                  <a:srgbClr val="C52D2D"/>
                </a:solidFill>
              </a:rPr>
              <a:t> find</a:t>
            </a:r>
            <a:r>
              <a:rPr lang="en-US" altLang="en-US" sz="1800" dirty="0"/>
              <a:t>(u): takes O(1) time, and returns the set of which u is a member.</a:t>
            </a:r>
          </a:p>
          <a:p>
            <a:pPr lvl="1" eaLnBrk="1" hangingPunct="1"/>
            <a:r>
              <a:rPr lang="en-US" altLang="en-US" sz="1800" dirty="0"/>
              <a:t>Operation </a:t>
            </a:r>
            <a:r>
              <a:rPr lang="en-US" altLang="en-US" sz="1800" dirty="0">
                <a:solidFill>
                  <a:srgbClr val="C52D2D"/>
                </a:solidFill>
              </a:rPr>
              <a:t>union</a:t>
            </a:r>
            <a:r>
              <a:rPr lang="en-US" altLang="en-US" sz="1800" dirty="0"/>
              <a:t>(A,B): we move the elements of the smaller set to the sequence of the larger set and update their references</a:t>
            </a:r>
          </a:p>
          <a:p>
            <a:pPr lvl="2" eaLnBrk="1" hangingPunct="1"/>
            <a:r>
              <a:rPr lang="en-US" altLang="en-US" sz="1800" dirty="0"/>
              <a:t>Time for operation </a:t>
            </a:r>
            <a:r>
              <a:rPr lang="en-US" altLang="en-US" sz="1800" dirty="0">
                <a:solidFill>
                  <a:srgbClr val="C52D2D"/>
                </a:solidFill>
              </a:rPr>
              <a:t>union</a:t>
            </a:r>
            <a:r>
              <a:rPr lang="en-US" altLang="en-US" sz="1800" dirty="0"/>
              <a:t>(A,B) is min(|A|, |B|)</a:t>
            </a:r>
          </a:p>
          <a:p>
            <a:pPr lvl="2" eaLnBrk="1" hangingPunct="1"/>
            <a:r>
              <a:rPr lang="en-US" altLang="en-US" sz="1800" dirty="0"/>
              <a:t>Worst-case: O(n) for one union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45403"/>
            <a:ext cx="4991100" cy="2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List-based Partition (2)</a:t>
            </a:r>
          </a:p>
        </p:txBody>
      </p:sp>
      <p:sp>
        <p:nvSpPr>
          <p:cNvPr id="24166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83934"/>
            <a:ext cx="8382000" cy="387866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What about “amortized analysis”? (Page 539)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Clearly, </a:t>
            </a:r>
            <a:r>
              <a:rPr lang="en-US" altLang="en-US" sz="2000" dirty="0" err="1"/>
              <a:t>makeSet</a:t>
            </a:r>
            <a:r>
              <a:rPr lang="en-US" altLang="en-US" sz="2000" dirty="0"/>
              <a:t> and find operation </a:t>
            </a:r>
            <a:r>
              <a:rPr lang="en-US" altLang="en-US" sz="2000" dirty="0">
                <a:sym typeface="Wingdings" pitchFamily="2" charset="2"/>
              </a:rPr>
              <a:t> O(n)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Union operation</a:t>
            </a:r>
          </a:p>
          <a:p>
            <a:pPr lvl="1" eaLnBrk="1" hangingPunct="1"/>
            <a:r>
              <a:rPr lang="en-US" altLang="en-US" sz="1800" dirty="0"/>
              <a:t>Each time we move a position from one set to another, the size of the new set at least doubles</a:t>
            </a:r>
          </a:p>
          <a:p>
            <a:pPr lvl="1" eaLnBrk="1" hangingPunct="1"/>
            <a:r>
              <a:rPr lang="en-US" altLang="en-US" sz="1800" dirty="0"/>
              <a:t>Thus, each position is moved from one set to another at most </a:t>
            </a:r>
            <a:r>
              <a:rPr lang="en-US" altLang="en-US" sz="1800" i="1" dirty="0"/>
              <a:t>log n</a:t>
            </a:r>
            <a:r>
              <a:rPr lang="en-US" altLang="en-US" sz="1800" dirty="0"/>
              <a:t> times</a:t>
            </a:r>
          </a:p>
          <a:p>
            <a:pPr lvl="1" eaLnBrk="1" hangingPunct="1"/>
            <a:r>
              <a:rPr lang="en-US" altLang="en-US" sz="1800" dirty="0"/>
              <a:t>We assume that the partition is initially empty, there are </a:t>
            </a:r>
            <a:r>
              <a:rPr lang="en-US" altLang="en-US" sz="1800" i="1" dirty="0"/>
              <a:t>O(n)</a:t>
            </a:r>
            <a:r>
              <a:rPr lang="en-US" altLang="en-US" sz="1800" dirty="0"/>
              <a:t> different elements referenced in the given series of operations. </a:t>
            </a:r>
            <a:r>
              <a:rPr lang="en-US" altLang="en-US" sz="1800" dirty="0">
                <a:sym typeface="Wingdings" pitchFamily="2" charset="2"/>
              </a:rPr>
              <a:t> The total time for all the union operations is </a:t>
            </a:r>
            <a:r>
              <a:rPr lang="en-US" altLang="en-US" sz="1800" i="1" dirty="0">
                <a:sym typeface="Wingdings" pitchFamily="2" charset="2"/>
              </a:rPr>
              <a:t>O(n log n)</a:t>
            </a:r>
            <a:endParaRPr lang="en-US" altLang="en-US" sz="1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00" y="152400"/>
            <a:ext cx="2895600" cy="13791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03FA2D5-D34E-744B-B6E9-AA8672EC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193118"/>
            <a:ext cx="8089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Partition-Based Implementation</a:t>
            </a:r>
          </a:p>
        </p:txBody>
      </p:sp>
      <p:sp>
        <p:nvSpPr>
          <p:cNvPr id="1229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35814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Partition-based version of </a:t>
            </a:r>
            <a:r>
              <a:rPr lang="en-US" altLang="ko-KR" sz="2400" dirty="0" err="1"/>
              <a:t>Kruskal’s</a:t>
            </a:r>
            <a:r>
              <a:rPr lang="en-US" altLang="ko-KR" sz="2400" dirty="0"/>
              <a:t>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Running time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((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 log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PQ operations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log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/>
              <a:t>PQ initialization: O(</a:t>
            </a:r>
            <a:r>
              <a:rPr lang="en-US" altLang="ko-KR" sz="1600" dirty="0" err="1"/>
              <a:t>mlog</a:t>
            </a:r>
            <a:r>
              <a:rPr lang="en-US" altLang="ko-KR" sz="1600" dirty="0"/>
              <a:t> 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/>
              <a:t>For each while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400" dirty="0"/>
              <a:t>O(log m) =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UF operations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log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ko-KR" sz="2000" dirty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962400" y="1622425"/>
            <a:ext cx="4800600" cy="4800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KruskalMST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Initialize a partition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P</a:t>
            </a:r>
            <a:endParaRPr lang="en-US" altLang="ko-KR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for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each vertex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P.makeSet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let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Insert all edges into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{</a:t>
            </a:r>
            <a:r>
              <a:rPr lang="en-US" altLang="ko-KR" sz="1800" b="1" i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 is the 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union of the MSTs of the clusters}</a:t>
            </a:r>
            <a:endParaRPr lang="en-US" altLang="ko-KR" sz="1800" dirty="0">
              <a:solidFill>
                <a:srgbClr val="8186C5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while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has fewer than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ko-KR" sz="1800" dirty="0">
                <a:solidFill>
                  <a:schemeClr val="accent2"/>
                </a:solidFill>
                <a:latin typeface="Symbol" charset="2"/>
                <a:sym typeface="Symbol" charset="2"/>
              </a:rPr>
              <a:t>-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 edges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do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</a:t>
            </a:r>
            <a:r>
              <a:rPr lang="ko-KR" altLang="en-US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    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ko-KR" altLang="en-US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  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.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[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,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G.endVertices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P.find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i="1" dirty="0">
              <a:solidFill>
                <a:schemeClr val="tx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P.find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if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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Add edge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P.union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A, B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b="1" dirty="0">
              <a:solidFill>
                <a:schemeClr val="tx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return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B369-20CD-1141-A364-73AFD6A43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E558-5885-3D4C-AAC4-D6408BDE16FB}"/>
              </a:ext>
            </a:extLst>
          </p:cNvPr>
          <p:cNvSpPr txBox="1"/>
          <p:nvPr/>
        </p:nvSpPr>
        <p:spPr>
          <a:xfrm>
            <a:off x="2133600" y="3200400"/>
            <a:ext cx="529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Prim-</a:t>
            </a:r>
            <a:r>
              <a:rPr kumimoji="1" lang="en-US" sz="4400" dirty="0" err="1">
                <a:latin typeface="Calibri" charset="0"/>
                <a:ea typeface="Calibri" charset="0"/>
                <a:cs typeface="Calibri" charset="0"/>
              </a:rPr>
              <a:t>Janik’s</a:t>
            </a:r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0628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5364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87 w 508"/>
              <a:gd name="T1" fmla="*/ 619958717 h 543"/>
              <a:gd name="T2" fmla="*/ 211693173 w 508"/>
              <a:gd name="T3" fmla="*/ 1118949918 h 543"/>
              <a:gd name="T4" fmla="*/ 846772693 w 508"/>
              <a:gd name="T5" fmla="*/ 1270159313 h 543"/>
              <a:gd name="T6" fmla="*/ 1255037908 w 508"/>
              <a:gd name="T7" fmla="*/ 529233080 h 543"/>
              <a:gd name="T8" fmla="*/ 695563156 w 508"/>
              <a:gd name="T9" fmla="*/ 15120946 h 543"/>
              <a:gd name="T10" fmla="*/ 105846587 w 508"/>
              <a:gd name="T11" fmla="*/ 61995871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372" name="AutoShape 10"/>
          <p:cNvCxnSpPr>
            <a:cxnSpLocks noChangeShapeType="1"/>
            <a:stCxn id="15366" idx="5"/>
            <a:endCxn id="15368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1"/>
          <p:cNvCxnSpPr>
            <a:cxnSpLocks noChangeShapeType="1"/>
            <a:stCxn id="15368" idx="3"/>
            <a:endCxn id="15369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2"/>
          <p:cNvCxnSpPr>
            <a:cxnSpLocks noChangeShapeType="1"/>
            <a:stCxn id="15366" idx="3"/>
            <a:endCxn id="15369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3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4"/>
          <p:cNvCxnSpPr>
            <a:cxnSpLocks noChangeShapeType="1"/>
            <a:stCxn id="15369" idx="6"/>
            <a:endCxn id="15371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5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6"/>
          <p:cNvCxnSpPr>
            <a:cxnSpLocks noChangeShapeType="1"/>
            <a:stCxn id="15368" idx="7"/>
            <a:endCxn id="15367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7"/>
          <p:cNvCxnSpPr>
            <a:cxnSpLocks noChangeShapeType="1"/>
            <a:stCxn id="15370" idx="1"/>
            <a:endCxn id="15367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8"/>
          <p:cNvCxnSpPr>
            <a:cxnSpLocks noChangeShapeType="1"/>
            <a:stCxn id="15371" idx="7"/>
            <a:endCxn id="15370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0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395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  <a:endParaRPr lang="en-US" altLang="ko-KR" sz="1800" b="1">
              <a:solidFill>
                <a:schemeClr val="tx2"/>
              </a:solidFill>
            </a:endParaRPr>
          </a:p>
        </p:txBody>
      </p:sp>
      <p:sp>
        <p:nvSpPr>
          <p:cNvPr id="15396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76 w 706"/>
              <a:gd name="T1" fmla="*/ 1806951390 h 1376"/>
              <a:gd name="T2" fmla="*/ 120967508 w 706"/>
              <a:gd name="T3" fmla="*/ 2147483647 h 1376"/>
              <a:gd name="T4" fmla="*/ 786288677 w 706"/>
              <a:gd name="T5" fmla="*/ 2147483647 h 1376"/>
              <a:gd name="T6" fmla="*/ 1270158708 w 706"/>
              <a:gd name="T7" fmla="*/ 2147483647 h 1376"/>
              <a:gd name="T8" fmla="*/ 1754028937 w 706"/>
              <a:gd name="T9" fmla="*/ 869453201 h 1376"/>
              <a:gd name="T10" fmla="*/ 1421368030 w 706"/>
              <a:gd name="T11" fmla="*/ 128527179 h 1376"/>
              <a:gd name="T12" fmla="*/ 423386302 w 706"/>
              <a:gd name="T13" fmla="*/ 279736550 h 1376"/>
              <a:gd name="T14" fmla="*/ 105846576 w 706"/>
              <a:gd name="T15" fmla="*/ 1806951390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7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98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399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15401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02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03" name="AutoShape 47"/>
          <p:cNvCxnSpPr>
            <a:cxnSpLocks noChangeShapeType="1"/>
            <a:stCxn id="15397" idx="5"/>
            <a:endCxn id="15399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48"/>
          <p:cNvCxnSpPr>
            <a:cxnSpLocks noChangeShapeType="1"/>
            <a:stCxn id="15399" idx="3"/>
            <a:endCxn id="15400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49"/>
          <p:cNvCxnSpPr>
            <a:cxnSpLocks noChangeShapeType="1"/>
            <a:stCxn id="15397" idx="3"/>
            <a:endCxn id="15400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AutoShape 50"/>
          <p:cNvCxnSpPr>
            <a:cxnSpLocks noChangeShapeType="1"/>
            <a:stCxn id="15399" idx="6"/>
            <a:endCxn id="15402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AutoShape 51"/>
          <p:cNvCxnSpPr>
            <a:cxnSpLocks noChangeShapeType="1"/>
            <a:stCxn id="15400" idx="6"/>
            <a:endCxn id="15402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AutoShape 52"/>
          <p:cNvCxnSpPr>
            <a:cxnSpLocks noChangeShapeType="1"/>
            <a:stCxn id="15397" idx="6"/>
            <a:endCxn id="15398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AutoShape 53"/>
          <p:cNvCxnSpPr>
            <a:cxnSpLocks noChangeShapeType="1"/>
            <a:stCxn id="15399" idx="7"/>
            <a:endCxn id="15398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AutoShape 54"/>
          <p:cNvCxnSpPr>
            <a:cxnSpLocks noChangeShapeType="1"/>
            <a:stCxn id="15401" idx="1"/>
            <a:endCxn id="15398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AutoShape 55"/>
          <p:cNvCxnSpPr>
            <a:cxnSpLocks noChangeShapeType="1"/>
            <a:stCxn id="15402" idx="7"/>
            <a:endCxn id="15401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2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3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414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15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16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17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8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19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20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22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23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24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25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426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27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8 w 1160"/>
              <a:gd name="T1" fmla="*/ 1801911078 h 1374"/>
              <a:gd name="T2" fmla="*/ 120967499 w 1160"/>
              <a:gd name="T3" fmla="*/ 2147483647 h 1374"/>
              <a:gd name="T4" fmla="*/ 786288617 w 1160"/>
              <a:gd name="T5" fmla="*/ 2147483647 h 1374"/>
              <a:gd name="T6" fmla="*/ 1723786943 w 1160"/>
              <a:gd name="T7" fmla="*/ 2147483647 h 1374"/>
              <a:gd name="T8" fmla="*/ 2147483647 w 1160"/>
              <a:gd name="T9" fmla="*/ 1378526169 h 1374"/>
              <a:gd name="T10" fmla="*/ 1602819097 w 1160"/>
              <a:gd name="T11" fmla="*/ 183972184 h 1374"/>
              <a:gd name="T12" fmla="*/ 423386270 w 1160"/>
              <a:gd name="T13" fmla="*/ 274696239 h 1374"/>
              <a:gd name="T14" fmla="*/ 105846568 w 1160"/>
              <a:gd name="T15" fmla="*/ 1801911078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28" name="Oval 72"/>
          <p:cNvSpPr>
            <a:spLocks noChangeArrowheads="1"/>
          </p:cNvSpPr>
          <p:nvPr/>
        </p:nvSpPr>
        <p:spPr bwMode="auto">
          <a:xfrm>
            <a:off x="5638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29" name="Oval 73"/>
          <p:cNvSpPr>
            <a:spLocks noChangeArrowheads="1"/>
          </p:cNvSpPr>
          <p:nvPr/>
        </p:nvSpPr>
        <p:spPr bwMode="auto">
          <a:xfrm>
            <a:off x="7620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430" name="Oval 74"/>
          <p:cNvSpPr>
            <a:spLocks noChangeArrowheads="1"/>
          </p:cNvSpPr>
          <p:nvPr/>
        </p:nvSpPr>
        <p:spPr bwMode="auto">
          <a:xfrm>
            <a:off x="6324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31" name="Oval 75"/>
          <p:cNvSpPr>
            <a:spLocks noChangeArrowheads="1"/>
          </p:cNvSpPr>
          <p:nvPr/>
        </p:nvSpPr>
        <p:spPr bwMode="auto">
          <a:xfrm>
            <a:off x="5334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32" name="Oval 76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33" name="Oval 77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34" name="AutoShape 78"/>
          <p:cNvCxnSpPr>
            <a:cxnSpLocks noChangeShapeType="1"/>
            <a:stCxn id="15428" idx="5"/>
            <a:endCxn id="15430" idx="1"/>
          </p:cNvCxnSpPr>
          <p:nvPr/>
        </p:nvCxnSpPr>
        <p:spPr bwMode="auto">
          <a:xfrm>
            <a:off x="5899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AutoShape 79"/>
          <p:cNvCxnSpPr>
            <a:cxnSpLocks noChangeShapeType="1"/>
            <a:stCxn id="15430" idx="3"/>
            <a:endCxn id="15431" idx="7"/>
          </p:cNvCxnSpPr>
          <p:nvPr/>
        </p:nvCxnSpPr>
        <p:spPr bwMode="auto">
          <a:xfrm flipH="1">
            <a:off x="5594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AutoShape 80"/>
          <p:cNvCxnSpPr>
            <a:cxnSpLocks noChangeShapeType="1"/>
            <a:stCxn id="15428" idx="3"/>
            <a:endCxn id="15431" idx="0"/>
          </p:cNvCxnSpPr>
          <p:nvPr/>
        </p:nvCxnSpPr>
        <p:spPr bwMode="auto">
          <a:xfrm flipH="1">
            <a:off x="5486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AutoShape 81"/>
          <p:cNvCxnSpPr>
            <a:cxnSpLocks noChangeShapeType="1"/>
            <a:stCxn id="15430" idx="6"/>
            <a:endCxn id="15433" idx="1"/>
          </p:cNvCxnSpPr>
          <p:nvPr/>
        </p:nvCxnSpPr>
        <p:spPr bwMode="auto">
          <a:xfrm>
            <a:off x="6648450" y="2743200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AutoShape 82"/>
          <p:cNvCxnSpPr>
            <a:cxnSpLocks noChangeShapeType="1"/>
            <a:stCxn id="15431" idx="6"/>
            <a:endCxn id="15433" idx="2"/>
          </p:cNvCxnSpPr>
          <p:nvPr/>
        </p:nvCxnSpPr>
        <p:spPr bwMode="auto">
          <a:xfrm flipV="1">
            <a:off x="565785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AutoShape 83"/>
          <p:cNvCxnSpPr>
            <a:cxnSpLocks noChangeShapeType="1"/>
            <a:stCxn id="15428" idx="6"/>
            <a:endCxn id="15429" idx="2"/>
          </p:cNvCxnSpPr>
          <p:nvPr/>
        </p:nvCxnSpPr>
        <p:spPr bwMode="auto">
          <a:xfrm flipV="1">
            <a:off x="5962650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0" name="AutoShape 84"/>
          <p:cNvCxnSpPr>
            <a:cxnSpLocks noChangeShapeType="1"/>
            <a:stCxn id="15430" idx="7"/>
            <a:endCxn id="15429" idx="3"/>
          </p:cNvCxnSpPr>
          <p:nvPr/>
        </p:nvCxnSpPr>
        <p:spPr bwMode="auto">
          <a:xfrm flipV="1">
            <a:off x="6584950" y="1946275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5"/>
          <p:cNvCxnSpPr>
            <a:cxnSpLocks noChangeShapeType="1"/>
            <a:stCxn id="15432" idx="1"/>
            <a:endCxn id="15429" idx="5"/>
          </p:cNvCxnSpPr>
          <p:nvPr/>
        </p:nvCxnSpPr>
        <p:spPr bwMode="auto">
          <a:xfrm flipH="1" flipV="1">
            <a:off x="7880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86"/>
          <p:cNvCxnSpPr>
            <a:cxnSpLocks noChangeShapeType="1"/>
            <a:stCxn id="15433" idx="7"/>
            <a:endCxn id="15432" idx="3"/>
          </p:cNvCxnSpPr>
          <p:nvPr/>
        </p:nvCxnSpPr>
        <p:spPr bwMode="auto">
          <a:xfrm flipV="1">
            <a:off x="8032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3" name="Text Box 87"/>
          <p:cNvSpPr txBox="1">
            <a:spLocks noChangeArrowheads="1"/>
          </p:cNvSpPr>
          <p:nvPr/>
        </p:nvSpPr>
        <p:spPr bwMode="auto">
          <a:xfrm>
            <a:off x="661511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4" name="Text Box 88"/>
          <p:cNvSpPr txBox="1">
            <a:spLocks noChangeArrowheads="1"/>
          </p:cNvSpPr>
          <p:nvPr/>
        </p:nvSpPr>
        <p:spPr bwMode="auto">
          <a:xfrm>
            <a:off x="810577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445" name="Text Box 89"/>
          <p:cNvSpPr txBox="1">
            <a:spLocks noChangeArrowheads="1"/>
          </p:cNvSpPr>
          <p:nvPr/>
        </p:nvSpPr>
        <p:spPr bwMode="auto">
          <a:xfrm>
            <a:off x="526573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46" name="Text Box 90"/>
          <p:cNvSpPr txBox="1">
            <a:spLocks noChangeArrowheads="1"/>
          </p:cNvSpPr>
          <p:nvPr/>
        </p:nvSpPr>
        <p:spPr bwMode="auto">
          <a:xfrm>
            <a:off x="7234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47" name="Text Box 91"/>
          <p:cNvSpPr txBox="1">
            <a:spLocks noChangeArrowheads="1"/>
          </p:cNvSpPr>
          <p:nvPr/>
        </p:nvSpPr>
        <p:spPr bwMode="auto">
          <a:xfrm>
            <a:off x="5853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48" name="Text Box 92"/>
          <p:cNvSpPr txBox="1">
            <a:spLocks noChangeArrowheads="1"/>
          </p:cNvSpPr>
          <p:nvPr/>
        </p:nvSpPr>
        <p:spPr bwMode="auto">
          <a:xfrm>
            <a:off x="649287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9" name="Text Box 93"/>
          <p:cNvSpPr txBox="1">
            <a:spLocks noChangeArrowheads="1"/>
          </p:cNvSpPr>
          <p:nvPr/>
        </p:nvSpPr>
        <p:spPr bwMode="auto">
          <a:xfrm>
            <a:off x="815816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50" name="Text Box 94"/>
          <p:cNvSpPr txBox="1">
            <a:spLocks noChangeArrowheads="1"/>
          </p:cNvSpPr>
          <p:nvPr/>
        </p:nvSpPr>
        <p:spPr bwMode="auto">
          <a:xfrm>
            <a:off x="708660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51" name="Text Box 95"/>
          <p:cNvSpPr txBox="1">
            <a:spLocks noChangeArrowheads="1"/>
          </p:cNvSpPr>
          <p:nvPr/>
        </p:nvSpPr>
        <p:spPr bwMode="auto">
          <a:xfrm>
            <a:off x="605948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52" name="Text Box 96"/>
          <p:cNvSpPr txBox="1">
            <a:spLocks noChangeArrowheads="1"/>
          </p:cNvSpPr>
          <p:nvPr/>
        </p:nvSpPr>
        <p:spPr bwMode="auto">
          <a:xfrm>
            <a:off x="510540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53" name="Text Box 97"/>
          <p:cNvSpPr txBox="1">
            <a:spLocks noChangeArrowheads="1"/>
          </p:cNvSpPr>
          <p:nvPr/>
        </p:nvSpPr>
        <p:spPr bwMode="auto">
          <a:xfrm>
            <a:off x="800100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54" name="Text Box 98"/>
          <p:cNvSpPr txBox="1">
            <a:spLocks noChangeArrowheads="1"/>
          </p:cNvSpPr>
          <p:nvPr/>
        </p:nvSpPr>
        <p:spPr bwMode="auto">
          <a:xfrm>
            <a:off x="541020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55" name="Text Box 99"/>
          <p:cNvSpPr txBox="1">
            <a:spLocks noChangeArrowheads="1"/>
          </p:cNvSpPr>
          <p:nvPr/>
        </p:nvSpPr>
        <p:spPr bwMode="auto">
          <a:xfrm>
            <a:off x="632460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56" name="Text Box 100"/>
          <p:cNvSpPr txBox="1">
            <a:spLocks noChangeArrowheads="1"/>
          </p:cNvSpPr>
          <p:nvPr/>
        </p:nvSpPr>
        <p:spPr bwMode="auto">
          <a:xfrm>
            <a:off x="8567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457" name="Text Box 101"/>
          <p:cNvSpPr txBox="1">
            <a:spLocks noChangeArrowheads="1"/>
          </p:cNvSpPr>
          <p:nvPr/>
        </p:nvSpPr>
        <p:spPr bwMode="auto">
          <a:xfrm>
            <a:off x="7847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58" name="Freeform 102"/>
          <p:cNvSpPr>
            <a:spLocks/>
          </p:cNvSpPr>
          <p:nvPr/>
        </p:nvSpPr>
        <p:spPr bwMode="auto">
          <a:xfrm>
            <a:off x="5029200" y="3889375"/>
            <a:ext cx="3336925" cy="2511425"/>
          </a:xfrm>
          <a:custGeom>
            <a:avLst/>
            <a:gdLst>
              <a:gd name="T0" fmla="*/ 206652766 w 2102"/>
              <a:gd name="T1" fmla="*/ 2147483647 h 1582"/>
              <a:gd name="T2" fmla="*/ 176410905 w 2102"/>
              <a:gd name="T3" fmla="*/ 2147483647 h 1582"/>
              <a:gd name="T4" fmla="*/ 1265118247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10 h 1582"/>
              <a:gd name="T10" fmla="*/ 2147483647 w 2102"/>
              <a:gd name="T11" fmla="*/ 57964394 h 1582"/>
              <a:gd name="T12" fmla="*/ 2147483647 w 2102"/>
              <a:gd name="T13" fmla="*/ 466229755 h 1582"/>
              <a:gd name="T14" fmla="*/ 524192455 w 2102"/>
              <a:gd name="T15" fmla="*/ 919857938 h 1582"/>
              <a:gd name="T16" fmla="*/ 206652766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9" name="Oval 103"/>
          <p:cNvSpPr>
            <a:spLocks noChangeArrowheads="1"/>
          </p:cNvSpPr>
          <p:nvPr/>
        </p:nvSpPr>
        <p:spPr bwMode="auto">
          <a:xfrm>
            <a:off x="5673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60" name="Oval 104"/>
          <p:cNvSpPr>
            <a:spLocks noChangeArrowheads="1"/>
          </p:cNvSpPr>
          <p:nvPr/>
        </p:nvSpPr>
        <p:spPr bwMode="auto">
          <a:xfrm>
            <a:off x="7654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5461" name="Oval 105"/>
          <p:cNvSpPr>
            <a:spLocks noChangeArrowheads="1"/>
          </p:cNvSpPr>
          <p:nvPr/>
        </p:nvSpPr>
        <p:spPr bwMode="auto">
          <a:xfrm>
            <a:off x="6359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62" name="Oval 106"/>
          <p:cNvSpPr>
            <a:spLocks noChangeArrowheads="1"/>
          </p:cNvSpPr>
          <p:nvPr/>
        </p:nvSpPr>
        <p:spPr bwMode="auto">
          <a:xfrm>
            <a:off x="5368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63" name="Oval 107"/>
          <p:cNvSpPr>
            <a:spLocks noChangeArrowheads="1"/>
          </p:cNvSpPr>
          <p:nvPr/>
        </p:nvSpPr>
        <p:spPr bwMode="auto">
          <a:xfrm>
            <a:off x="8340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64" name="Oval 108"/>
          <p:cNvSpPr>
            <a:spLocks noChangeArrowheads="1"/>
          </p:cNvSpPr>
          <p:nvPr/>
        </p:nvSpPr>
        <p:spPr bwMode="auto">
          <a:xfrm>
            <a:off x="7807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65" name="AutoShape 109"/>
          <p:cNvCxnSpPr>
            <a:cxnSpLocks noChangeShapeType="1"/>
            <a:stCxn id="15459" idx="5"/>
            <a:endCxn id="15461" idx="1"/>
          </p:cNvCxnSpPr>
          <p:nvPr/>
        </p:nvCxnSpPr>
        <p:spPr bwMode="auto">
          <a:xfrm>
            <a:off x="5934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6" name="AutoShape 110"/>
          <p:cNvCxnSpPr>
            <a:cxnSpLocks noChangeShapeType="1"/>
            <a:stCxn id="15461" idx="3"/>
            <a:endCxn id="15462" idx="7"/>
          </p:cNvCxnSpPr>
          <p:nvPr/>
        </p:nvCxnSpPr>
        <p:spPr bwMode="auto">
          <a:xfrm flipH="1">
            <a:off x="5629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7" name="AutoShape 111"/>
          <p:cNvCxnSpPr>
            <a:cxnSpLocks noChangeShapeType="1"/>
            <a:stCxn id="15459" idx="3"/>
            <a:endCxn id="15462" idx="0"/>
          </p:cNvCxnSpPr>
          <p:nvPr/>
        </p:nvCxnSpPr>
        <p:spPr bwMode="auto">
          <a:xfrm flipH="1">
            <a:off x="5521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AutoShape 112"/>
          <p:cNvCxnSpPr>
            <a:cxnSpLocks noChangeShapeType="1"/>
            <a:stCxn id="15461" idx="6"/>
            <a:endCxn id="15464" idx="1"/>
          </p:cNvCxnSpPr>
          <p:nvPr/>
        </p:nvCxnSpPr>
        <p:spPr bwMode="auto">
          <a:xfrm>
            <a:off x="6683375" y="5278438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AutoShape 113"/>
          <p:cNvCxnSpPr>
            <a:cxnSpLocks noChangeShapeType="1"/>
            <a:stCxn id="15462" idx="6"/>
            <a:endCxn id="15464" idx="2"/>
          </p:cNvCxnSpPr>
          <p:nvPr/>
        </p:nvCxnSpPr>
        <p:spPr bwMode="auto">
          <a:xfrm flipV="1">
            <a:off x="5692775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0" name="AutoShape 114"/>
          <p:cNvCxnSpPr>
            <a:cxnSpLocks noChangeShapeType="1"/>
            <a:stCxn id="15459" idx="6"/>
            <a:endCxn id="15460" idx="2"/>
          </p:cNvCxnSpPr>
          <p:nvPr/>
        </p:nvCxnSpPr>
        <p:spPr bwMode="auto">
          <a:xfrm flipV="1">
            <a:off x="5997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1" name="AutoShape 115"/>
          <p:cNvCxnSpPr>
            <a:cxnSpLocks noChangeShapeType="1"/>
            <a:stCxn id="15461" idx="7"/>
            <a:endCxn id="15460" idx="3"/>
          </p:cNvCxnSpPr>
          <p:nvPr/>
        </p:nvCxnSpPr>
        <p:spPr bwMode="auto">
          <a:xfrm flipV="1">
            <a:off x="6619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2" name="AutoShape 116"/>
          <p:cNvCxnSpPr>
            <a:cxnSpLocks noChangeShapeType="1"/>
            <a:stCxn id="15463" idx="1"/>
            <a:endCxn id="15460" idx="5"/>
          </p:cNvCxnSpPr>
          <p:nvPr/>
        </p:nvCxnSpPr>
        <p:spPr bwMode="auto">
          <a:xfrm flipH="1" flipV="1">
            <a:off x="7915275" y="4491038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3" name="AutoShape 117"/>
          <p:cNvCxnSpPr>
            <a:cxnSpLocks noChangeShapeType="1"/>
            <a:stCxn id="15464" idx="7"/>
            <a:endCxn id="15463" idx="3"/>
          </p:cNvCxnSpPr>
          <p:nvPr/>
        </p:nvCxnSpPr>
        <p:spPr bwMode="auto">
          <a:xfrm flipV="1">
            <a:off x="8067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4" name="Text Box 118"/>
          <p:cNvSpPr txBox="1">
            <a:spLocks noChangeArrowheads="1"/>
          </p:cNvSpPr>
          <p:nvPr/>
        </p:nvSpPr>
        <p:spPr bwMode="auto">
          <a:xfrm>
            <a:off x="6650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75" name="Text Box 119"/>
          <p:cNvSpPr txBox="1">
            <a:spLocks noChangeArrowheads="1"/>
          </p:cNvSpPr>
          <p:nvPr/>
        </p:nvSpPr>
        <p:spPr bwMode="auto">
          <a:xfrm>
            <a:off x="8140700" y="45307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476" name="Text Box 120"/>
          <p:cNvSpPr txBox="1">
            <a:spLocks noChangeArrowheads="1"/>
          </p:cNvSpPr>
          <p:nvPr/>
        </p:nvSpPr>
        <p:spPr bwMode="auto">
          <a:xfrm>
            <a:off x="5300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77" name="Text Box 121"/>
          <p:cNvSpPr txBox="1">
            <a:spLocks noChangeArrowheads="1"/>
          </p:cNvSpPr>
          <p:nvPr/>
        </p:nvSpPr>
        <p:spPr bwMode="auto">
          <a:xfrm>
            <a:off x="7269163" y="52165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78" name="Text Box 122"/>
          <p:cNvSpPr txBox="1">
            <a:spLocks noChangeArrowheads="1"/>
          </p:cNvSpPr>
          <p:nvPr/>
        </p:nvSpPr>
        <p:spPr bwMode="auto">
          <a:xfrm>
            <a:off x="5888038" y="49117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79" name="Text Box 123"/>
          <p:cNvSpPr txBox="1">
            <a:spLocks noChangeArrowheads="1"/>
          </p:cNvSpPr>
          <p:nvPr/>
        </p:nvSpPr>
        <p:spPr bwMode="auto">
          <a:xfrm>
            <a:off x="6527800" y="5902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0" name="Text Box 124"/>
          <p:cNvSpPr txBox="1">
            <a:spLocks noChangeArrowheads="1"/>
          </p:cNvSpPr>
          <p:nvPr/>
        </p:nvSpPr>
        <p:spPr bwMode="auto">
          <a:xfrm>
            <a:off x="8193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81" name="Text Box 125"/>
          <p:cNvSpPr txBox="1">
            <a:spLocks noChangeArrowheads="1"/>
          </p:cNvSpPr>
          <p:nvPr/>
        </p:nvSpPr>
        <p:spPr bwMode="auto">
          <a:xfrm>
            <a:off x="7121525" y="4759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82" name="Text Box 126"/>
          <p:cNvSpPr txBox="1">
            <a:spLocks noChangeArrowheads="1"/>
          </p:cNvSpPr>
          <p:nvPr/>
        </p:nvSpPr>
        <p:spPr bwMode="auto">
          <a:xfrm>
            <a:off x="6094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83" name="Text Box 127"/>
          <p:cNvSpPr txBox="1">
            <a:spLocks noChangeArrowheads="1"/>
          </p:cNvSpPr>
          <p:nvPr/>
        </p:nvSpPr>
        <p:spPr bwMode="auto">
          <a:xfrm>
            <a:off x="5140325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84" name="Text Box 128"/>
          <p:cNvSpPr txBox="1">
            <a:spLocks noChangeArrowheads="1"/>
          </p:cNvSpPr>
          <p:nvPr/>
        </p:nvSpPr>
        <p:spPr bwMode="auto">
          <a:xfrm>
            <a:off x="8035925" y="5826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5" name="Text Box 129"/>
          <p:cNvSpPr txBox="1">
            <a:spLocks noChangeArrowheads="1"/>
          </p:cNvSpPr>
          <p:nvPr/>
        </p:nvSpPr>
        <p:spPr bwMode="auto">
          <a:xfrm>
            <a:off x="5445125" y="4302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86" name="Text Box 130"/>
          <p:cNvSpPr txBox="1">
            <a:spLocks noChangeArrowheads="1"/>
          </p:cNvSpPr>
          <p:nvPr/>
        </p:nvSpPr>
        <p:spPr bwMode="auto">
          <a:xfrm>
            <a:off x="6359525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87" name="Text Box 131"/>
          <p:cNvSpPr txBox="1">
            <a:spLocks noChangeArrowheads="1"/>
          </p:cNvSpPr>
          <p:nvPr/>
        </p:nvSpPr>
        <p:spPr bwMode="auto">
          <a:xfrm>
            <a:off x="8620125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5488" name="Text Box 132"/>
          <p:cNvSpPr txBox="1">
            <a:spLocks noChangeArrowheads="1"/>
          </p:cNvSpPr>
          <p:nvPr/>
        </p:nvSpPr>
        <p:spPr bwMode="auto">
          <a:xfrm>
            <a:off x="7881938" y="39973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89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5490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5491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5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81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15390" grpId="0"/>
      <p:bldP spid="15391" grpId="0"/>
      <p:bldP spid="15392" grpId="0"/>
      <p:bldP spid="15393" grpId="0"/>
      <p:bldP spid="15394" grpId="0"/>
      <p:bldP spid="15395" grpId="0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animBg="1"/>
      <p:bldP spid="15412" grpId="0"/>
      <p:bldP spid="15413" grpId="0"/>
      <p:bldP spid="15414" grpId="0"/>
      <p:bldP spid="15415" grpId="0"/>
      <p:bldP spid="15416" grpId="0"/>
      <p:bldP spid="15417" grpId="0"/>
      <p:bldP spid="15418" grpId="0"/>
      <p:bldP spid="15419" grpId="0"/>
      <p:bldP spid="15420" grpId="0"/>
      <p:bldP spid="15421" grpId="0"/>
      <p:bldP spid="15422" grpId="0"/>
      <p:bldP spid="15423" grpId="0"/>
      <p:bldP spid="15424" grpId="0"/>
      <p:bldP spid="15425" grpId="0"/>
      <p:bldP spid="15426" grpId="0"/>
      <p:bldP spid="15428" grpId="0" animBg="1"/>
      <p:bldP spid="15429" grpId="0" animBg="1"/>
      <p:bldP spid="15430" grpId="0" animBg="1"/>
      <p:bldP spid="15431" grpId="0" animBg="1"/>
      <p:bldP spid="15432" grpId="0" animBg="1"/>
      <p:bldP spid="15433" grpId="0" animBg="1"/>
      <p:bldP spid="15443" grpId="0"/>
      <p:bldP spid="15444" grpId="0"/>
      <p:bldP spid="15445" grpId="0"/>
      <p:bldP spid="15446" grpId="0"/>
      <p:bldP spid="15447" grpId="0"/>
      <p:bldP spid="15448" grpId="0"/>
      <p:bldP spid="15449" grpId="0"/>
      <p:bldP spid="15450" grpId="0"/>
      <p:bldP spid="15451" grpId="0"/>
      <p:bldP spid="15452" grpId="0"/>
      <p:bldP spid="15453" grpId="0"/>
      <p:bldP spid="15454" grpId="0"/>
      <p:bldP spid="15455" grpId="0"/>
      <p:bldP spid="15456" grpId="0"/>
      <p:bldP spid="15457" grpId="0"/>
      <p:bldP spid="15458" grpId="0" animBg="1"/>
      <p:bldP spid="15459" grpId="0" animBg="1"/>
      <p:bldP spid="15460" grpId="0" animBg="1"/>
      <p:bldP spid="15461" grpId="0" animBg="1"/>
      <p:bldP spid="15462" grpId="0" animBg="1"/>
      <p:bldP spid="15463" grpId="0" animBg="1"/>
      <p:bldP spid="15464" grpId="0" animBg="1"/>
      <p:bldP spid="15474" grpId="0"/>
      <p:bldP spid="15475" grpId="0"/>
      <p:bldP spid="15476" grpId="0"/>
      <p:bldP spid="15477" grpId="0"/>
      <p:bldP spid="15478" grpId="0"/>
      <p:bldP spid="15479" grpId="0"/>
      <p:bldP spid="15480" grpId="0"/>
      <p:bldP spid="15481" grpId="0"/>
      <p:bldP spid="15482" grpId="0"/>
      <p:bldP spid="15483" grpId="0"/>
      <p:bldP spid="15484" grpId="0"/>
      <p:bldP spid="15485" grpId="0"/>
      <p:bldP spid="15486" grpId="0"/>
      <p:bldP spid="15487" grpId="0"/>
      <p:bldP spid="154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6389" name="Freeform 3"/>
          <p:cNvSpPr>
            <a:spLocks/>
          </p:cNvSpPr>
          <p:nvPr/>
        </p:nvSpPr>
        <p:spPr bwMode="auto">
          <a:xfrm>
            <a:off x="762000" y="1630363"/>
            <a:ext cx="4037013" cy="2557462"/>
          </a:xfrm>
          <a:custGeom>
            <a:avLst/>
            <a:gdLst>
              <a:gd name="T0" fmla="*/ 206652808 w 2543"/>
              <a:gd name="T1" fmla="*/ 2147483647 h 1611"/>
              <a:gd name="T2" fmla="*/ 176410941 w 2543"/>
              <a:gd name="T3" fmla="*/ 2147483647 h 1611"/>
              <a:gd name="T4" fmla="*/ 1265118505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444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85 h 1611"/>
              <a:gd name="T16" fmla="*/ 2147483647 w 2543"/>
              <a:gd name="T17" fmla="*/ 131048109 h 1611"/>
              <a:gd name="T18" fmla="*/ 2147483647 w 2543"/>
              <a:gd name="T19" fmla="*/ 539313367 h 1611"/>
              <a:gd name="T20" fmla="*/ 524192562 w 2543"/>
              <a:gd name="T21" fmla="*/ 992941464 h 1611"/>
              <a:gd name="T22" fmla="*/ 20665280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6396" name="AutoShape 10"/>
          <p:cNvCxnSpPr>
            <a:cxnSpLocks noChangeShapeType="1"/>
            <a:stCxn id="16390" idx="5"/>
            <a:endCxn id="16392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1"/>
          <p:cNvCxnSpPr>
            <a:cxnSpLocks noChangeShapeType="1"/>
            <a:stCxn id="16392" idx="3"/>
            <a:endCxn id="16393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2"/>
          <p:cNvCxnSpPr>
            <a:cxnSpLocks noChangeShapeType="1"/>
            <a:stCxn id="16390" idx="3"/>
            <a:endCxn id="16393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3"/>
          <p:cNvCxnSpPr>
            <a:cxnSpLocks noChangeShapeType="1"/>
            <a:stCxn id="16392" idx="6"/>
            <a:endCxn id="16395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4"/>
          <p:cNvCxnSpPr>
            <a:cxnSpLocks noChangeShapeType="1"/>
            <a:stCxn id="16393" idx="6"/>
            <a:endCxn id="16395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5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6"/>
          <p:cNvCxnSpPr>
            <a:cxnSpLocks noChangeShapeType="1"/>
            <a:stCxn id="16392" idx="7"/>
            <a:endCxn id="16391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7"/>
          <p:cNvCxnSpPr>
            <a:cxnSpLocks noChangeShapeType="1"/>
            <a:stCxn id="16394" idx="1"/>
            <a:endCxn id="16391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8"/>
          <p:cNvCxnSpPr>
            <a:cxnSpLocks noChangeShapeType="1"/>
            <a:stCxn id="16395" idx="7"/>
            <a:endCxn id="16394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6420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206652808 w 2543"/>
              <a:gd name="T1" fmla="*/ 2147483647 h 1627"/>
              <a:gd name="T2" fmla="*/ 176410941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3 h 1627"/>
              <a:gd name="T12" fmla="*/ 2147483647 w 2543"/>
              <a:gd name="T13" fmla="*/ 131048161 h 1627"/>
              <a:gd name="T14" fmla="*/ 2147483647 w 2543"/>
              <a:gd name="T15" fmla="*/ 539313578 h 1627"/>
              <a:gd name="T16" fmla="*/ 524192562 w 2543"/>
              <a:gd name="T17" fmla="*/ 992941854 h 1627"/>
              <a:gd name="T18" fmla="*/ 20665280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1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22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423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24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25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426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6427" name="AutoShape 41"/>
          <p:cNvCxnSpPr>
            <a:cxnSpLocks noChangeShapeType="1"/>
            <a:stCxn id="16421" idx="5"/>
            <a:endCxn id="16423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AutoShape 42"/>
          <p:cNvCxnSpPr>
            <a:cxnSpLocks noChangeShapeType="1"/>
            <a:stCxn id="16423" idx="3"/>
            <a:endCxn id="16424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43"/>
          <p:cNvCxnSpPr>
            <a:cxnSpLocks noChangeShapeType="1"/>
            <a:stCxn id="16421" idx="3"/>
            <a:endCxn id="16424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44"/>
          <p:cNvCxnSpPr>
            <a:cxnSpLocks noChangeShapeType="1"/>
            <a:stCxn id="16423" idx="6"/>
            <a:endCxn id="16426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45"/>
          <p:cNvCxnSpPr>
            <a:cxnSpLocks noChangeShapeType="1"/>
            <a:stCxn id="16424" idx="6"/>
            <a:endCxn id="16426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46"/>
          <p:cNvCxnSpPr>
            <a:cxnSpLocks noChangeShapeType="1"/>
            <a:stCxn id="16421" idx="6"/>
            <a:endCxn id="16422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47"/>
          <p:cNvCxnSpPr>
            <a:cxnSpLocks noChangeShapeType="1"/>
            <a:stCxn id="16423" idx="7"/>
            <a:endCxn id="16422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8"/>
          <p:cNvCxnSpPr>
            <a:cxnSpLocks noChangeShapeType="1"/>
            <a:stCxn id="16425" idx="1"/>
            <a:endCxn id="16422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9"/>
          <p:cNvCxnSpPr>
            <a:cxnSpLocks noChangeShapeType="1"/>
            <a:stCxn id="16426" idx="7"/>
            <a:endCxn id="16425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6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37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38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39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40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1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6442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3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6444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45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46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7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48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9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6450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6451" name="AutoShape 65"/>
          <p:cNvSpPr>
            <a:spLocks noChangeArrowheads="1"/>
          </p:cNvSpPr>
          <p:nvPr/>
        </p:nvSpPr>
        <p:spPr bwMode="auto">
          <a:xfrm rot="-81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405" grpId="0"/>
      <p:bldP spid="16406" grpId="0"/>
      <p:bldP spid="16407" grpId="0"/>
      <p:bldP spid="16408" grpId="0"/>
      <p:bldP spid="16409" grpId="0"/>
      <p:bldP spid="16410" grpId="0"/>
      <p:bldP spid="16411" grpId="0"/>
      <p:bldP spid="16412" grpId="0"/>
      <p:bldP spid="16413" grpId="0"/>
      <p:bldP spid="16414" grpId="0"/>
      <p:bldP spid="16415" grpId="0"/>
      <p:bldP spid="16416" grpId="0"/>
      <p:bldP spid="16417" grpId="0"/>
      <p:bldP spid="16418" grpId="0"/>
      <p:bldP spid="16419" grpId="0"/>
      <p:bldP spid="16420" grpId="0" animBg="1"/>
      <p:bldP spid="16421" grpId="0" animBg="1"/>
      <p:bldP spid="16422" grpId="0" animBg="1"/>
      <p:bldP spid="16423" grpId="0" animBg="1"/>
      <p:bldP spid="16424" grpId="0" animBg="1"/>
      <p:bldP spid="16425" grpId="0" animBg="1"/>
      <p:bldP spid="16426" grpId="0" animBg="1"/>
      <p:bldP spid="16436" grpId="0"/>
      <p:bldP spid="16437" grpId="0"/>
      <p:bldP spid="16438" grpId="0"/>
      <p:bldP spid="16439" grpId="0"/>
      <p:bldP spid="16440" grpId="0"/>
      <p:bldP spid="16441" grpId="0"/>
      <p:bldP spid="16442" grpId="0"/>
      <p:bldP spid="16443" grpId="0"/>
      <p:bldP spid="16444" grpId="0"/>
      <p:bldP spid="16445" grpId="0"/>
      <p:bldP spid="16446" grpId="0"/>
      <p:bldP spid="16447" grpId="0"/>
      <p:bldP spid="16448" grpId="0"/>
      <p:bldP spid="16449" grpId="0"/>
      <p:bldP spid="164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/>
              <a:t>Prim-Jarnik’s Algorithm</a:t>
            </a:r>
            <a:endParaRPr lang="en-US" altLang="ko-KR" sz="4000">
              <a:ea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Similar to Dijkstra’s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We pick an arbitrary vertex </a:t>
            </a:r>
            <a:r>
              <a:rPr lang="en-US" altLang="ko-KR" sz="2400" b="1" i="1" dirty="0">
                <a:latin typeface="Times New Roman" charset="0"/>
              </a:rPr>
              <a:t>s</a:t>
            </a:r>
            <a:r>
              <a:rPr lang="en-US" altLang="ko-KR" sz="2400" dirty="0"/>
              <a:t> and we grow the MST as a cloud of vertices, starting from </a:t>
            </a:r>
            <a:r>
              <a:rPr lang="en-US" altLang="ko-KR" sz="2400" b="1" i="1" dirty="0">
                <a:latin typeface="Times New Roman" charset="0"/>
              </a:rPr>
              <a:t>s</a:t>
            </a:r>
            <a:endParaRPr lang="en-US" altLang="ko-KR" sz="2400" dirty="0"/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We store with each vertex </a:t>
            </a:r>
            <a:r>
              <a:rPr lang="en-US" altLang="ko-KR" sz="2400" b="1" i="1" dirty="0">
                <a:latin typeface="Times New Roman" charset="0"/>
              </a:rPr>
              <a:t>v</a:t>
            </a:r>
            <a:r>
              <a:rPr lang="en-US" altLang="ko-KR" sz="2400" dirty="0"/>
              <a:t> label </a:t>
            </a:r>
            <a:r>
              <a:rPr lang="en-US" altLang="ko-KR" sz="2400" b="1" i="1" dirty="0">
                <a:latin typeface="Times New Roman" charset="0"/>
              </a:rPr>
              <a:t>d</a:t>
            </a:r>
            <a:r>
              <a:rPr lang="en-US" altLang="ko-KR" sz="2400" dirty="0">
                <a:latin typeface="Times New Roman" charset="0"/>
              </a:rPr>
              <a:t>(</a:t>
            </a:r>
            <a:r>
              <a:rPr lang="en-US" altLang="ko-KR" sz="2400" b="1" i="1" dirty="0">
                <a:latin typeface="Times New Roman" charset="0"/>
              </a:rPr>
              <a:t>v</a:t>
            </a:r>
            <a:r>
              <a:rPr lang="en-US" altLang="ko-KR" sz="2400" dirty="0">
                <a:latin typeface="Times New Roman" charset="0"/>
              </a:rPr>
              <a:t>)</a:t>
            </a:r>
            <a:r>
              <a:rPr lang="en-US" altLang="ko-KR" sz="2400" dirty="0"/>
              <a:t> representing </a:t>
            </a:r>
            <a:r>
              <a:rPr lang="en-US" altLang="ko-KR" sz="2400" u="sng" dirty="0"/>
              <a:t>the smallest weight of an edge connecting </a:t>
            </a:r>
            <a:r>
              <a:rPr lang="en-US" altLang="ko-KR" sz="2400" b="1" i="1" u="sng" dirty="0">
                <a:latin typeface="Times New Roman" charset="0"/>
              </a:rPr>
              <a:t>v </a:t>
            </a:r>
            <a:r>
              <a:rPr lang="en-US" altLang="ko-KR" sz="2400" u="sng" dirty="0"/>
              <a:t>to a vertex in the cloud 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 (see the difference from Dijkstra’s algorithm?)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/>
              <a:t>We add to the cloud the vertex </a:t>
            </a:r>
            <a:r>
              <a:rPr lang="en-US" altLang="ko-KR" sz="2000" b="1" i="1" dirty="0">
                <a:latin typeface="Times New Roman" charset="0"/>
              </a:rPr>
              <a:t>u</a:t>
            </a:r>
            <a:r>
              <a:rPr lang="en-US" altLang="ko-KR" sz="2000" dirty="0"/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/>
              <a:t>We update the labels of the vertices adjacent to </a:t>
            </a:r>
            <a:r>
              <a:rPr lang="en-US" altLang="ko-KR" sz="2000" b="1" i="1" dirty="0">
                <a:latin typeface="Times New Roman" charset="0"/>
              </a:rPr>
              <a:t>u</a:t>
            </a:r>
            <a:r>
              <a:rPr lang="en-US" altLang="ko-KR" sz="2000" dirty="0"/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ko-KR" sz="2400" dirty="0"/>
          </a:p>
          <a:p>
            <a:pPr eaLnBrk="1" hangingPunct="1">
              <a:lnSpc>
                <a:spcPct val="110000"/>
              </a:lnSpc>
            </a:pPr>
            <a:endParaRPr lang="en-US" altLang="ko-K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7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/>
              <a:t>Minimum Spanning Trees</a:t>
            </a:r>
            <a:endParaRPr lang="en-US" altLang="ko-KR" sz="4000">
              <a:ea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076700" cy="5181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Spanning subgraph</a:t>
            </a:r>
          </a:p>
          <a:p>
            <a:pPr lvl="1" eaLnBrk="1" hangingPunct="1"/>
            <a:r>
              <a:rPr lang="en-US" altLang="ko-KR" sz="1800" dirty="0"/>
              <a:t>Subgraph of a graph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containing all the vertices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Spanning tree</a:t>
            </a:r>
          </a:p>
          <a:p>
            <a:pPr lvl="1" eaLnBrk="1" hangingPunct="1"/>
            <a:r>
              <a:rPr lang="en-US" altLang="ko-KR" sz="1800" dirty="0"/>
              <a:t>Spanning subgraph that is itself a (free) tree</a:t>
            </a:r>
          </a:p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Minimum spanning tree (MST)</a:t>
            </a:r>
          </a:p>
          <a:p>
            <a:pPr lvl="1" eaLnBrk="1" hangingPunct="1"/>
            <a:r>
              <a:rPr lang="en-US" altLang="ko-KR" sz="1800" dirty="0"/>
              <a:t>Spanning tree of a weighted graph with minimum total edge weight</a:t>
            </a:r>
          </a:p>
          <a:p>
            <a:pPr eaLnBrk="1" hangingPunct="1"/>
            <a:r>
              <a:rPr lang="en-US" altLang="ko-KR" sz="2000" dirty="0"/>
              <a:t>Applications</a:t>
            </a:r>
          </a:p>
          <a:p>
            <a:pPr lvl="1" eaLnBrk="1" hangingPunct="1"/>
            <a:r>
              <a:rPr lang="en-US" altLang="ko-KR" sz="1800" dirty="0"/>
              <a:t>Communications networks</a:t>
            </a:r>
          </a:p>
          <a:p>
            <a:pPr lvl="1" eaLnBrk="1" hangingPunct="1"/>
            <a:r>
              <a:rPr lang="en-US" altLang="ko-KR" sz="1800" dirty="0"/>
              <a:t>Transportation networks</a:t>
            </a:r>
          </a:p>
          <a:p>
            <a:pPr lvl="1" eaLnBrk="1" hangingPunct="1"/>
            <a:endParaRPr lang="en-US" altLang="ko-KR" sz="1800" dirty="0"/>
          </a:p>
        </p:txBody>
      </p:sp>
      <p:sp>
        <p:nvSpPr>
          <p:cNvPr id="4102" name="Oval 12"/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4103" name="Oval 99"/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4104" name="Oval 100"/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4105" name="Oval 101"/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4106" name="Oval 102"/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4107" name="Oval 103"/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4108" name="Oval 104"/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4109" name="AutoShape 106"/>
          <p:cNvCxnSpPr>
            <a:cxnSpLocks noChangeShapeType="1"/>
            <a:stCxn id="4106" idx="7"/>
            <a:endCxn id="4102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07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08"/>
          <p:cNvCxnSpPr>
            <a:cxnSpLocks noChangeShapeType="1"/>
            <a:stCxn id="4105" idx="6"/>
            <a:endCxn id="4108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09"/>
          <p:cNvCxnSpPr>
            <a:cxnSpLocks noChangeShapeType="1"/>
            <a:stCxn id="4108" idx="0"/>
            <a:endCxn id="4103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10"/>
          <p:cNvCxnSpPr>
            <a:cxnSpLocks noChangeShapeType="1"/>
            <a:stCxn id="4102" idx="5"/>
            <a:endCxn id="4103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12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13"/>
          <p:cNvCxnSpPr>
            <a:cxnSpLocks noChangeShapeType="1"/>
            <a:stCxn id="4108" idx="4"/>
            <a:endCxn id="4104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14"/>
          <p:cNvCxnSpPr>
            <a:cxnSpLocks noChangeShapeType="1"/>
            <a:stCxn id="4104" idx="1"/>
            <a:endCxn id="4105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15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16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Text Box 127"/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10</a:t>
            </a:r>
          </a:p>
        </p:txBody>
      </p:sp>
      <p:sp>
        <p:nvSpPr>
          <p:cNvPr id="4120" name="Text Box 130"/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21" name="Text Box 131"/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9</a:t>
            </a:r>
          </a:p>
        </p:txBody>
      </p:sp>
      <p:sp>
        <p:nvSpPr>
          <p:cNvPr id="4122" name="Text Box 132"/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</a:t>
            </a:r>
          </a:p>
        </p:txBody>
      </p:sp>
      <p:sp>
        <p:nvSpPr>
          <p:cNvPr id="4123" name="Text Box 133"/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124" name="Text Box 134"/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25" name="Text Box 135"/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6" name="Text Box 136"/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5</a:t>
            </a:r>
          </a:p>
        </p:txBody>
      </p:sp>
      <p:sp>
        <p:nvSpPr>
          <p:cNvPr id="4127" name="Text Box 137"/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128" name="Text Box 138"/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9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Prim-Jarnik’s Algorithm (cont.)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9" y="1212850"/>
            <a:ext cx="3733802" cy="5264149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ko-KR" sz="1800" dirty="0"/>
              <a:t>Key: distance</a:t>
            </a:r>
          </a:p>
          <a:p>
            <a:pPr lvl="1" eaLnBrk="1" hangingPunct="1"/>
            <a:r>
              <a:rPr lang="en-US" altLang="ko-KR" sz="1800" dirty="0"/>
              <a:t>Value: vertex</a:t>
            </a:r>
          </a:p>
          <a:p>
            <a:pPr lvl="1" eaLnBrk="1" hangingPunct="1"/>
            <a:r>
              <a:rPr lang="en-US" altLang="ko-KR" sz="1800" dirty="0"/>
              <a:t>Recall that method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replaceKey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l,k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ko-KR" sz="1800" dirty="0"/>
              <a:t> changes the key of entry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endParaRPr lang="en-US" altLang="ko-KR" sz="1800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We store three labels with each vertex:</a:t>
            </a:r>
          </a:p>
          <a:p>
            <a:pPr lvl="1" eaLnBrk="1" hangingPunct="1"/>
            <a:r>
              <a:rPr lang="en-US" altLang="ko-KR" sz="1800" dirty="0"/>
              <a:t>Distance</a:t>
            </a:r>
          </a:p>
          <a:p>
            <a:pPr lvl="1" eaLnBrk="1" hangingPunct="1"/>
            <a:r>
              <a:rPr lang="en-US" altLang="ko-KR" sz="1800" dirty="0"/>
              <a:t>Parent edge in MST</a:t>
            </a:r>
          </a:p>
          <a:p>
            <a:pPr lvl="1" eaLnBrk="1" hangingPunct="1"/>
            <a:r>
              <a:rPr lang="en-US" altLang="ko-KR" sz="1800" dirty="0"/>
              <a:t>Entry in priority queue</a:t>
            </a:r>
            <a:endParaRPr lang="en-US" altLang="ko-KR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267200" y="1622425"/>
            <a:ext cx="41148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PrimJarnikMST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Q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new heap-based priority queue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 vertex of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=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ko-KR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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v.setParent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Q.insert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v.setLocator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Q.empty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l.getValue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u.incidentEdges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z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.opposite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e.weight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&lt;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z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rgbClr val="FF0000"/>
                </a:solidFill>
                <a:latin typeface="Times New Roman" charset="0"/>
              </a:rPr>
              <a:t>z.setParent</a:t>
            </a:r>
            <a:r>
              <a:rPr lang="en-US" altLang="ko-KR" sz="18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charset="0"/>
              </a:rPr>
              <a:t>)</a:t>
            </a:r>
            <a:b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</a:b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Q.replaceKey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z.getEntry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 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8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</a:t>
            </a:r>
          </a:p>
        </p:txBody>
      </p:sp>
      <p:sp>
        <p:nvSpPr>
          <p:cNvPr id="224259" name="Rectangle 1027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Graph operations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Label operations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We set/get the distance, parent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Priority queue operations</a:t>
            </a:r>
          </a:p>
          <a:p>
            <a:pPr lvl="1" eaLnBrk="1" hangingPunct="1">
              <a:defRPr/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(total </a:t>
            </a:r>
            <a:r>
              <a:rPr lang="en-US" sz="1800" b="1" i="1" dirty="0">
                <a:latin typeface="Times New Roman" pitchFamily="18" charset="0"/>
              </a:rPr>
              <a:t>n 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))</a:t>
            </a: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key of a vertex 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/>
              <a:t>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Prim-</a:t>
            </a:r>
            <a:r>
              <a:rPr lang="en-US" sz="2000" dirty="0" err="1"/>
              <a:t>Jarnik’s</a:t>
            </a:r>
            <a:r>
              <a:rPr lang="en-US" sz="2000" dirty="0"/>
              <a:t> algorithm runs in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((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 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log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Recall that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The running time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30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Cycle Property</a:t>
            </a:r>
          </a:p>
        </p:txBody>
      </p:sp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Cycle Property:</a:t>
            </a:r>
          </a:p>
          <a:p>
            <a:pPr lvl="1" eaLnBrk="1" hangingPunct="1"/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be a minimum spanning tree of a weighted graph </a:t>
            </a:r>
            <a:r>
              <a:rPr lang="en-US" altLang="ko-KR" sz="1800" b="1" i="1" dirty="0">
                <a:latin typeface="Times New Roman" charset="0"/>
              </a:rPr>
              <a:t>G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be an edge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that is not in </a:t>
            </a:r>
            <a:r>
              <a:rPr lang="en-US" altLang="ko-KR" sz="1800" b="1" i="1" dirty="0">
                <a:latin typeface="Times New Roman" charset="0"/>
              </a:rPr>
              <a:t>T </a:t>
            </a:r>
            <a:r>
              <a:rPr lang="en-US" altLang="ko-KR" sz="1800" dirty="0"/>
              <a:t>and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let be the cycle formed by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T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For every edge 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/>
              <a:t> of </a:t>
            </a:r>
            <a:r>
              <a:rPr lang="en-US" altLang="ko-KR" sz="1800" b="1" i="1" dirty="0">
                <a:latin typeface="Times New Roman" charset="0"/>
              </a:rPr>
              <a:t>C,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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/>
            <a:r>
              <a:rPr lang="en-US" altLang="ko-KR" sz="1800" dirty="0"/>
              <a:t>By contradiction</a:t>
            </a:r>
          </a:p>
          <a:p>
            <a:pPr lvl="1" eaLnBrk="1" hangingPunct="1"/>
            <a:r>
              <a:rPr lang="en-US" altLang="ko-KR" sz="1800" dirty="0"/>
              <a:t>If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&gt;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 </a:t>
            </a:r>
            <a:r>
              <a:rPr lang="en-US" altLang="ko-KR" sz="1800" dirty="0"/>
              <a:t>we can get a spanning tree of smaller weight by replacing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f</a:t>
            </a:r>
            <a:endParaRPr lang="en-US" altLang="ko-KR" sz="1600" dirty="0"/>
          </a:p>
        </p:txBody>
      </p:sp>
      <p:grpSp>
        <p:nvGrpSpPr>
          <p:cNvPr id="5126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5157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58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59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0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1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2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cxnSp>
          <p:nvCxnSpPr>
            <p:cNvPr id="5163" name="AutoShape 37"/>
            <p:cNvCxnSpPr>
              <a:cxnSpLocks noChangeShapeType="1"/>
              <a:stCxn id="5157" idx="5"/>
              <a:endCxn id="5159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38"/>
            <p:cNvCxnSpPr>
              <a:cxnSpLocks noChangeShapeType="1"/>
              <a:stCxn id="5159" idx="3"/>
              <a:endCxn id="5160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39"/>
            <p:cNvCxnSpPr>
              <a:cxnSpLocks noChangeShapeType="1"/>
              <a:stCxn id="5157" idx="3"/>
              <a:endCxn id="5160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40"/>
            <p:cNvCxnSpPr>
              <a:cxnSpLocks noChangeShapeType="1"/>
              <a:stCxn id="5159" idx="6"/>
              <a:endCxn id="5162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41"/>
            <p:cNvCxnSpPr>
              <a:cxnSpLocks noChangeShapeType="1"/>
              <a:stCxn id="5160" idx="6"/>
              <a:endCxn id="5162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42"/>
            <p:cNvCxnSpPr>
              <a:cxnSpLocks noChangeShapeType="1"/>
              <a:stCxn id="5157" idx="6"/>
              <a:endCxn id="5158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43"/>
            <p:cNvCxnSpPr>
              <a:cxnSpLocks noChangeShapeType="1"/>
              <a:stCxn id="5159" idx="7"/>
              <a:endCxn id="5158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44"/>
            <p:cNvCxnSpPr>
              <a:cxnSpLocks noChangeShapeType="1"/>
              <a:stCxn id="5161" idx="1"/>
              <a:endCxn id="5158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45"/>
            <p:cNvCxnSpPr>
              <a:cxnSpLocks noChangeShapeType="1"/>
              <a:stCxn id="5162" idx="7"/>
              <a:endCxn id="5161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2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5173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74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75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76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77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78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79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  <p:sp>
          <p:nvSpPr>
            <p:cNvPr id="5180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81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5182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altLang="ko-KR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5183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5127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5130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1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2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3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4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5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cxnSp>
          <p:nvCxnSpPr>
            <p:cNvPr id="5136" name="AutoShape 61"/>
            <p:cNvCxnSpPr>
              <a:cxnSpLocks noChangeShapeType="1"/>
              <a:stCxn id="5130" idx="5"/>
              <a:endCxn id="5132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62"/>
            <p:cNvCxnSpPr>
              <a:cxnSpLocks noChangeShapeType="1"/>
              <a:stCxn id="5132" idx="3"/>
              <a:endCxn id="5133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63"/>
            <p:cNvCxnSpPr>
              <a:cxnSpLocks noChangeShapeType="1"/>
              <a:stCxn id="5130" idx="3"/>
              <a:endCxn id="5133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64"/>
            <p:cNvCxnSpPr>
              <a:cxnSpLocks noChangeShapeType="1"/>
              <a:stCxn id="5132" idx="6"/>
              <a:endCxn id="5135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65"/>
            <p:cNvCxnSpPr>
              <a:cxnSpLocks noChangeShapeType="1"/>
              <a:stCxn id="5133" idx="6"/>
              <a:endCxn id="5135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66"/>
            <p:cNvCxnSpPr>
              <a:cxnSpLocks noChangeShapeType="1"/>
              <a:stCxn id="5130" idx="6"/>
              <a:endCxn id="5131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67"/>
            <p:cNvCxnSpPr>
              <a:cxnSpLocks noChangeShapeType="1"/>
              <a:stCxn id="5132" idx="7"/>
              <a:endCxn id="5131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68"/>
            <p:cNvCxnSpPr>
              <a:cxnSpLocks noChangeShapeType="1"/>
              <a:stCxn id="5134" idx="1"/>
              <a:endCxn id="5131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69"/>
            <p:cNvCxnSpPr>
              <a:cxnSpLocks noChangeShapeType="1"/>
              <a:stCxn id="5135" idx="7"/>
              <a:endCxn id="5134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46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47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48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49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50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51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152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  <p:sp>
          <p:nvSpPr>
            <p:cNvPr id="5153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54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altLang="ko-KR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5155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5156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5128" name="AutoShape 79"/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129" name="Text Box 89"/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Replacing </a:t>
            </a:r>
            <a:r>
              <a:rPr lang="en-US" altLang="ko-KR" sz="1800" b="1" i="1">
                <a:latin typeface="Times New Roman" charset="0"/>
              </a:rPr>
              <a:t>f</a:t>
            </a:r>
            <a:r>
              <a:rPr lang="en-US" altLang="ko-KR" sz="1800"/>
              <a:t> with </a:t>
            </a:r>
            <a:r>
              <a:rPr lang="en-US" altLang="ko-KR" sz="1800" b="1" i="1">
                <a:latin typeface="Times New Roman" charset="0"/>
              </a:rPr>
              <a:t>e </a:t>
            </a:r>
            <a:r>
              <a:rPr lang="en-US" altLang="ko-KR" sz="1800"/>
              <a:t>yields</a:t>
            </a:r>
            <a:br>
              <a:rPr lang="en-US" altLang="ko-KR" sz="1800"/>
            </a:br>
            <a:r>
              <a:rPr lang="en-US" altLang="ko-KR" sz="1800"/>
              <a:t>a better spanning tree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47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 Property</a:t>
            </a:r>
          </a:p>
        </p:txBody>
      </p:sp>
      <p:sp>
        <p:nvSpPr>
          <p:cNvPr id="615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Consider a partition of the vertices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into subsets </a:t>
            </a:r>
            <a:r>
              <a:rPr lang="en-US" altLang="ko-KR" sz="1800" b="1" i="1" dirty="0">
                <a:latin typeface="Times New Roman" charset="0"/>
              </a:rPr>
              <a:t>U</a:t>
            </a:r>
            <a:r>
              <a:rPr lang="en-US" altLang="ko-KR" sz="1800" dirty="0"/>
              <a:t> and </a:t>
            </a:r>
            <a:r>
              <a:rPr lang="en-US" altLang="ko-KR" sz="1800" b="1" i="1" dirty="0">
                <a:latin typeface="Times New Roman" charset="0"/>
              </a:rPr>
              <a:t>V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be an edge of </a:t>
            </a:r>
            <a:r>
              <a:rPr lang="en-US" altLang="ko-KR" sz="1800" dirty="0">
                <a:solidFill>
                  <a:srgbClr val="FF0000"/>
                </a:solidFill>
              </a:rPr>
              <a:t>minimum</a:t>
            </a:r>
            <a:r>
              <a:rPr lang="en-US" altLang="ko-KR" sz="1800" dirty="0"/>
              <a:t>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There is a minimum spanning tree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containing edge </a:t>
            </a:r>
            <a:r>
              <a:rPr lang="en-US" altLang="ko-KR" sz="1800" b="1" i="1" dirty="0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be an MST of </a:t>
            </a:r>
            <a:r>
              <a:rPr lang="en-US" altLang="ko-KR" sz="1800" b="1" i="1" dirty="0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If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does not contain </a:t>
            </a:r>
            <a:r>
              <a:rPr lang="en-US" altLang="ko-KR" sz="1800" b="1" i="1" dirty="0">
                <a:latin typeface="Times New Roman" charset="0"/>
              </a:rPr>
              <a:t>e,</a:t>
            </a:r>
            <a:r>
              <a:rPr lang="en-US" altLang="ko-KR" sz="1800" dirty="0"/>
              <a:t> consider the cycle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formed by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T </a:t>
            </a:r>
            <a:r>
              <a:rPr lang="en-US" altLang="ko-KR" sz="1800" dirty="0"/>
              <a:t>and let  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/>
              <a:t> be an edge of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By the cycle property,</a:t>
            </a:r>
            <a:br>
              <a:rPr lang="en-US" altLang="ko-KR" sz="1800" dirty="0"/>
            </a:br>
            <a:r>
              <a:rPr lang="en-US" altLang="ko-KR" sz="1800" dirty="0"/>
              <a:t>		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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Thus,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=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We obtain another MST by replacing </a:t>
            </a:r>
            <a:r>
              <a:rPr lang="en-US" altLang="ko-KR" sz="1800" b="1" i="1" dirty="0">
                <a:latin typeface="Times New Roman" charset="0"/>
              </a:rPr>
              <a:t>f  </a:t>
            </a:r>
            <a:r>
              <a:rPr lang="en-US" altLang="ko-KR" sz="1800" dirty="0"/>
              <a:t>with </a:t>
            </a:r>
            <a:r>
              <a:rPr lang="en-US" altLang="ko-KR" sz="1800" b="1" i="1" dirty="0">
                <a:latin typeface="Times New Roman" charset="0"/>
              </a:rPr>
              <a:t>e</a:t>
            </a:r>
          </a:p>
        </p:txBody>
      </p:sp>
      <p:sp>
        <p:nvSpPr>
          <p:cNvPr id="6148" name="Freeform 150"/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30241867 w 815"/>
              <a:gd name="T1" fmla="*/ 1882556035 h 1344"/>
              <a:gd name="T2" fmla="*/ 619958211 w 815"/>
              <a:gd name="T3" fmla="*/ 2147483647 h 1344"/>
              <a:gd name="T4" fmla="*/ 1496972182 w 815"/>
              <a:gd name="T5" fmla="*/ 2147483647 h 1344"/>
              <a:gd name="T6" fmla="*/ 2048885626 w 815"/>
              <a:gd name="T7" fmla="*/ 1754028907 h 1344"/>
              <a:gd name="T8" fmla="*/ 1527214037 w 815"/>
              <a:gd name="T9" fmla="*/ 657761534 h 1344"/>
              <a:gd name="T10" fmla="*/ 378023277 w 815"/>
              <a:gd name="T11" fmla="*/ 204133425 h 1344"/>
              <a:gd name="T12" fmla="*/ 30241867 w 815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Freeform 151"/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Text Box 152"/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U</a:t>
            </a:r>
          </a:p>
        </p:txBody>
      </p:sp>
      <p:sp>
        <p:nvSpPr>
          <p:cNvPr id="6151" name="Text Box 153"/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V</a:t>
            </a:r>
          </a:p>
        </p:txBody>
      </p:sp>
      <p:sp>
        <p:nvSpPr>
          <p:cNvPr id="6152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8 w 788"/>
              <a:gd name="T1" fmla="*/ 1882556035 h 1344"/>
              <a:gd name="T2" fmla="*/ 619958444 w 788"/>
              <a:gd name="T3" fmla="*/ 2147483647 h 1344"/>
              <a:gd name="T4" fmla="*/ 1496972746 w 788"/>
              <a:gd name="T5" fmla="*/ 2147483647 h 1344"/>
              <a:gd name="T6" fmla="*/ 1980842993 w 788"/>
              <a:gd name="T7" fmla="*/ 1602819190 h 1344"/>
              <a:gd name="T8" fmla="*/ 1527214611 w 788"/>
              <a:gd name="T9" fmla="*/ 657761534 h 1344"/>
              <a:gd name="T10" fmla="*/ 378023420 w 788"/>
              <a:gd name="T11" fmla="*/ 204133425 h 1344"/>
              <a:gd name="T12" fmla="*/ 30241878 w 788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7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8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9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0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1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6162" name="AutoShape 61"/>
          <p:cNvCxnSpPr>
            <a:cxnSpLocks noChangeShapeType="1"/>
            <a:stCxn id="6156" idx="5"/>
            <a:endCxn id="6158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2"/>
          <p:cNvCxnSpPr>
            <a:cxnSpLocks noChangeShapeType="1"/>
            <a:stCxn id="6158" idx="3"/>
            <a:endCxn id="6159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63"/>
          <p:cNvCxnSpPr>
            <a:cxnSpLocks noChangeShapeType="1"/>
            <a:stCxn id="6156" idx="3"/>
            <a:endCxn id="6159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4"/>
          <p:cNvCxnSpPr>
            <a:cxnSpLocks noChangeShapeType="1"/>
            <a:stCxn id="6158" idx="6"/>
            <a:endCxn id="6161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5"/>
          <p:cNvCxnSpPr>
            <a:cxnSpLocks noChangeShapeType="1"/>
            <a:stCxn id="6159" idx="6"/>
            <a:endCxn id="6161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6"/>
          <p:cNvCxnSpPr>
            <a:cxnSpLocks noChangeShapeType="1"/>
            <a:stCxn id="6156" idx="6"/>
            <a:endCxn id="6157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7"/>
          <p:cNvCxnSpPr>
            <a:cxnSpLocks noChangeShapeType="1"/>
            <a:stCxn id="6158" idx="7"/>
            <a:endCxn id="6157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68"/>
          <p:cNvCxnSpPr>
            <a:cxnSpLocks noChangeShapeType="1"/>
            <a:stCxn id="6160" idx="1"/>
            <a:endCxn id="6157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69"/>
          <p:cNvCxnSpPr>
            <a:cxnSpLocks noChangeShapeType="1"/>
            <a:stCxn id="6161" idx="7"/>
            <a:endCxn id="6160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72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73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74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175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76" name="Text Box 75"/>
          <p:cNvSpPr txBox="1">
            <a:spLocks noChangeArrowheads="1"/>
          </p:cNvSpPr>
          <p:nvPr/>
        </p:nvSpPr>
        <p:spPr bwMode="auto"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6177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78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6179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180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e</a:t>
            </a:r>
          </a:p>
        </p:txBody>
      </p:sp>
      <p:sp>
        <p:nvSpPr>
          <p:cNvPr id="6181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6182" name="AutoShape 110"/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3" name="Oval 114"/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4" name="Oval 115"/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5" name="Oval 116"/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6" name="Oval 117"/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7" name="Oval 118"/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8" name="Oval 119"/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6189" name="AutoShape 120"/>
          <p:cNvCxnSpPr>
            <a:cxnSpLocks noChangeShapeType="1"/>
            <a:stCxn id="6183" idx="5"/>
            <a:endCxn id="6185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21"/>
          <p:cNvCxnSpPr>
            <a:cxnSpLocks noChangeShapeType="1"/>
            <a:stCxn id="6185" idx="3"/>
            <a:endCxn id="6186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22"/>
          <p:cNvCxnSpPr>
            <a:cxnSpLocks noChangeShapeType="1"/>
            <a:stCxn id="6183" idx="3"/>
            <a:endCxn id="6186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3"/>
          <p:cNvCxnSpPr>
            <a:cxnSpLocks noChangeShapeType="1"/>
            <a:stCxn id="6185" idx="6"/>
            <a:endCxn id="6188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124"/>
          <p:cNvCxnSpPr>
            <a:cxnSpLocks noChangeShapeType="1"/>
            <a:stCxn id="6186" idx="6"/>
            <a:endCxn id="6188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125"/>
          <p:cNvCxnSpPr>
            <a:cxnSpLocks noChangeShapeType="1"/>
            <a:stCxn id="6183" idx="6"/>
            <a:endCxn id="6184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126"/>
          <p:cNvCxnSpPr>
            <a:cxnSpLocks noChangeShapeType="1"/>
            <a:stCxn id="6185" idx="7"/>
            <a:endCxn id="6184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127"/>
          <p:cNvCxnSpPr>
            <a:cxnSpLocks noChangeShapeType="1"/>
            <a:stCxn id="6187" idx="1"/>
            <a:endCxn id="6184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128"/>
          <p:cNvCxnSpPr>
            <a:cxnSpLocks noChangeShapeType="1"/>
            <a:stCxn id="6188" idx="7"/>
            <a:endCxn id="6187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8" name="Text Box 129"/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6199" name="Text Box 130"/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200" name="Text Box 131"/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01" name="Text Box 132"/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202" name="Text Box 133"/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203" name="Text Box 134"/>
          <p:cNvSpPr txBox="1">
            <a:spLocks noChangeArrowheads="1"/>
          </p:cNvSpPr>
          <p:nvPr/>
        </p:nvSpPr>
        <p:spPr bwMode="auto"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204" name="Text Box 135"/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205" name="Text Box 136"/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6206" name="Text Box 137"/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207" name="Text Box 138"/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6208" name="Text Box 139"/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f</a:t>
            </a:r>
          </a:p>
        </p:txBody>
      </p:sp>
      <p:sp>
        <p:nvSpPr>
          <p:cNvPr id="6209" name="Text Box 141"/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Replacing </a:t>
            </a:r>
            <a:r>
              <a:rPr lang="en-US" altLang="ko-KR" sz="1800" b="1" i="1">
                <a:latin typeface="Times New Roman" charset="0"/>
              </a:rPr>
              <a:t>f</a:t>
            </a:r>
            <a:r>
              <a:rPr lang="en-US" altLang="ko-KR" sz="1800"/>
              <a:t> with </a:t>
            </a:r>
            <a:r>
              <a:rPr lang="en-US" altLang="ko-KR" sz="1800" b="1" i="1">
                <a:latin typeface="Times New Roman" charset="0"/>
              </a:rPr>
              <a:t>e </a:t>
            </a:r>
            <a:r>
              <a:rPr lang="en-US" altLang="ko-KR" sz="1800"/>
              <a:t>yields</a:t>
            </a:r>
            <a:br>
              <a:rPr lang="en-US" altLang="ko-KR" sz="1800"/>
            </a:br>
            <a:r>
              <a:rPr lang="en-US" altLang="ko-KR" sz="1800"/>
              <a:t>another MST</a:t>
            </a:r>
          </a:p>
        </p:txBody>
      </p:sp>
      <p:sp>
        <p:nvSpPr>
          <p:cNvPr id="6210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U</a:t>
            </a:r>
          </a:p>
        </p:txBody>
      </p:sp>
      <p:sp>
        <p:nvSpPr>
          <p:cNvPr id="6211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6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B369-20CD-1141-A364-73AFD6A43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E558-5885-3D4C-AAC4-D6408BDE16FB}"/>
              </a:ext>
            </a:extLst>
          </p:cNvPr>
          <p:cNvSpPr txBox="1"/>
          <p:nvPr/>
        </p:nvSpPr>
        <p:spPr>
          <a:xfrm>
            <a:off x="2514600" y="3200400"/>
            <a:ext cx="4568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3338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Kruskal’s</a:t>
            </a:r>
            <a:r>
              <a:rPr lang="en-US" altLang="ko-KR" dirty="0"/>
              <a:t> Algorithm: Example</a:t>
            </a:r>
          </a:p>
        </p:txBody>
      </p:sp>
      <p:sp>
        <p:nvSpPr>
          <p:cNvPr id="8196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8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5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06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07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08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09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10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11" name="AutoShape 42"/>
          <p:cNvCxnSpPr>
            <a:cxnSpLocks noChangeShapeType="1"/>
            <a:stCxn id="8205" idx="5"/>
            <a:endCxn id="8207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43"/>
          <p:cNvCxnSpPr>
            <a:cxnSpLocks noChangeShapeType="1"/>
            <a:stCxn id="8207" idx="3"/>
            <a:endCxn id="8208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44"/>
          <p:cNvCxnSpPr>
            <a:cxnSpLocks noChangeShapeType="1"/>
            <a:stCxn id="8205" idx="3"/>
            <a:endCxn id="8208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5"/>
          <p:cNvCxnSpPr>
            <a:cxnSpLocks noChangeShapeType="1"/>
            <a:stCxn id="8207" idx="5"/>
            <a:endCxn id="8210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46"/>
          <p:cNvCxnSpPr>
            <a:cxnSpLocks noChangeShapeType="1"/>
            <a:stCxn id="8208" idx="6"/>
            <a:endCxn id="8210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47"/>
          <p:cNvCxnSpPr>
            <a:cxnSpLocks noChangeShapeType="1"/>
            <a:stCxn id="8205" idx="6"/>
            <a:endCxn id="8232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49"/>
          <p:cNvCxnSpPr>
            <a:cxnSpLocks noChangeShapeType="1"/>
            <a:stCxn id="8209" idx="1"/>
            <a:endCxn id="8206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50"/>
          <p:cNvCxnSpPr>
            <a:cxnSpLocks noChangeShapeType="1"/>
            <a:stCxn id="8233" idx="7"/>
            <a:endCxn id="8209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20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</a:t>
            </a:r>
          </a:p>
        </p:txBody>
      </p:sp>
      <p:sp>
        <p:nvSpPr>
          <p:cNvPr id="8221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22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23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224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2</a:t>
            </a:r>
          </a:p>
        </p:txBody>
      </p:sp>
      <p:sp>
        <p:nvSpPr>
          <p:cNvPr id="8225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8227" name="AutoShape 66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228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229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8230" name="AutoShape 69"/>
          <p:cNvCxnSpPr>
            <a:cxnSpLocks noChangeShapeType="1"/>
            <a:stCxn id="8233" idx="0"/>
            <a:endCxn id="8206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233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234" name="AutoShape 73"/>
          <p:cNvCxnSpPr>
            <a:cxnSpLocks noChangeShapeType="1"/>
            <a:stCxn id="8232" idx="4"/>
            <a:endCxn id="8210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236" name="AutoShape 82"/>
          <p:cNvCxnSpPr>
            <a:cxnSpLocks noChangeShapeType="1"/>
            <a:stCxn id="8232" idx="3"/>
            <a:endCxn id="8207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238" name="Freeform 84"/>
          <p:cNvSpPr>
            <a:spLocks/>
          </p:cNvSpPr>
          <p:nvPr/>
        </p:nvSpPr>
        <p:spPr bwMode="auto">
          <a:xfrm>
            <a:off x="2998788" y="54991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39" name="Freeform 85"/>
          <p:cNvSpPr>
            <a:spLocks/>
          </p:cNvSpPr>
          <p:nvPr/>
        </p:nvSpPr>
        <p:spPr bwMode="auto">
          <a:xfrm>
            <a:off x="3598863" y="4940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0" name="Freeform 86"/>
          <p:cNvSpPr>
            <a:spLocks/>
          </p:cNvSpPr>
          <p:nvPr/>
        </p:nvSpPr>
        <p:spPr bwMode="auto">
          <a:xfrm>
            <a:off x="2947988" y="4178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1" name="Freeform 87"/>
          <p:cNvSpPr>
            <a:spLocks/>
          </p:cNvSpPr>
          <p:nvPr/>
        </p:nvSpPr>
        <p:spPr bwMode="auto">
          <a:xfrm>
            <a:off x="2330450" y="4657725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2" name="Freeform 88"/>
          <p:cNvSpPr>
            <a:spLocks/>
          </p:cNvSpPr>
          <p:nvPr/>
        </p:nvSpPr>
        <p:spPr bwMode="auto">
          <a:xfrm>
            <a:off x="2297113" y="55991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3" name="Freeform 89"/>
          <p:cNvSpPr>
            <a:spLocks/>
          </p:cNvSpPr>
          <p:nvPr/>
        </p:nvSpPr>
        <p:spPr bwMode="auto">
          <a:xfrm>
            <a:off x="1649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4" name="Freeform 90"/>
          <p:cNvSpPr>
            <a:spLocks/>
          </p:cNvSpPr>
          <p:nvPr/>
        </p:nvSpPr>
        <p:spPr bwMode="auto">
          <a:xfrm>
            <a:off x="698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5" name="Oval 92"/>
          <p:cNvSpPr>
            <a:spLocks noChangeArrowheads="1"/>
          </p:cNvSpPr>
          <p:nvPr/>
        </p:nvSpPr>
        <p:spPr bwMode="auto">
          <a:xfrm>
            <a:off x="1179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46" name="Oval 93"/>
          <p:cNvSpPr>
            <a:spLocks noChangeArrowheads="1"/>
          </p:cNvSpPr>
          <p:nvPr/>
        </p:nvSpPr>
        <p:spPr bwMode="auto">
          <a:xfrm>
            <a:off x="3160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47" name="Oval 94"/>
          <p:cNvSpPr>
            <a:spLocks noChangeArrowheads="1"/>
          </p:cNvSpPr>
          <p:nvPr/>
        </p:nvSpPr>
        <p:spPr bwMode="auto">
          <a:xfrm>
            <a:off x="1798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48" name="Oval 95"/>
          <p:cNvSpPr>
            <a:spLocks noChangeArrowheads="1"/>
          </p:cNvSpPr>
          <p:nvPr/>
        </p:nvSpPr>
        <p:spPr bwMode="auto">
          <a:xfrm>
            <a:off x="874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49" name="Oval 96"/>
          <p:cNvSpPr>
            <a:spLocks noChangeArrowheads="1"/>
          </p:cNvSpPr>
          <p:nvPr/>
        </p:nvSpPr>
        <p:spPr bwMode="auto">
          <a:xfrm>
            <a:off x="3846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50" name="Oval 97"/>
          <p:cNvSpPr>
            <a:spLocks noChangeArrowheads="1"/>
          </p:cNvSpPr>
          <p:nvPr/>
        </p:nvSpPr>
        <p:spPr bwMode="auto">
          <a:xfrm>
            <a:off x="2519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51" name="AutoShape 98"/>
          <p:cNvCxnSpPr>
            <a:cxnSpLocks noChangeShapeType="1"/>
            <a:stCxn id="8245" idx="5"/>
            <a:endCxn id="8247" idx="1"/>
          </p:cNvCxnSpPr>
          <p:nvPr/>
        </p:nvCxnSpPr>
        <p:spPr bwMode="auto">
          <a:xfrm>
            <a:off x="1439863" y="48974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AutoShape 99"/>
          <p:cNvCxnSpPr>
            <a:cxnSpLocks noChangeShapeType="1"/>
            <a:stCxn id="8247" idx="3"/>
            <a:endCxn id="8248" idx="7"/>
          </p:cNvCxnSpPr>
          <p:nvPr/>
        </p:nvCxnSpPr>
        <p:spPr bwMode="auto">
          <a:xfrm flipH="1">
            <a:off x="1135063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AutoShape 100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1027113" y="48974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AutoShape 101"/>
          <p:cNvCxnSpPr>
            <a:cxnSpLocks noChangeShapeType="1"/>
            <a:stCxn id="8247" idx="5"/>
            <a:endCxn id="8250" idx="1"/>
          </p:cNvCxnSpPr>
          <p:nvPr/>
        </p:nvCxnSpPr>
        <p:spPr bwMode="auto">
          <a:xfrm>
            <a:off x="2058988" y="55864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AutoShape 102"/>
          <p:cNvCxnSpPr>
            <a:cxnSpLocks noChangeShapeType="1"/>
            <a:stCxn id="8248" idx="6"/>
            <a:endCxn id="8250" idx="2"/>
          </p:cNvCxnSpPr>
          <p:nvPr/>
        </p:nvCxnSpPr>
        <p:spPr bwMode="auto">
          <a:xfrm flipV="1">
            <a:off x="1189038" y="59483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AutoShape 103"/>
          <p:cNvCxnSpPr>
            <a:cxnSpLocks noChangeShapeType="1"/>
            <a:stCxn id="8245" idx="6"/>
            <a:endCxn id="8269" idx="1"/>
          </p:cNvCxnSpPr>
          <p:nvPr/>
        </p:nvCxnSpPr>
        <p:spPr bwMode="auto">
          <a:xfrm>
            <a:off x="1493838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AutoShape 104"/>
          <p:cNvCxnSpPr>
            <a:cxnSpLocks noChangeShapeType="1"/>
            <a:stCxn id="8249" idx="1"/>
            <a:endCxn id="8246" idx="5"/>
          </p:cNvCxnSpPr>
          <p:nvPr/>
        </p:nvCxnSpPr>
        <p:spPr bwMode="auto">
          <a:xfrm flipH="1" flipV="1">
            <a:off x="3421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AutoShape 105"/>
          <p:cNvCxnSpPr>
            <a:cxnSpLocks noChangeShapeType="1"/>
            <a:stCxn id="8270" idx="7"/>
            <a:endCxn id="8249" idx="3"/>
          </p:cNvCxnSpPr>
          <p:nvPr/>
        </p:nvCxnSpPr>
        <p:spPr bwMode="auto">
          <a:xfrm flipV="1">
            <a:off x="3465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9" name="Text Box 106"/>
          <p:cNvSpPr txBox="1">
            <a:spLocks noChangeArrowheads="1"/>
          </p:cNvSpPr>
          <p:nvPr/>
        </p:nvSpPr>
        <p:spPr bwMode="auto">
          <a:xfrm>
            <a:off x="3646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60" name="Text Box 107"/>
          <p:cNvSpPr txBox="1">
            <a:spLocks noChangeArrowheads="1"/>
          </p:cNvSpPr>
          <p:nvPr/>
        </p:nvSpPr>
        <p:spPr bwMode="auto">
          <a:xfrm>
            <a:off x="806450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61" name="Text Box 108"/>
          <p:cNvSpPr txBox="1">
            <a:spLocks noChangeArrowheads="1"/>
          </p:cNvSpPr>
          <p:nvPr/>
        </p:nvSpPr>
        <p:spPr bwMode="auto">
          <a:xfrm>
            <a:off x="2646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62" name="Text Box 109"/>
          <p:cNvSpPr txBox="1">
            <a:spLocks noChangeArrowheads="1"/>
          </p:cNvSpPr>
          <p:nvPr/>
        </p:nvSpPr>
        <p:spPr bwMode="auto">
          <a:xfrm>
            <a:off x="1393825" y="50577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63" name="Text Box 110"/>
          <p:cNvSpPr txBox="1">
            <a:spLocks noChangeArrowheads="1"/>
          </p:cNvSpPr>
          <p:nvPr/>
        </p:nvSpPr>
        <p:spPr bwMode="auto">
          <a:xfrm>
            <a:off x="1746250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264" name="Text Box 111"/>
          <p:cNvSpPr txBox="1">
            <a:spLocks noChangeArrowheads="1"/>
          </p:cNvSpPr>
          <p:nvPr/>
        </p:nvSpPr>
        <p:spPr bwMode="auto">
          <a:xfrm>
            <a:off x="3698875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2</a:t>
            </a:r>
          </a:p>
        </p:txBody>
      </p:sp>
      <p:sp>
        <p:nvSpPr>
          <p:cNvPr id="8265" name="Text Box 112"/>
          <p:cNvSpPr txBox="1">
            <a:spLocks noChangeArrowheads="1"/>
          </p:cNvSpPr>
          <p:nvPr/>
        </p:nvSpPr>
        <p:spPr bwMode="auto">
          <a:xfrm>
            <a:off x="1884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266" name="Text Box 113"/>
          <p:cNvSpPr txBox="1">
            <a:spLocks noChangeArrowheads="1"/>
          </p:cNvSpPr>
          <p:nvPr/>
        </p:nvSpPr>
        <p:spPr bwMode="auto">
          <a:xfrm>
            <a:off x="1511300" y="56673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267" name="AutoShape 114"/>
          <p:cNvCxnSpPr>
            <a:cxnSpLocks noChangeShapeType="1"/>
            <a:stCxn id="8270" idx="0"/>
            <a:endCxn id="8246" idx="4"/>
          </p:cNvCxnSpPr>
          <p:nvPr/>
        </p:nvCxnSpPr>
        <p:spPr bwMode="auto">
          <a:xfrm flipH="1" flipV="1">
            <a:off x="3313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8" name="Text Box 115"/>
          <p:cNvSpPr txBox="1">
            <a:spLocks noChangeArrowheads="1"/>
          </p:cNvSpPr>
          <p:nvPr/>
        </p:nvSpPr>
        <p:spPr bwMode="auto">
          <a:xfrm>
            <a:off x="3027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269" name="Oval 116"/>
          <p:cNvSpPr>
            <a:spLocks noChangeArrowheads="1"/>
          </p:cNvSpPr>
          <p:nvPr/>
        </p:nvSpPr>
        <p:spPr bwMode="auto">
          <a:xfrm>
            <a:off x="2513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270" name="Oval 117"/>
          <p:cNvSpPr>
            <a:spLocks noChangeArrowheads="1"/>
          </p:cNvSpPr>
          <p:nvPr/>
        </p:nvSpPr>
        <p:spPr bwMode="auto">
          <a:xfrm>
            <a:off x="3205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271" name="AutoShape 118"/>
          <p:cNvCxnSpPr>
            <a:cxnSpLocks noChangeShapeType="1"/>
            <a:stCxn id="8269" idx="4"/>
            <a:endCxn id="8250" idx="0"/>
          </p:cNvCxnSpPr>
          <p:nvPr/>
        </p:nvCxnSpPr>
        <p:spPr bwMode="auto">
          <a:xfrm>
            <a:off x="2665413" y="51847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2" name="Text Box 119"/>
          <p:cNvSpPr txBox="1">
            <a:spLocks noChangeArrowheads="1"/>
          </p:cNvSpPr>
          <p:nvPr/>
        </p:nvSpPr>
        <p:spPr bwMode="auto">
          <a:xfrm>
            <a:off x="2114550" y="53625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273" name="AutoShape 120"/>
          <p:cNvCxnSpPr>
            <a:cxnSpLocks noChangeShapeType="1"/>
            <a:stCxn id="8269" idx="3"/>
            <a:endCxn id="8247" idx="7"/>
          </p:cNvCxnSpPr>
          <p:nvPr/>
        </p:nvCxnSpPr>
        <p:spPr bwMode="auto">
          <a:xfrm flipH="1">
            <a:off x="2058988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4" name="Text Box 121"/>
          <p:cNvSpPr txBox="1">
            <a:spLocks noChangeArrowheads="1"/>
          </p:cNvSpPr>
          <p:nvPr/>
        </p:nvSpPr>
        <p:spPr bwMode="auto">
          <a:xfrm>
            <a:off x="2046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275" name="Freeform 122"/>
          <p:cNvSpPr>
            <a:spLocks/>
          </p:cNvSpPr>
          <p:nvPr/>
        </p:nvSpPr>
        <p:spPr bwMode="auto">
          <a:xfrm>
            <a:off x="7419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6" name="Freeform 124"/>
          <p:cNvSpPr>
            <a:spLocks/>
          </p:cNvSpPr>
          <p:nvPr/>
        </p:nvSpPr>
        <p:spPr bwMode="auto">
          <a:xfrm>
            <a:off x="7305675" y="15240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7" name="Freeform 125"/>
          <p:cNvSpPr>
            <a:spLocks/>
          </p:cNvSpPr>
          <p:nvPr/>
        </p:nvSpPr>
        <p:spPr bwMode="auto">
          <a:xfrm>
            <a:off x="6688138" y="2003425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8" name="Freeform 126"/>
          <p:cNvSpPr>
            <a:spLocks/>
          </p:cNvSpPr>
          <p:nvPr/>
        </p:nvSpPr>
        <p:spPr bwMode="auto">
          <a:xfrm>
            <a:off x="6654800" y="2944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9" name="Freeform 127"/>
          <p:cNvSpPr>
            <a:spLocks/>
          </p:cNvSpPr>
          <p:nvPr/>
        </p:nvSpPr>
        <p:spPr bwMode="auto">
          <a:xfrm>
            <a:off x="6007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0" name="Freeform 128"/>
          <p:cNvSpPr>
            <a:spLocks/>
          </p:cNvSpPr>
          <p:nvPr/>
        </p:nvSpPr>
        <p:spPr bwMode="auto">
          <a:xfrm>
            <a:off x="5056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1" name="Oval 129"/>
          <p:cNvSpPr>
            <a:spLocks noChangeArrowheads="1"/>
          </p:cNvSpPr>
          <p:nvPr/>
        </p:nvSpPr>
        <p:spPr bwMode="auto">
          <a:xfrm>
            <a:off x="5537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82" name="Oval 130"/>
          <p:cNvSpPr>
            <a:spLocks noChangeArrowheads="1"/>
          </p:cNvSpPr>
          <p:nvPr/>
        </p:nvSpPr>
        <p:spPr bwMode="auto">
          <a:xfrm>
            <a:off x="7518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83" name="Oval 131"/>
          <p:cNvSpPr>
            <a:spLocks noChangeArrowheads="1"/>
          </p:cNvSpPr>
          <p:nvPr/>
        </p:nvSpPr>
        <p:spPr bwMode="auto">
          <a:xfrm>
            <a:off x="6156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84" name="Oval 132"/>
          <p:cNvSpPr>
            <a:spLocks noChangeArrowheads="1"/>
          </p:cNvSpPr>
          <p:nvPr/>
        </p:nvSpPr>
        <p:spPr bwMode="auto">
          <a:xfrm>
            <a:off x="5232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85" name="Oval 133"/>
          <p:cNvSpPr>
            <a:spLocks noChangeArrowheads="1"/>
          </p:cNvSpPr>
          <p:nvPr/>
        </p:nvSpPr>
        <p:spPr bwMode="auto">
          <a:xfrm>
            <a:off x="8204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86" name="Oval 134"/>
          <p:cNvSpPr>
            <a:spLocks noChangeArrowheads="1"/>
          </p:cNvSpPr>
          <p:nvPr/>
        </p:nvSpPr>
        <p:spPr bwMode="auto">
          <a:xfrm>
            <a:off x="6877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87" name="AutoShape 135"/>
          <p:cNvCxnSpPr>
            <a:cxnSpLocks noChangeShapeType="1"/>
            <a:stCxn id="8281" idx="5"/>
            <a:endCxn id="8283" idx="1"/>
          </p:cNvCxnSpPr>
          <p:nvPr/>
        </p:nvCxnSpPr>
        <p:spPr bwMode="auto">
          <a:xfrm>
            <a:off x="5797550" y="22431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8" name="AutoShape 136"/>
          <p:cNvCxnSpPr>
            <a:cxnSpLocks noChangeShapeType="1"/>
            <a:stCxn id="8283" idx="3"/>
            <a:endCxn id="8284" idx="7"/>
          </p:cNvCxnSpPr>
          <p:nvPr/>
        </p:nvCxnSpPr>
        <p:spPr bwMode="auto">
          <a:xfrm flipH="1">
            <a:off x="5492750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9" name="AutoShape 137"/>
          <p:cNvCxnSpPr>
            <a:cxnSpLocks noChangeShapeType="1"/>
            <a:stCxn id="8281" idx="3"/>
            <a:endCxn id="8284" idx="0"/>
          </p:cNvCxnSpPr>
          <p:nvPr/>
        </p:nvCxnSpPr>
        <p:spPr bwMode="auto">
          <a:xfrm flipH="1">
            <a:off x="5384800" y="22431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0" name="AutoShape 138"/>
          <p:cNvCxnSpPr>
            <a:cxnSpLocks noChangeShapeType="1"/>
            <a:stCxn id="8283" idx="5"/>
            <a:endCxn id="8286" idx="1"/>
          </p:cNvCxnSpPr>
          <p:nvPr/>
        </p:nvCxnSpPr>
        <p:spPr bwMode="auto">
          <a:xfrm>
            <a:off x="6416675" y="29321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1" name="AutoShape 139"/>
          <p:cNvCxnSpPr>
            <a:cxnSpLocks noChangeShapeType="1"/>
            <a:stCxn id="8284" idx="6"/>
            <a:endCxn id="8286" idx="2"/>
          </p:cNvCxnSpPr>
          <p:nvPr/>
        </p:nvCxnSpPr>
        <p:spPr bwMode="auto">
          <a:xfrm flipV="1">
            <a:off x="5546725" y="32940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2" name="AutoShape 140"/>
          <p:cNvCxnSpPr>
            <a:cxnSpLocks noChangeShapeType="1"/>
            <a:stCxn id="8281" idx="6"/>
            <a:endCxn id="8305" idx="1"/>
          </p:cNvCxnSpPr>
          <p:nvPr/>
        </p:nvCxnSpPr>
        <p:spPr bwMode="auto">
          <a:xfrm>
            <a:off x="5851525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3" name="AutoShape 141"/>
          <p:cNvCxnSpPr>
            <a:cxnSpLocks noChangeShapeType="1"/>
            <a:stCxn id="8285" idx="1"/>
            <a:endCxn id="8282" idx="5"/>
          </p:cNvCxnSpPr>
          <p:nvPr/>
        </p:nvCxnSpPr>
        <p:spPr bwMode="auto">
          <a:xfrm flipH="1" flipV="1">
            <a:off x="7778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" name="AutoShape 142"/>
          <p:cNvCxnSpPr>
            <a:cxnSpLocks noChangeShapeType="1"/>
            <a:stCxn id="8306" idx="7"/>
            <a:endCxn id="8285" idx="3"/>
          </p:cNvCxnSpPr>
          <p:nvPr/>
        </p:nvCxnSpPr>
        <p:spPr bwMode="auto">
          <a:xfrm flipV="1">
            <a:off x="7823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" name="Text Box 143"/>
          <p:cNvSpPr txBox="1">
            <a:spLocks noChangeArrowheads="1"/>
          </p:cNvSpPr>
          <p:nvPr/>
        </p:nvSpPr>
        <p:spPr bwMode="auto">
          <a:xfrm>
            <a:off x="8004175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96" name="Text Box 144"/>
          <p:cNvSpPr txBox="1">
            <a:spLocks noChangeArrowheads="1"/>
          </p:cNvSpPr>
          <p:nvPr/>
        </p:nvSpPr>
        <p:spPr bwMode="auto">
          <a:xfrm>
            <a:off x="5164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97" name="Text Box 145"/>
          <p:cNvSpPr txBox="1">
            <a:spLocks noChangeArrowheads="1"/>
          </p:cNvSpPr>
          <p:nvPr/>
        </p:nvSpPr>
        <p:spPr bwMode="auto">
          <a:xfrm>
            <a:off x="7004050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98" name="Text Box 146"/>
          <p:cNvSpPr txBox="1">
            <a:spLocks noChangeArrowheads="1"/>
          </p:cNvSpPr>
          <p:nvPr/>
        </p:nvSpPr>
        <p:spPr bwMode="auto">
          <a:xfrm>
            <a:off x="5751513" y="24034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99" name="Text Box 147"/>
          <p:cNvSpPr txBox="1">
            <a:spLocks noChangeArrowheads="1"/>
          </p:cNvSpPr>
          <p:nvPr/>
        </p:nvSpPr>
        <p:spPr bwMode="auto">
          <a:xfrm>
            <a:off x="6103938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300" name="Text Box 148"/>
          <p:cNvSpPr txBox="1">
            <a:spLocks noChangeArrowheads="1"/>
          </p:cNvSpPr>
          <p:nvPr/>
        </p:nvSpPr>
        <p:spPr bwMode="auto">
          <a:xfrm>
            <a:off x="8056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01" name="Text Box 149"/>
          <p:cNvSpPr txBox="1">
            <a:spLocks noChangeArrowheads="1"/>
          </p:cNvSpPr>
          <p:nvPr/>
        </p:nvSpPr>
        <p:spPr bwMode="auto">
          <a:xfrm>
            <a:off x="6242050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302" name="Text Box 150"/>
          <p:cNvSpPr txBox="1">
            <a:spLocks noChangeArrowheads="1"/>
          </p:cNvSpPr>
          <p:nvPr/>
        </p:nvSpPr>
        <p:spPr bwMode="auto">
          <a:xfrm>
            <a:off x="5868988" y="30130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303" name="AutoShape 151"/>
          <p:cNvCxnSpPr>
            <a:cxnSpLocks noChangeShapeType="1"/>
            <a:stCxn id="8306" idx="0"/>
            <a:endCxn id="8282" idx="4"/>
          </p:cNvCxnSpPr>
          <p:nvPr/>
        </p:nvCxnSpPr>
        <p:spPr bwMode="auto">
          <a:xfrm flipH="1" flipV="1">
            <a:off x="7670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4" name="Text Box 152"/>
          <p:cNvSpPr txBox="1">
            <a:spLocks noChangeArrowheads="1"/>
          </p:cNvSpPr>
          <p:nvPr/>
        </p:nvSpPr>
        <p:spPr bwMode="auto">
          <a:xfrm>
            <a:off x="7385050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305" name="Oval 153"/>
          <p:cNvSpPr>
            <a:spLocks noChangeArrowheads="1"/>
          </p:cNvSpPr>
          <p:nvPr/>
        </p:nvSpPr>
        <p:spPr bwMode="auto">
          <a:xfrm>
            <a:off x="6870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306" name="Oval 154"/>
          <p:cNvSpPr>
            <a:spLocks noChangeArrowheads="1"/>
          </p:cNvSpPr>
          <p:nvPr/>
        </p:nvSpPr>
        <p:spPr bwMode="auto">
          <a:xfrm>
            <a:off x="7562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307" name="AutoShape 155"/>
          <p:cNvCxnSpPr>
            <a:cxnSpLocks noChangeShapeType="1"/>
            <a:stCxn id="8305" idx="4"/>
            <a:endCxn id="8286" idx="0"/>
          </p:cNvCxnSpPr>
          <p:nvPr/>
        </p:nvCxnSpPr>
        <p:spPr bwMode="auto">
          <a:xfrm>
            <a:off x="7023100" y="25304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8" name="Text Box 156"/>
          <p:cNvSpPr txBox="1">
            <a:spLocks noChangeArrowheads="1"/>
          </p:cNvSpPr>
          <p:nvPr/>
        </p:nvSpPr>
        <p:spPr bwMode="auto">
          <a:xfrm>
            <a:off x="6472238" y="27082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309" name="AutoShape 157"/>
          <p:cNvCxnSpPr>
            <a:cxnSpLocks noChangeShapeType="1"/>
            <a:stCxn id="8305" idx="3"/>
            <a:endCxn id="8283" idx="7"/>
          </p:cNvCxnSpPr>
          <p:nvPr/>
        </p:nvCxnSpPr>
        <p:spPr bwMode="auto">
          <a:xfrm flipH="1">
            <a:off x="6416675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0" name="Text Box 158"/>
          <p:cNvSpPr txBox="1">
            <a:spLocks noChangeArrowheads="1"/>
          </p:cNvSpPr>
          <p:nvPr/>
        </p:nvSpPr>
        <p:spPr bwMode="auto">
          <a:xfrm>
            <a:off x="6403975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311" name="Freeform 159"/>
          <p:cNvSpPr>
            <a:spLocks/>
          </p:cNvSpPr>
          <p:nvPr/>
        </p:nvSpPr>
        <p:spPr bwMode="auto">
          <a:xfrm>
            <a:off x="7469188" y="5000625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2" name="Freeform 160"/>
          <p:cNvSpPr>
            <a:spLocks/>
          </p:cNvSpPr>
          <p:nvPr/>
        </p:nvSpPr>
        <p:spPr bwMode="auto">
          <a:xfrm>
            <a:off x="7354888" y="41894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3" name="Freeform 161"/>
          <p:cNvSpPr>
            <a:spLocks/>
          </p:cNvSpPr>
          <p:nvPr/>
        </p:nvSpPr>
        <p:spPr bwMode="auto">
          <a:xfrm>
            <a:off x="6738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4" name="Freeform 163"/>
          <p:cNvSpPr>
            <a:spLocks/>
          </p:cNvSpPr>
          <p:nvPr/>
        </p:nvSpPr>
        <p:spPr bwMode="auto">
          <a:xfrm>
            <a:off x="6056313" y="52244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5" name="Freeform 164"/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6" name="Oval 165"/>
          <p:cNvSpPr>
            <a:spLocks noChangeArrowheads="1"/>
          </p:cNvSpPr>
          <p:nvPr/>
        </p:nvSpPr>
        <p:spPr bwMode="auto">
          <a:xfrm>
            <a:off x="5586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317" name="Oval 166"/>
          <p:cNvSpPr>
            <a:spLocks noChangeArrowheads="1"/>
          </p:cNvSpPr>
          <p:nvPr/>
        </p:nvSpPr>
        <p:spPr bwMode="auto">
          <a:xfrm>
            <a:off x="7567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318" name="Oval 167"/>
          <p:cNvSpPr>
            <a:spLocks noChangeArrowheads="1"/>
          </p:cNvSpPr>
          <p:nvPr/>
        </p:nvSpPr>
        <p:spPr bwMode="auto">
          <a:xfrm>
            <a:off x="6205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319" name="Oval 168"/>
          <p:cNvSpPr>
            <a:spLocks noChangeArrowheads="1"/>
          </p:cNvSpPr>
          <p:nvPr/>
        </p:nvSpPr>
        <p:spPr bwMode="auto">
          <a:xfrm>
            <a:off x="5281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320" name="Oval 169"/>
          <p:cNvSpPr>
            <a:spLocks noChangeArrowheads="1"/>
          </p:cNvSpPr>
          <p:nvPr/>
        </p:nvSpPr>
        <p:spPr bwMode="auto">
          <a:xfrm>
            <a:off x="8253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321" name="Oval 170"/>
          <p:cNvSpPr>
            <a:spLocks noChangeArrowheads="1"/>
          </p:cNvSpPr>
          <p:nvPr/>
        </p:nvSpPr>
        <p:spPr bwMode="auto">
          <a:xfrm>
            <a:off x="6926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322" name="AutoShape 171"/>
          <p:cNvCxnSpPr>
            <a:cxnSpLocks noChangeShapeType="1"/>
            <a:stCxn id="8316" idx="5"/>
            <a:endCxn id="8318" idx="1"/>
          </p:cNvCxnSpPr>
          <p:nvPr/>
        </p:nvCxnSpPr>
        <p:spPr bwMode="auto">
          <a:xfrm>
            <a:off x="5846763" y="49085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3" name="AutoShape 172"/>
          <p:cNvCxnSpPr>
            <a:cxnSpLocks noChangeShapeType="1"/>
            <a:stCxn id="8318" idx="3"/>
            <a:endCxn id="8319" idx="7"/>
          </p:cNvCxnSpPr>
          <p:nvPr/>
        </p:nvCxnSpPr>
        <p:spPr bwMode="auto">
          <a:xfrm flipH="1">
            <a:off x="5541963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4" name="AutoShape 173"/>
          <p:cNvCxnSpPr>
            <a:cxnSpLocks noChangeShapeType="1"/>
            <a:stCxn id="8316" idx="3"/>
            <a:endCxn id="8319" idx="0"/>
          </p:cNvCxnSpPr>
          <p:nvPr/>
        </p:nvCxnSpPr>
        <p:spPr bwMode="auto">
          <a:xfrm flipH="1">
            <a:off x="5434013" y="49085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5" name="AutoShape 174"/>
          <p:cNvCxnSpPr>
            <a:cxnSpLocks noChangeShapeType="1"/>
            <a:stCxn id="8318" idx="5"/>
            <a:endCxn id="8321" idx="1"/>
          </p:cNvCxnSpPr>
          <p:nvPr/>
        </p:nvCxnSpPr>
        <p:spPr bwMode="auto">
          <a:xfrm>
            <a:off x="6465888" y="55975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6" name="AutoShape 175"/>
          <p:cNvCxnSpPr>
            <a:cxnSpLocks noChangeShapeType="1"/>
            <a:stCxn id="8319" idx="6"/>
            <a:endCxn id="8321" idx="2"/>
          </p:cNvCxnSpPr>
          <p:nvPr/>
        </p:nvCxnSpPr>
        <p:spPr bwMode="auto">
          <a:xfrm flipV="1">
            <a:off x="5595938" y="59594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7" name="AutoShape 176"/>
          <p:cNvCxnSpPr>
            <a:cxnSpLocks noChangeShapeType="1"/>
            <a:stCxn id="8316" idx="6"/>
            <a:endCxn id="8340" idx="1"/>
          </p:cNvCxnSpPr>
          <p:nvPr/>
        </p:nvCxnSpPr>
        <p:spPr bwMode="auto">
          <a:xfrm>
            <a:off x="5900738" y="47910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8" name="AutoShape 177"/>
          <p:cNvCxnSpPr>
            <a:cxnSpLocks noChangeShapeType="1"/>
            <a:stCxn id="8320" idx="1"/>
            <a:endCxn id="8317" idx="5"/>
          </p:cNvCxnSpPr>
          <p:nvPr/>
        </p:nvCxnSpPr>
        <p:spPr bwMode="auto">
          <a:xfrm flipH="1" flipV="1">
            <a:off x="7827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9" name="AutoShape 178"/>
          <p:cNvCxnSpPr>
            <a:cxnSpLocks noChangeShapeType="1"/>
            <a:stCxn id="8341" idx="7"/>
            <a:endCxn id="8320" idx="3"/>
          </p:cNvCxnSpPr>
          <p:nvPr/>
        </p:nvCxnSpPr>
        <p:spPr bwMode="auto">
          <a:xfrm flipV="1">
            <a:off x="7872413" y="54006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0" name="Text Box 179"/>
          <p:cNvSpPr txBox="1">
            <a:spLocks noChangeArrowheads="1"/>
          </p:cNvSpPr>
          <p:nvPr/>
        </p:nvSpPr>
        <p:spPr bwMode="auto">
          <a:xfrm>
            <a:off x="8053388" y="4673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331" name="Text Box 180"/>
          <p:cNvSpPr txBox="1">
            <a:spLocks noChangeArrowheads="1"/>
          </p:cNvSpPr>
          <p:nvPr/>
        </p:nvSpPr>
        <p:spPr bwMode="auto">
          <a:xfrm>
            <a:off x="5213350" y="5156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32" name="Text Box 181"/>
          <p:cNvSpPr txBox="1">
            <a:spLocks noChangeArrowheads="1"/>
          </p:cNvSpPr>
          <p:nvPr/>
        </p:nvSpPr>
        <p:spPr bwMode="auto">
          <a:xfrm>
            <a:off x="7053263" y="5283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33" name="Text Box 182"/>
          <p:cNvSpPr txBox="1">
            <a:spLocks noChangeArrowheads="1"/>
          </p:cNvSpPr>
          <p:nvPr/>
        </p:nvSpPr>
        <p:spPr bwMode="auto">
          <a:xfrm>
            <a:off x="5800725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334" name="Text Box 183"/>
          <p:cNvSpPr txBox="1">
            <a:spLocks noChangeArrowheads="1"/>
          </p:cNvSpPr>
          <p:nvPr/>
        </p:nvSpPr>
        <p:spPr bwMode="auto">
          <a:xfrm>
            <a:off x="6153150" y="6045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335" name="Text Box 184"/>
          <p:cNvSpPr txBox="1">
            <a:spLocks noChangeArrowheads="1"/>
          </p:cNvSpPr>
          <p:nvPr/>
        </p:nvSpPr>
        <p:spPr bwMode="auto">
          <a:xfrm>
            <a:off x="8105775" y="5530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36" name="Text Box 185"/>
          <p:cNvSpPr txBox="1">
            <a:spLocks noChangeArrowheads="1"/>
          </p:cNvSpPr>
          <p:nvPr/>
        </p:nvSpPr>
        <p:spPr bwMode="auto">
          <a:xfrm>
            <a:off x="6291263" y="4521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337" name="Text Box 186"/>
          <p:cNvSpPr txBox="1">
            <a:spLocks noChangeArrowheads="1"/>
          </p:cNvSpPr>
          <p:nvPr/>
        </p:nvSpPr>
        <p:spPr bwMode="auto">
          <a:xfrm>
            <a:off x="5918200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338" name="AutoShape 187"/>
          <p:cNvCxnSpPr>
            <a:cxnSpLocks noChangeShapeType="1"/>
            <a:stCxn id="8341" idx="0"/>
            <a:endCxn id="8317" idx="4"/>
          </p:cNvCxnSpPr>
          <p:nvPr/>
        </p:nvCxnSpPr>
        <p:spPr bwMode="auto">
          <a:xfrm flipH="1" flipV="1">
            <a:off x="7720013" y="46831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9" name="Text Box 188"/>
          <p:cNvSpPr txBox="1">
            <a:spLocks noChangeArrowheads="1"/>
          </p:cNvSpPr>
          <p:nvPr/>
        </p:nvSpPr>
        <p:spPr bwMode="auto">
          <a:xfrm>
            <a:off x="7434263" y="4972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340" name="Oval 189"/>
          <p:cNvSpPr>
            <a:spLocks noChangeArrowheads="1"/>
          </p:cNvSpPr>
          <p:nvPr/>
        </p:nvSpPr>
        <p:spPr bwMode="auto">
          <a:xfrm>
            <a:off x="6919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341" name="Oval 190"/>
          <p:cNvSpPr>
            <a:spLocks noChangeArrowheads="1"/>
          </p:cNvSpPr>
          <p:nvPr/>
        </p:nvSpPr>
        <p:spPr bwMode="auto">
          <a:xfrm>
            <a:off x="7612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342" name="AutoShape 191"/>
          <p:cNvCxnSpPr>
            <a:cxnSpLocks noChangeShapeType="1"/>
            <a:stCxn id="8340" idx="4"/>
            <a:endCxn id="8321" idx="0"/>
          </p:cNvCxnSpPr>
          <p:nvPr/>
        </p:nvCxnSpPr>
        <p:spPr bwMode="auto">
          <a:xfrm>
            <a:off x="7072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3" name="Text Box 192"/>
          <p:cNvSpPr txBox="1">
            <a:spLocks noChangeArrowheads="1"/>
          </p:cNvSpPr>
          <p:nvPr/>
        </p:nvSpPr>
        <p:spPr bwMode="auto">
          <a:xfrm>
            <a:off x="6521450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344" name="AutoShape 193"/>
          <p:cNvCxnSpPr>
            <a:cxnSpLocks noChangeShapeType="1"/>
            <a:stCxn id="8340" idx="3"/>
            <a:endCxn id="8318" idx="7"/>
          </p:cNvCxnSpPr>
          <p:nvPr/>
        </p:nvCxnSpPr>
        <p:spPr bwMode="auto">
          <a:xfrm flipH="1">
            <a:off x="6465888" y="51514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5" name="Text Box 194"/>
          <p:cNvSpPr txBox="1">
            <a:spLocks noChangeArrowheads="1"/>
          </p:cNvSpPr>
          <p:nvPr/>
        </p:nvSpPr>
        <p:spPr bwMode="auto">
          <a:xfrm>
            <a:off x="6453188" y="49403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4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  <p:bldP spid="8244" grpId="0" animBg="1"/>
      <p:bldP spid="8245" grpId="0" animBg="1"/>
      <p:bldP spid="8246" grpId="0" animBg="1"/>
      <p:bldP spid="8247" grpId="0" animBg="1"/>
      <p:bldP spid="8248" grpId="0" animBg="1"/>
      <p:bldP spid="8249" grpId="0" animBg="1"/>
      <p:bldP spid="8250" grpId="0" animBg="1"/>
      <p:bldP spid="8259" grpId="0"/>
      <p:bldP spid="8260" grpId="0"/>
      <p:bldP spid="8261" grpId="0"/>
      <p:bldP spid="8262" grpId="0"/>
      <p:bldP spid="8263" grpId="0"/>
      <p:bldP spid="8264" grpId="0"/>
      <p:bldP spid="8265" grpId="0"/>
      <p:bldP spid="8266" grpId="0"/>
      <p:bldP spid="8268" grpId="0"/>
      <p:bldP spid="8269" grpId="0" animBg="1"/>
      <p:bldP spid="8270" grpId="0" animBg="1"/>
      <p:bldP spid="8272" grpId="0"/>
      <p:bldP spid="8274" grpId="0"/>
      <p:bldP spid="8275" grpId="0" animBg="1"/>
      <p:bldP spid="8276" grpId="0" animBg="1"/>
      <p:bldP spid="8277" grpId="0" animBg="1"/>
      <p:bldP spid="8278" grpId="0" animBg="1"/>
      <p:bldP spid="8279" grpId="0" animBg="1"/>
      <p:bldP spid="8280" grpId="0" animBg="1"/>
      <p:bldP spid="8281" grpId="0" animBg="1"/>
      <p:bldP spid="8282" grpId="0" animBg="1"/>
      <p:bldP spid="8283" grpId="0" animBg="1"/>
      <p:bldP spid="8284" grpId="0" animBg="1"/>
      <p:bldP spid="8285" grpId="0" animBg="1"/>
      <p:bldP spid="8286" grpId="0" animBg="1"/>
      <p:bldP spid="8295" grpId="0"/>
      <p:bldP spid="8296" grpId="0"/>
      <p:bldP spid="8297" grpId="0"/>
      <p:bldP spid="8298" grpId="0"/>
      <p:bldP spid="8299" grpId="0"/>
      <p:bldP spid="8300" grpId="0"/>
      <p:bldP spid="8301" grpId="0"/>
      <p:bldP spid="8302" grpId="0"/>
      <p:bldP spid="8304" grpId="0"/>
      <p:bldP spid="8305" grpId="0" animBg="1"/>
      <p:bldP spid="8306" grpId="0" animBg="1"/>
      <p:bldP spid="8308" grpId="0"/>
      <p:bldP spid="8310" grpId="0"/>
      <p:bldP spid="8311" grpId="0" animBg="1"/>
      <p:bldP spid="8312" grpId="0" animBg="1"/>
      <p:bldP spid="8313" grpId="0" animBg="1"/>
      <p:bldP spid="8314" grpId="0" animBg="1"/>
      <p:bldP spid="8315" grpId="0" animBg="1"/>
      <p:bldP spid="8316" grpId="0" animBg="1"/>
      <p:bldP spid="8317" grpId="0" animBg="1"/>
      <p:bldP spid="8318" grpId="0" animBg="1"/>
      <p:bldP spid="8319" grpId="0" animBg="1"/>
      <p:bldP spid="8320" grpId="0" animBg="1"/>
      <p:bldP spid="8321" grpId="0" animBg="1"/>
      <p:bldP spid="8330" grpId="0"/>
      <p:bldP spid="8331" grpId="0"/>
      <p:bldP spid="8332" grpId="0"/>
      <p:bldP spid="8333" grpId="0"/>
      <p:bldP spid="8334" grpId="0"/>
      <p:bldP spid="8335" grpId="0"/>
      <p:bldP spid="8336" grpId="0"/>
      <p:bldP spid="8337" grpId="0"/>
      <p:bldP spid="8339" grpId="0"/>
      <p:bldP spid="8340" grpId="0" animBg="1"/>
      <p:bldP spid="8341" grpId="0" animBg="1"/>
      <p:bldP spid="8343" grpId="0"/>
      <p:bldP spid="8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		four steps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two steps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4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34" name="AutoShape 17"/>
          <p:cNvCxnSpPr>
            <a:cxnSpLocks noChangeShapeType="1"/>
            <a:stCxn id="9228" idx="5"/>
            <a:endCxn id="9230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30" idx="3"/>
            <a:endCxn id="9231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/>
          <p:cNvCxnSpPr>
            <a:cxnSpLocks noChangeShapeType="1"/>
            <a:stCxn id="9228" idx="3"/>
            <a:endCxn id="9231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/>
          <p:cNvCxnSpPr>
            <a:cxnSpLocks noChangeShapeType="1"/>
            <a:stCxn id="9230" idx="5"/>
            <a:endCxn id="9233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1"/>
          <p:cNvCxnSpPr>
            <a:cxnSpLocks noChangeShapeType="1"/>
            <a:stCxn id="9231" idx="6"/>
            <a:endCxn id="9233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6"/>
            <a:endCxn id="9252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2" idx="1"/>
            <a:endCxn id="9229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53" idx="7"/>
            <a:endCxn id="9232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250" name="AutoShape 33"/>
          <p:cNvCxnSpPr>
            <a:cxnSpLocks noChangeShapeType="1"/>
            <a:stCxn id="9253" idx="0"/>
            <a:endCxn id="9229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252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253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254" name="AutoShape 37"/>
          <p:cNvCxnSpPr>
            <a:cxnSpLocks noChangeShapeType="1"/>
            <a:stCxn id="9252" idx="4"/>
            <a:endCxn id="9233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256" name="AutoShape 39"/>
          <p:cNvCxnSpPr>
            <a:cxnSpLocks noChangeShapeType="1"/>
            <a:stCxn id="9252" idx="3"/>
            <a:endCxn id="9230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9258" name="Freeform 41"/>
          <p:cNvSpPr>
            <a:spLocks/>
          </p:cNvSpPr>
          <p:nvPr/>
        </p:nvSpPr>
        <p:spPr bwMode="auto">
          <a:xfrm>
            <a:off x="3008313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59" name="Freeform 42"/>
          <p:cNvSpPr>
            <a:spLocks/>
          </p:cNvSpPr>
          <p:nvPr/>
        </p:nvSpPr>
        <p:spPr bwMode="auto">
          <a:xfrm>
            <a:off x="2357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728663" y="4343400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1204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>
            <a:off x="3186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1824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900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3871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2544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67" name="AutoShape 51"/>
          <p:cNvCxnSpPr>
            <a:cxnSpLocks noChangeShapeType="1"/>
            <a:stCxn id="9261" idx="5"/>
            <a:endCxn id="9263" idx="1"/>
          </p:cNvCxnSpPr>
          <p:nvPr/>
        </p:nvCxnSpPr>
        <p:spPr bwMode="auto">
          <a:xfrm>
            <a:off x="1465263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52"/>
          <p:cNvCxnSpPr>
            <a:cxnSpLocks noChangeShapeType="1"/>
            <a:stCxn id="9263" idx="3"/>
            <a:endCxn id="9264" idx="7"/>
          </p:cNvCxnSpPr>
          <p:nvPr/>
        </p:nvCxnSpPr>
        <p:spPr bwMode="auto">
          <a:xfrm flipH="1">
            <a:off x="1160463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3"/>
          <p:cNvCxnSpPr>
            <a:cxnSpLocks noChangeShapeType="1"/>
            <a:stCxn id="9261" idx="3"/>
            <a:endCxn id="9264" idx="0"/>
          </p:cNvCxnSpPr>
          <p:nvPr/>
        </p:nvCxnSpPr>
        <p:spPr bwMode="auto">
          <a:xfrm flipH="1">
            <a:off x="1052513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4"/>
          <p:cNvCxnSpPr>
            <a:cxnSpLocks noChangeShapeType="1"/>
            <a:stCxn id="9263" idx="5"/>
            <a:endCxn id="9266" idx="1"/>
          </p:cNvCxnSpPr>
          <p:nvPr/>
        </p:nvCxnSpPr>
        <p:spPr bwMode="auto">
          <a:xfrm>
            <a:off x="2084388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55"/>
          <p:cNvCxnSpPr>
            <a:cxnSpLocks noChangeShapeType="1"/>
            <a:stCxn id="9264" idx="6"/>
            <a:endCxn id="9266" idx="2"/>
          </p:cNvCxnSpPr>
          <p:nvPr/>
        </p:nvCxnSpPr>
        <p:spPr bwMode="auto">
          <a:xfrm flipV="1">
            <a:off x="1214438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2" name="AutoShape 56"/>
          <p:cNvCxnSpPr>
            <a:cxnSpLocks noChangeShapeType="1"/>
            <a:stCxn id="9261" idx="6"/>
            <a:endCxn id="9285" idx="1"/>
          </p:cNvCxnSpPr>
          <p:nvPr/>
        </p:nvCxnSpPr>
        <p:spPr bwMode="auto">
          <a:xfrm>
            <a:off x="1519238" y="4727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AutoShape 57"/>
          <p:cNvCxnSpPr>
            <a:cxnSpLocks noChangeShapeType="1"/>
            <a:stCxn id="9265" idx="1"/>
            <a:endCxn id="9262" idx="5"/>
          </p:cNvCxnSpPr>
          <p:nvPr/>
        </p:nvCxnSpPr>
        <p:spPr bwMode="auto">
          <a:xfrm flipH="1" flipV="1">
            <a:off x="3446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58"/>
          <p:cNvCxnSpPr>
            <a:cxnSpLocks noChangeShapeType="1"/>
            <a:stCxn id="9286" idx="7"/>
            <a:endCxn id="9265" idx="3"/>
          </p:cNvCxnSpPr>
          <p:nvPr/>
        </p:nvCxnSpPr>
        <p:spPr bwMode="auto">
          <a:xfrm flipV="1">
            <a:off x="3490913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671888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831850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2671763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1419225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1771650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3724275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1909763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1536700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283" name="AutoShape 67"/>
          <p:cNvCxnSpPr>
            <a:cxnSpLocks noChangeShapeType="1"/>
            <a:stCxn id="9286" idx="0"/>
            <a:endCxn id="9262" idx="4"/>
          </p:cNvCxnSpPr>
          <p:nvPr/>
        </p:nvCxnSpPr>
        <p:spPr bwMode="auto">
          <a:xfrm flipH="1" flipV="1">
            <a:off x="3338513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3052763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2538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286" name="Oval 70"/>
          <p:cNvSpPr>
            <a:spLocks noChangeArrowheads="1"/>
          </p:cNvSpPr>
          <p:nvPr/>
        </p:nvSpPr>
        <p:spPr bwMode="auto">
          <a:xfrm>
            <a:off x="3230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287" name="AutoShape 71"/>
          <p:cNvCxnSpPr>
            <a:cxnSpLocks noChangeShapeType="1"/>
            <a:stCxn id="9285" idx="4"/>
            <a:endCxn id="9266" idx="0"/>
          </p:cNvCxnSpPr>
          <p:nvPr/>
        </p:nvCxnSpPr>
        <p:spPr bwMode="auto">
          <a:xfrm>
            <a:off x="2690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2139950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289" name="AutoShape 73"/>
          <p:cNvCxnSpPr>
            <a:cxnSpLocks noChangeShapeType="1"/>
            <a:stCxn id="9285" idx="3"/>
            <a:endCxn id="9263" idx="7"/>
          </p:cNvCxnSpPr>
          <p:nvPr/>
        </p:nvCxnSpPr>
        <p:spPr bwMode="auto">
          <a:xfrm flipH="1">
            <a:off x="2084388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2071688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6224588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81600" y="1468438"/>
            <a:ext cx="3614738" cy="2214562"/>
            <a:chOff x="5181600" y="1468438"/>
            <a:chExt cx="3614738" cy="2214562"/>
          </a:xfrm>
        </p:grpSpPr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7461250" y="1468438"/>
              <a:ext cx="1335088" cy="2078037"/>
            </a:xfrm>
            <a:custGeom>
              <a:avLst/>
              <a:gdLst>
                <a:gd name="T0" fmla="*/ 155575 w 841"/>
                <a:gd name="T1" fmla="*/ 1544637 h 1309"/>
                <a:gd name="T2" fmla="*/ 136525 w 841"/>
                <a:gd name="T3" fmla="*/ 1874837 h 1309"/>
                <a:gd name="T4" fmla="*/ 498475 w 841"/>
                <a:gd name="T5" fmla="*/ 1947862 h 1309"/>
                <a:gd name="T6" fmla="*/ 1327150 w 841"/>
                <a:gd name="T7" fmla="*/ 1096962 h 1309"/>
                <a:gd name="T8" fmla="*/ 546100 w 841"/>
                <a:gd name="T9" fmla="*/ 144462 h 1309"/>
                <a:gd name="T10" fmla="*/ 69850 w 841"/>
                <a:gd name="T11" fmla="*/ 230187 h 1309"/>
                <a:gd name="T12" fmla="*/ 127000 w 841"/>
                <a:gd name="T13" fmla="*/ 515937 h 1309"/>
                <a:gd name="T14" fmla="*/ 650875 w 841"/>
                <a:gd name="T15" fmla="*/ 1039812 h 1309"/>
                <a:gd name="T16" fmla="*/ 508000 w 841"/>
                <a:gd name="T17" fmla="*/ 1258887 h 1309"/>
                <a:gd name="T18" fmla="*/ 155575 w 841"/>
                <a:gd name="T19" fmla="*/ 1544637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2" name="Freeform 76"/>
            <p:cNvSpPr>
              <a:spLocks/>
            </p:cNvSpPr>
            <p:nvPr/>
          </p:nvSpPr>
          <p:spPr bwMode="auto">
            <a:xfrm>
              <a:off x="6810375" y="1958975"/>
              <a:ext cx="684213" cy="1674813"/>
            </a:xfrm>
            <a:custGeom>
              <a:avLst/>
              <a:gdLst>
                <a:gd name="T0" fmla="*/ 53975 w 431"/>
                <a:gd name="T1" fmla="*/ 303213 h 1055"/>
                <a:gd name="T2" fmla="*/ 128588 w 431"/>
                <a:gd name="T3" fmla="*/ 836613 h 1055"/>
                <a:gd name="T4" fmla="*/ 128588 w 431"/>
                <a:gd name="T5" fmla="*/ 1455738 h 1055"/>
                <a:gd name="T6" fmla="*/ 547688 w 431"/>
                <a:gd name="T7" fmla="*/ 1474788 h 1055"/>
                <a:gd name="T8" fmla="*/ 654050 w 431"/>
                <a:gd name="T9" fmla="*/ 258763 h 1055"/>
                <a:gd name="T10" fmla="*/ 361950 w 431"/>
                <a:gd name="T11" fmla="*/ 7938 h 1055"/>
                <a:gd name="T12" fmla="*/ 53975 w 431"/>
                <a:gd name="T13" fmla="*/ 303213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181600" y="1697038"/>
              <a:ext cx="1508125" cy="1985962"/>
            </a:xfrm>
            <a:custGeom>
              <a:avLst/>
              <a:gdLst>
                <a:gd name="T0" fmla="*/ 30163 w 950"/>
                <a:gd name="T1" fmla="*/ 1585912 h 1251"/>
                <a:gd name="T2" fmla="*/ 153988 w 950"/>
                <a:gd name="T3" fmla="*/ 1928812 h 1251"/>
                <a:gd name="T4" fmla="*/ 496888 w 950"/>
                <a:gd name="T5" fmla="*/ 1909762 h 1251"/>
                <a:gd name="T6" fmla="*/ 595313 w 950"/>
                <a:gd name="T7" fmla="*/ 1466849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7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2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4" name="Oval 78"/>
            <p:cNvSpPr>
              <a:spLocks noChangeArrowheads="1"/>
            </p:cNvSpPr>
            <p:nvPr/>
          </p:nvSpPr>
          <p:spPr bwMode="auto">
            <a:xfrm>
              <a:off x="5657850" y="19288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B</a:t>
              </a:r>
            </a:p>
          </p:txBody>
        </p:sp>
        <p:sp>
          <p:nvSpPr>
            <p:cNvPr id="9295" name="Oval 79"/>
            <p:cNvSpPr>
              <a:spLocks noChangeArrowheads="1"/>
            </p:cNvSpPr>
            <p:nvPr/>
          </p:nvSpPr>
          <p:spPr bwMode="auto">
            <a:xfrm>
              <a:off x="7639050" y="1658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G</a:t>
              </a:r>
            </a:p>
          </p:txBody>
        </p:sp>
        <p:sp>
          <p:nvSpPr>
            <p:cNvPr id="9296" name="Oval 80"/>
            <p:cNvSpPr>
              <a:spLocks noChangeArrowheads="1"/>
            </p:cNvSpPr>
            <p:nvPr/>
          </p:nvSpPr>
          <p:spPr bwMode="auto">
            <a:xfrm>
              <a:off x="6276975" y="26177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C</a:t>
              </a:r>
            </a:p>
          </p:txBody>
        </p:sp>
        <p:sp>
          <p:nvSpPr>
            <p:cNvPr id="9297" name="Oval 81"/>
            <p:cNvSpPr>
              <a:spLocks noChangeArrowheads="1"/>
            </p:cNvSpPr>
            <p:nvPr/>
          </p:nvSpPr>
          <p:spPr bwMode="auto">
            <a:xfrm>
              <a:off x="5353050" y="32591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A</a:t>
              </a:r>
            </a:p>
          </p:txBody>
        </p:sp>
        <p:sp>
          <p:nvSpPr>
            <p:cNvPr id="9298" name="Oval 82"/>
            <p:cNvSpPr>
              <a:spLocks noChangeArrowheads="1"/>
            </p:cNvSpPr>
            <p:nvPr/>
          </p:nvSpPr>
          <p:spPr bwMode="auto">
            <a:xfrm>
              <a:off x="8324850" y="2420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F</a:t>
              </a:r>
            </a:p>
          </p:txBody>
        </p:sp>
        <p:sp>
          <p:nvSpPr>
            <p:cNvPr id="9299" name="Oval 83"/>
            <p:cNvSpPr>
              <a:spLocks noChangeArrowheads="1"/>
            </p:cNvSpPr>
            <p:nvPr/>
          </p:nvSpPr>
          <p:spPr bwMode="auto">
            <a:xfrm>
              <a:off x="6997700" y="30972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D</a:t>
              </a:r>
            </a:p>
          </p:txBody>
        </p:sp>
        <p:cxnSp>
          <p:nvCxnSpPr>
            <p:cNvPr id="9300" name="AutoShape 84"/>
            <p:cNvCxnSpPr>
              <a:cxnSpLocks noChangeShapeType="1"/>
              <a:stCxn id="9294" idx="5"/>
              <a:endCxn id="9296" idx="1"/>
            </p:cNvCxnSpPr>
            <p:nvPr/>
          </p:nvCxnSpPr>
          <p:spPr bwMode="auto">
            <a:xfrm>
              <a:off x="5918200" y="2198688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1" name="AutoShape 85"/>
            <p:cNvCxnSpPr>
              <a:cxnSpLocks noChangeShapeType="1"/>
              <a:stCxn id="9296" idx="3"/>
              <a:endCxn id="9297" idx="7"/>
            </p:cNvCxnSpPr>
            <p:nvPr/>
          </p:nvCxnSpPr>
          <p:spPr bwMode="auto">
            <a:xfrm flipH="1">
              <a:off x="5613400" y="288766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2" name="AutoShape 86"/>
            <p:cNvCxnSpPr>
              <a:cxnSpLocks noChangeShapeType="1"/>
              <a:stCxn id="9294" idx="3"/>
              <a:endCxn id="9297" idx="0"/>
            </p:cNvCxnSpPr>
            <p:nvPr/>
          </p:nvCxnSpPr>
          <p:spPr bwMode="auto">
            <a:xfrm flipH="1">
              <a:off x="5505450" y="219868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3" name="AutoShape 87"/>
            <p:cNvCxnSpPr>
              <a:cxnSpLocks noChangeShapeType="1"/>
              <a:stCxn id="9296" idx="5"/>
              <a:endCxn id="9299" idx="1"/>
            </p:cNvCxnSpPr>
            <p:nvPr/>
          </p:nvCxnSpPr>
          <p:spPr bwMode="auto">
            <a:xfrm>
              <a:off x="6537325" y="288766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4" name="AutoShape 88"/>
            <p:cNvCxnSpPr>
              <a:cxnSpLocks noChangeShapeType="1"/>
              <a:stCxn id="9297" idx="6"/>
              <a:endCxn id="9299" idx="2"/>
            </p:cNvCxnSpPr>
            <p:nvPr/>
          </p:nvCxnSpPr>
          <p:spPr bwMode="auto">
            <a:xfrm flipV="1">
              <a:off x="5667375" y="324961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5" name="AutoShape 89"/>
            <p:cNvCxnSpPr>
              <a:cxnSpLocks noChangeShapeType="1"/>
              <a:stCxn id="9294" idx="6"/>
              <a:endCxn id="9318" idx="1"/>
            </p:cNvCxnSpPr>
            <p:nvPr/>
          </p:nvCxnSpPr>
          <p:spPr bwMode="auto">
            <a:xfrm>
              <a:off x="5972175" y="208121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6" name="AutoShape 90"/>
            <p:cNvCxnSpPr>
              <a:cxnSpLocks noChangeShapeType="1"/>
              <a:stCxn id="9298" idx="1"/>
              <a:endCxn id="9295" idx="5"/>
            </p:cNvCxnSpPr>
            <p:nvPr/>
          </p:nvCxnSpPr>
          <p:spPr bwMode="auto">
            <a:xfrm flipH="1" flipV="1">
              <a:off x="7899400" y="1928813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7" name="AutoShape 91"/>
            <p:cNvCxnSpPr>
              <a:cxnSpLocks noChangeShapeType="1"/>
              <a:stCxn id="9319" idx="7"/>
              <a:endCxn id="9298" idx="3"/>
            </p:cNvCxnSpPr>
            <p:nvPr/>
          </p:nvCxnSpPr>
          <p:spPr bwMode="auto">
            <a:xfrm flipV="1">
              <a:off x="7943850" y="269081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08" name="Text Box 92"/>
            <p:cNvSpPr txBox="1">
              <a:spLocks noChangeArrowheads="1"/>
            </p:cNvSpPr>
            <p:nvPr/>
          </p:nvSpPr>
          <p:spPr bwMode="auto">
            <a:xfrm>
              <a:off x="8124825" y="1963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9309" name="Text Box 93"/>
            <p:cNvSpPr txBox="1">
              <a:spLocks noChangeArrowheads="1"/>
            </p:cNvSpPr>
            <p:nvPr/>
          </p:nvSpPr>
          <p:spPr bwMode="auto">
            <a:xfrm>
              <a:off x="5284788" y="24463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310" name="Text Box 94"/>
            <p:cNvSpPr txBox="1">
              <a:spLocks noChangeArrowheads="1"/>
            </p:cNvSpPr>
            <p:nvPr/>
          </p:nvSpPr>
          <p:spPr bwMode="auto">
            <a:xfrm>
              <a:off x="7124700" y="2573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311" name="Text Box 95"/>
            <p:cNvSpPr txBox="1">
              <a:spLocks noChangeArrowheads="1"/>
            </p:cNvSpPr>
            <p:nvPr/>
          </p:nvSpPr>
          <p:spPr bwMode="auto">
            <a:xfrm>
              <a:off x="5872163" y="23590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313" name="Text Box 97"/>
            <p:cNvSpPr txBox="1">
              <a:spLocks noChangeArrowheads="1"/>
            </p:cNvSpPr>
            <p:nvPr/>
          </p:nvSpPr>
          <p:spPr bwMode="auto">
            <a:xfrm>
              <a:off x="8177213" y="28209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314" name="Text Box 98"/>
            <p:cNvSpPr txBox="1">
              <a:spLocks noChangeArrowheads="1"/>
            </p:cNvSpPr>
            <p:nvPr/>
          </p:nvSpPr>
          <p:spPr bwMode="auto">
            <a:xfrm>
              <a:off x="6362700" y="1811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9315" name="Text Box 99"/>
            <p:cNvSpPr txBox="1">
              <a:spLocks noChangeArrowheads="1"/>
            </p:cNvSpPr>
            <p:nvPr/>
          </p:nvSpPr>
          <p:spPr bwMode="auto">
            <a:xfrm>
              <a:off x="5989638" y="29686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cxnSp>
          <p:nvCxnSpPr>
            <p:cNvPr id="9316" name="AutoShape 100"/>
            <p:cNvCxnSpPr>
              <a:cxnSpLocks noChangeShapeType="1"/>
              <a:stCxn id="9319" idx="0"/>
              <a:endCxn id="9295" idx="4"/>
            </p:cNvCxnSpPr>
            <p:nvPr/>
          </p:nvCxnSpPr>
          <p:spPr bwMode="auto">
            <a:xfrm flipH="1" flipV="1">
              <a:off x="7791450" y="197326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17" name="Text Box 101"/>
            <p:cNvSpPr txBox="1">
              <a:spLocks noChangeArrowheads="1"/>
            </p:cNvSpPr>
            <p:nvPr/>
          </p:nvSpPr>
          <p:spPr bwMode="auto">
            <a:xfrm>
              <a:off x="7505700" y="2262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6</a:t>
              </a:r>
            </a:p>
          </p:txBody>
        </p:sp>
        <p:sp>
          <p:nvSpPr>
            <p:cNvPr id="9318" name="Oval 102"/>
            <p:cNvSpPr>
              <a:spLocks noChangeArrowheads="1"/>
            </p:cNvSpPr>
            <p:nvPr/>
          </p:nvSpPr>
          <p:spPr bwMode="auto">
            <a:xfrm>
              <a:off x="6991350" y="21717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E</a:t>
              </a:r>
            </a:p>
          </p:txBody>
        </p:sp>
        <p:sp>
          <p:nvSpPr>
            <p:cNvPr id="9319" name="Oval 103"/>
            <p:cNvSpPr>
              <a:spLocks noChangeArrowheads="1"/>
            </p:cNvSpPr>
            <p:nvPr/>
          </p:nvSpPr>
          <p:spPr bwMode="auto">
            <a:xfrm>
              <a:off x="7683500" y="2984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H</a:t>
              </a:r>
            </a:p>
          </p:txBody>
        </p:sp>
        <p:cxnSp>
          <p:nvCxnSpPr>
            <p:cNvPr id="9320" name="AutoShape 104"/>
            <p:cNvCxnSpPr>
              <a:cxnSpLocks noChangeShapeType="1"/>
              <a:stCxn id="9318" idx="4"/>
              <a:endCxn id="9299" idx="0"/>
            </p:cNvCxnSpPr>
            <p:nvPr/>
          </p:nvCxnSpPr>
          <p:spPr bwMode="auto">
            <a:xfrm>
              <a:off x="7143750" y="2486025"/>
              <a:ext cx="6350" cy="60166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1" name="Text Box 105"/>
            <p:cNvSpPr txBox="1">
              <a:spLocks noChangeArrowheads="1"/>
            </p:cNvSpPr>
            <p:nvPr/>
          </p:nvSpPr>
          <p:spPr bwMode="auto">
            <a:xfrm>
              <a:off x="6592888" y="266382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11</a:t>
              </a:r>
            </a:p>
          </p:txBody>
        </p:sp>
        <p:cxnSp>
          <p:nvCxnSpPr>
            <p:cNvPr id="9322" name="AutoShape 106"/>
            <p:cNvCxnSpPr>
              <a:cxnSpLocks noChangeShapeType="1"/>
              <a:stCxn id="9318" idx="3"/>
              <a:endCxn id="9296" idx="7"/>
            </p:cNvCxnSpPr>
            <p:nvPr/>
          </p:nvCxnSpPr>
          <p:spPr bwMode="auto">
            <a:xfrm flipH="1">
              <a:off x="6537325" y="244157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3" name="Text Box 107"/>
            <p:cNvSpPr txBox="1">
              <a:spLocks noChangeArrowheads="1"/>
            </p:cNvSpPr>
            <p:nvPr/>
          </p:nvSpPr>
          <p:spPr bwMode="auto">
            <a:xfrm>
              <a:off x="6524625" y="22304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</p:grpSp>
      <p:sp>
        <p:nvSpPr>
          <p:cNvPr id="9324" name="Freeform 108"/>
          <p:cNvSpPr>
            <a:spLocks/>
          </p:cNvSpPr>
          <p:nvPr/>
        </p:nvSpPr>
        <p:spPr bwMode="auto">
          <a:xfrm>
            <a:off x="7494588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5" name="Freeform 110"/>
          <p:cNvSpPr>
            <a:spLocks/>
          </p:cNvSpPr>
          <p:nvPr/>
        </p:nvSpPr>
        <p:spPr bwMode="auto">
          <a:xfrm>
            <a:off x="5214938" y="4346575"/>
            <a:ext cx="2306637" cy="2012950"/>
          </a:xfrm>
          <a:custGeom>
            <a:avLst/>
            <a:gdLst>
              <a:gd name="T0" fmla="*/ 30162 w 1453"/>
              <a:gd name="T1" fmla="*/ 1582737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6" name="Oval 111"/>
          <p:cNvSpPr>
            <a:spLocks noChangeArrowheads="1"/>
          </p:cNvSpPr>
          <p:nvPr/>
        </p:nvSpPr>
        <p:spPr bwMode="auto">
          <a:xfrm>
            <a:off x="5691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327" name="Oval 112"/>
          <p:cNvSpPr>
            <a:spLocks noChangeArrowheads="1"/>
          </p:cNvSpPr>
          <p:nvPr/>
        </p:nvSpPr>
        <p:spPr bwMode="auto">
          <a:xfrm>
            <a:off x="7672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328" name="Oval 113"/>
          <p:cNvSpPr>
            <a:spLocks noChangeArrowheads="1"/>
          </p:cNvSpPr>
          <p:nvPr/>
        </p:nvSpPr>
        <p:spPr bwMode="auto">
          <a:xfrm>
            <a:off x="6310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329" name="Oval 114"/>
          <p:cNvSpPr>
            <a:spLocks noChangeArrowheads="1"/>
          </p:cNvSpPr>
          <p:nvPr/>
        </p:nvSpPr>
        <p:spPr bwMode="auto">
          <a:xfrm>
            <a:off x="5386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330" name="Oval 115"/>
          <p:cNvSpPr>
            <a:spLocks noChangeArrowheads="1"/>
          </p:cNvSpPr>
          <p:nvPr/>
        </p:nvSpPr>
        <p:spPr bwMode="auto">
          <a:xfrm>
            <a:off x="8358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331" name="Oval 116"/>
          <p:cNvSpPr>
            <a:spLocks noChangeArrowheads="1"/>
          </p:cNvSpPr>
          <p:nvPr/>
        </p:nvSpPr>
        <p:spPr bwMode="auto">
          <a:xfrm>
            <a:off x="7031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332" name="AutoShape 117"/>
          <p:cNvCxnSpPr>
            <a:cxnSpLocks noChangeShapeType="1"/>
            <a:stCxn id="9326" idx="5"/>
            <a:endCxn id="9328" idx="1"/>
          </p:cNvCxnSpPr>
          <p:nvPr/>
        </p:nvCxnSpPr>
        <p:spPr bwMode="auto">
          <a:xfrm>
            <a:off x="5951538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3" name="AutoShape 118"/>
          <p:cNvCxnSpPr>
            <a:cxnSpLocks noChangeShapeType="1"/>
            <a:stCxn id="9328" idx="3"/>
            <a:endCxn id="9329" idx="7"/>
          </p:cNvCxnSpPr>
          <p:nvPr/>
        </p:nvCxnSpPr>
        <p:spPr bwMode="auto">
          <a:xfrm flipH="1">
            <a:off x="5646738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4" name="AutoShape 119"/>
          <p:cNvCxnSpPr>
            <a:cxnSpLocks noChangeShapeType="1"/>
            <a:stCxn id="9326" idx="3"/>
            <a:endCxn id="9329" idx="0"/>
          </p:cNvCxnSpPr>
          <p:nvPr/>
        </p:nvCxnSpPr>
        <p:spPr bwMode="auto">
          <a:xfrm flipH="1">
            <a:off x="5538788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5" name="AutoShape 120"/>
          <p:cNvCxnSpPr>
            <a:cxnSpLocks noChangeShapeType="1"/>
            <a:stCxn id="9328" idx="5"/>
            <a:endCxn id="9331" idx="1"/>
          </p:cNvCxnSpPr>
          <p:nvPr/>
        </p:nvCxnSpPr>
        <p:spPr bwMode="auto">
          <a:xfrm>
            <a:off x="6570663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6" name="AutoShape 121"/>
          <p:cNvCxnSpPr>
            <a:cxnSpLocks noChangeShapeType="1"/>
            <a:stCxn id="9329" idx="6"/>
            <a:endCxn id="9331" idx="2"/>
          </p:cNvCxnSpPr>
          <p:nvPr/>
        </p:nvCxnSpPr>
        <p:spPr bwMode="auto">
          <a:xfrm flipV="1">
            <a:off x="5700713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7" name="AutoShape 122"/>
          <p:cNvCxnSpPr>
            <a:cxnSpLocks noChangeShapeType="1"/>
            <a:stCxn id="9326" idx="6"/>
            <a:endCxn id="9350" idx="1"/>
          </p:cNvCxnSpPr>
          <p:nvPr/>
        </p:nvCxnSpPr>
        <p:spPr bwMode="auto">
          <a:xfrm>
            <a:off x="6005513" y="4727575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8" name="AutoShape 123"/>
          <p:cNvCxnSpPr>
            <a:cxnSpLocks noChangeShapeType="1"/>
            <a:stCxn id="9330" idx="1"/>
            <a:endCxn id="9327" idx="5"/>
          </p:cNvCxnSpPr>
          <p:nvPr/>
        </p:nvCxnSpPr>
        <p:spPr bwMode="auto">
          <a:xfrm flipH="1" flipV="1">
            <a:off x="7932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9" name="AutoShape 124"/>
          <p:cNvCxnSpPr>
            <a:cxnSpLocks noChangeShapeType="1"/>
            <a:stCxn id="9351" idx="7"/>
            <a:endCxn id="9330" idx="3"/>
          </p:cNvCxnSpPr>
          <p:nvPr/>
        </p:nvCxnSpPr>
        <p:spPr bwMode="auto">
          <a:xfrm flipV="1">
            <a:off x="7977188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0" name="Text Box 125"/>
          <p:cNvSpPr txBox="1">
            <a:spLocks noChangeArrowheads="1"/>
          </p:cNvSpPr>
          <p:nvPr/>
        </p:nvSpPr>
        <p:spPr bwMode="auto">
          <a:xfrm>
            <a:off x="8158163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41" name="Text Box 126"/>
          <p:cNvSpPr txBox="1">
            <a:spLocks noChangeArrowheads="1"/>
          </p:cNvSpPr>
          <p:nvPr/>
        </p:nvSpPr>
        <p:spPr bwMode="auto">
          <a:xfrm>
            <a:off x="5318125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42" name="Text Box 127"/>
          <p:cNvSpPr txBox="1">
            <a:spLocks noChangeArrowheads="1"/>
          </p:cNvSpPr>
          <p:nvPr/>
        </p:nvSpPr>
        <p:spPr bwMode="auto">
          <a:xfrm>
            <a:off x="7158038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43" name="Text Box 128"/>
          <p:cNvSpPr txBox="1">
            <a:spLocks noChangeArrowheads="1"/>
          </p:cNvSpPr>
          <p:nvPr/>
        </p:nvSpPr>
        <p:spPr bwMode="auto">
          <a:xfrm>
            <a:off x="5905500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44" name="Text Box 129"/>
          <p:cNvSpPr txBox="1">
            <a:spLocks noChangeArrowheads="1"/>
          </p:cNvSpPr>
          <p:nvPr/>
        </p:nvSpPr>
        <p:spPr bwMode="auto">
          <a:xfrm>
            <a:off x="6257925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345" name="Text Box 130"/>
          <p:cNvSpPr txBox="1">
            <a:spLocks noChangeArrowheads="1"/>
          </p:cNvSpPr>
          <p:nvPr/>
        </p:nvSpPr>
        <p:spPr bwMode="auto">
          <a:xfrm>
            <a:off x="8210550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46" name="Text Box 131"/>
          <p:cNvSpPr txBox="1">
            <a:spLocks noChangeArrowheads="1"/>
          </p:cNvSpPr>
          <p:nvPr/>
        </p:nvSpPr>
        <p:spPr bwMode="auto">
          <a:xfrm>
            <a:off x="6396038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347" name="Text Box 132"/>
          <p:cNvSpPr txBox="1">
            <a:spLocks noChangeArrowheads="1"/>
          </p:cNvSpPr>
          <p:nvPr/>
        </p:nvSpPr>
        <p:spPr bwMode="auto">
          <a:xfrm>
            <a:off x="6022975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348" name="AutoShape 133"/>
          <p:cNvCxnSpPr>
            <a:cxnSpLocks noChangeShapeType="1"/>
            <a:stCxn id="9351" idx="0"/>
            <a:endCxn id="9327" idx="4"/>
          </p:cNvCxnSpPr>
          <p:nvPr/>
        </p:nvCxnSpPr>
        <p:spPr bwMode="auto">
          <a:xfrm flipH="1" flipV="1">
            <a:off x="7824788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Text Box 134"/>
          <p:cNvSpPr txBox="1">
            <a:spLocks noChangeArrowheads="1"/>
          </p:cNvSpPr>
          <p:nvPr/>
        </p:nvSpPr>
        <p:spPr bwMode="auto">
          <a:xfrm>
            <a:off x="7539038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350" name="Oval 135"/>
          <p:cNvSpPr>
            <a:spLocks noChangeArrowheads="1"/>
          </p:cNvSpPr>
          <p:nvPr/>
        </p:nvSpPr>
        <p:spPr bwMode="auto">
          <a:xfrm>
            <a:off x="7024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351" name="Oval 136"/>
          <p:cNvSpPr>
            <a:spLocks noChangeArrowheads="1"/>
          </p:cNvSpPr>
          <p:nvPr/>
        </p:nvSpPr>
        <p:spPr bwMode="auto">
          <a:xfrm>
            <a:off x="7716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352" name="AutoShape 137"/>
          <p:cNvCxnSpPr>
            <a:cxnSpLocks noChangeShapeType="1"/>
            <a:stCxn id="9350" idx="4"/>
            <a:endCxn id="9331" idx="0"/>
          </p:cNvCxnSpPr>
          <p:nvPr/>
        </p:nvCxnSpPr>
        <p:spPr bwMode="auto">
          <a:xfrm>
            <a:off x="7177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3" name="Text Box 138"/>
          <p:cNvSpPr txBox="1">
            <a:spLocks noChangeArrowheads="1"/>
          </p:cNvSpPr>
          <p:nvPr/>
        </p:nvSpPr>
        <p:spPr bwMode="auto">
          <a:xfrm>
            <a:off x="6626225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354" name="AutoShape 139"/>
          <p:cNvCxnSpPr>
            <a:cxnSpLocks noChangeShapeType="1"/>
            <a:stCxn id="9350" idx="3"/>
            <a:endCxn id="9328" idx="7"/>
          </p:cNvCxnSpPr>
          <p:nvPr/>
        </p:nvCxnSpPr>
        <p:spPr bwMode="auto">
          <a:xfrm flipH="1">
            <a:off x="6570663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5" name="Text Box 140"/>
          <p:cNvSpPr txBox="1">
            <a:spLocks noChangeArrowheads="1"/>
          </p:cNvSpPr>
          <p:nvPr/>
        </p:nvSpPr>
        <p:spPr bwMode="auto">
          <a:xfrm>
            <a:off x="6557963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4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 animBg="1"/>
      <p:bldP spid="9233" grpId="0" animBg="1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1" grpId="0"/>
      <p:bldP spid="9252" grpId="0" animBg="1"/>
      <p:bldP spid="9253" grpId="0" animBg="1"/>
      <p:bldP spid="9255" grpId="0"/>
      <p:bldP spid="9257" grpId="0"/>
      <p:bldP spid="9258" grpId="0" animBg="1"/>
      <p:bldP spid="9259" grpId="0" animBg="1"/>
      <p:bldP spid="9260" grpId="0" animBg="1"/>
      <p:bldP spid="9261" grpId="0" animBg="1"/>
      <p:bldP spid="9262" grpId="0" animBg="1"/>
      <p:bldP spid="9263" grpId="0" animBg="1"/>
      <p:bldP spid="9264" grpId="0" animBg="1"/>
      <p:bldP spid="9265" grpId="0" animBg="1"/>
      <p:bldP spid="9266" grpId="0" animBg="1"/>
      <p:bldP spid="9275" grpId="0"/>
      <p:bldP spid="9276" grpId="0"/>
      <p:bldP spid="9277" grpId="0"/>
      <p:bldP spid="9278" grpId="0"/>
      <p:bldP spid="9279" grpId="0"/>
      <p:bldP spid="9280" grpId="0"/>
      <p:bldP spid="9281" grpId="0"/>
      <p:bldP spid="9282" grpId="0"/>
      <p:bldP spid="9284" grpId="0"/>
      <p:bldP spid="9285" grpId="0" animBg="1"/>
      <p:bldP spid="9286" grpId="0" animBg="1"/>
      <p:bldP spid="9288" grpId="0"/>
      <p:bldP spid="9290" grpId="0"/>
      <p:bldP spid="9324" grpId="0" animBg="1"/>
      <p:bldP spid="9325" grpId="0" animBg="1"/>
      <p:bldP spid="9326" grpId="0" animBg="1"/>
      <p:bldP spid="9327" grpId="0" animBg="1"/>
      <p:bldP spid="9328" grpId="0" animBg="1"/>
      <p:bldP spid="9329" grpId="0" animBg="1"/>
      <p:bldP spid="9330" grpId="0" animBg="1"/>
      <p:bldP spid="9331" grpId="0" animBg="1"/>
      <p:bldP spid="9340" grpId="0"/>
      <p:bldP spid="9341" grpId="0"/>
      <p:bldP spid="9342" grpId="0"/>
      <p:bldP spid="9343" grpId="0"/>
      <p:bldP spid="9344" grpId="0"/>
      <p:bldP spid="9345" grpId="0"/>
      <p:bldP spid="9346" grpId="0"/>
      <p:bldP spid="9347" grpId="0"/>
      <p:bldP spid="9349" grpId="0"/>
      <p:bldP spid="9350" grpId="0" animBg="1"/>
      <p:bldP spid="9351" grpId="0" animBg="1"/>
      <p:bldP spid="9353" grpId="0"/>
      <p:bldP spid="9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Kruskal’s Algorithm</a:t>
            </a:r>
          </a:p>
        </p:txBody>
      </p:sp>
      <p:sp>
        <p:nvSpPr>
          <p:cNvPr id="8" name="Content Placeholder 7" descr="Rectangle: Click to edit Master text styles&#13;&#10;Second level&#13;&#10;Third level&#13;&#10;Fourth level&#13;&#10;Fifth level"/>
          <p:cNvSpPr>
            <a:spLocks noGrp="1"/>
          </p:cNvSpPr>
          <p:nvPr>
            <p:ph sz="half" idx="1"/>
          </p:nvPr>
        </p:nvSpPr>
        <p:spPr>
          <a:xfrm>
            <a:off x="380999" y="1212850"/>
            <a:ext cx="3657602" cy="526414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Maintain a partition of the vertices into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Initially, single-vertex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Keep an MST for each cluster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Merge “closest” clusters and their MSTs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A priority queue stores the edges outside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Key: weight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Element: edge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At the end of the algorithm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One cluster and one MST</a:t>
            </a:r>
            <a:br>
              <a:rPr lang="en-US" dirty="0"/>
            </a:br>
            <a:r>
              <a:rPr lang="en-US" altLang="ko-KR" dirty="0"/>
              <a:t>(if connected)</a:t>
            </a:r>
            <a:endParaRPr lang="en-US" dirty="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191000" y="1622425"/>
            <a:ext cx="4572000" cy="452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KruskalMST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for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each vertex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Create a cluster consisting of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let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Insert all edges into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{</a:t>
            </a:r>
            <a:r>
              <a:rPr lang="en-US" altLang="ko-KR" sz="1800" b="1" i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 is the 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union of the MSTs of the clusters}</a:t>
            </a:r>
            <a:endParaRPr lang="en-US" altLang="ko-KR" sz="1800" dirty="0">
              <a:solidFill>
                <a:srgbClr val="8186C5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while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has fewer than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ko-KR" sz="1800" dirty="0">
                <a:solidFill>
                  <a:schemeClr val="accent2"/>
                </a:solidFill>
                <a:latin typeface="Symbol" charset="2"/>
                <a:sym typeface="Symbol" charset="2"/>
              </a:rPr>
              <a:t>-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 edges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do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</a:t>
            </a:r>
            <a:r>
              <a:rPr lang="ko-KR" altLang="en-US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.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[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,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G.endVertices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getCluster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i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getCluster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if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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Add edge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mergeClusters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A, B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return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0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Data Structure for Kruskal’s Algorithm</a:t>
            </a:r>
            <a:endParaRPr lang="en-US" altLang="en-US" sz="3600">
              <a:ea typeface="Tahoma" charset="0"/>
              <a:cs typeface="Tahoma" charset="0"/>
            </a:endParaRPr>
          </a:p>
        </p:txBody>
      </p:sp>
      <p:sp>
        <p:nvSpPr>
          <p:cNvPr id="24064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The algorithm maintains a forest of trees</a:t>
            </a:r>
          </a:p>
          <a:p>
            <a:pPr eaLnBrk="1" hangingPunct="1"/>
            <a:r>
              <a:rPr lang="en-US" altLang="en-US" sz="2600" dirty="0"/>
              <a:t>A priority queue extracts the edges by increasing weight</a:t>
            </a:r>
          </a:p>
          <a:p>
            <a:pPr eaLnBrk="1" hangingPunct="1"/>
            <a:r>
              <a:rPr lang="en-US" altLang="en-US" sz="2600" dirty="0"/>
              <a:t>An edge is accepted it if connects distinct trees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We need a data structure that maintains a </a:t>
            </a:r>
            <a:r>
              <a:rPr lang="en-US" altLang="en-US" sz="2600" dirty="0">
                <a:solidFill>
                  <a:schemeClr val="tx2"/>
                </a:solidFill>
              </a:rPr>
              <a:t>partition</a:t>
            </a:r>
            <a:r>
              <a:rPr lang="en-US" altLang="en-US" sz="2600" dirty="0"/>
              <a:t>, i.e., a collection of disjoint sets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To do this, we need a data structure for a </a:t>
            </a:r>
            <a:r>
              <a:rPr lang="en-US" altLang="en-US" dirty="0">
                <a:solidFill>
                  <a:srgbClr val="FF0000"/>
                </a:solidFill>
              </a:rPr>
              <a:t>set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These are covered in Ch. 11.4 (Page 533)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93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3057</TotalTime>
  <Words>1493</Words>
  <Application>Microsoft Macintosh PowerPoint</Application>
  <PresentationFormat>화면 슬라이드 쇼(4:3)</PresentationFormat>
  <Paragraphs>570</Paragraphs>
  <Slides>22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맑은 고딕</vt:lpstr>
      <vt:lpstr>Calibri</vt:lpstr>
      <vt:lpstr>Symbol</vt:lpstr>
      <vt:lpstr>Tahoma</vt:lpstr>
      <vt:lpstr>Times New Roman</vt:lpstr>
      <vt:lpstr>Wingdings</vt:lpstr>
      <vt:lpstr>1_Blueprint</vt:lpstr>
      <vt:lpstr>Clip</vt:lpstr>
      <vt:lpstr>Minimum Spanning Trees</vt:lpstr>
      <vt:lpstr>Minimum Spanning Trees</vt:lpstr>
      <vt:lpstr>Cycle Property</vt:lpstr>
      <vt:lpstr>Partition Property</vt:lpstr>
      <vt:lpstr>PowerPoint 프레젠테이션</vt:lpstr>
      <vt:lpstr>Kruskal’s Algorithm: Example</vt:lpstr>
      <vt:lpstr>Example (contd.)</vt:lpstr>
      <vt:lpstr>Kruskal’s Algorithm</vt:lpstr>
      <vt:lpstr>Data Structure for Kruskal’s Algorithm</vt:lpstr>
      <vt:lpstr>Set Operations</vt:lpstr>
      <vt:lpstr>Example: Storing a Set in a Sorted List</vt:lpstr>
      <vt:lpstr>Partitions with Union-Find Operations</vt:lpstr>
      <vt:lpstr>List-based Partition (1)</vt:lpstr>
      <vt:lpstr>List-based Partition (2)</vt:lpstr>
      <vt:lpstr>Partition-Based Implementation</vt:lpstr>
      <vt:lpstr>PowerPoint 프레젠테이션</vt:lpstr>
      <vt:lpstr>Example</vt:lpstr>
      <vt:lpstr>Example (contd.)</vt:lpstr>
      <vt:lpstr>Prim-Jarnik’s Algorithm</vt:lpstr>
      <vt:lpstr>Prim-Jarnik’s Algorithm (cont.)</vt:lpstr>
      <vt:lpstr>Analysis</vt:lpstr>
      <vt:lpstr>PowerPoint 프레젠테이션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Yung Yi</cp:lastModifiedBy>
  <cp:revision>364</cp:revision>
  <cp:lastPrinted>2017-10-25T04:02:14Z</cp:lastPrinted>
  <dcterms:created xsi:type="dcterms:W3CDTF">2002-01-21T02:22:10Z</dcterms:created>
  <dcterms:modified xsi:type="dcterms:W3CDTF">2018-11-25T17:35:01Z</dcterms:modified>
</cp:coreProperties>
</file>