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BD9"/>
    <a:srgbClr val="00FF00"/>
    <a:srgbClr val="34D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21T00:50:42.8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11217 9644 18 0,'0'0'96'0,"1"-1"-23"0,-1 0-17 0,2 1-14 16,-2 0-5-16,0 0-8 0,0 0-4 0,0 0-3 15,0 0 0-15,3 0-5 0,-3 0 1 0,0 0-2 16,1 0 0-16,-1 0 2 0,0 0 2 0,2 0 0 16,0 0 2-16,-2 0 1 0,1 0 1 0,-1 0-1 15,0 0 2-15,0-2-2 0,0 2-1 16,0 0-1-16,0 0-1 0,0 0-2 0,0 0-1 16,0 0-2-16,0 0-2 0,0 2 1 0,0-2-6 15,0 0 1-15,0 0-2 0,0 0-2 0,0 0-2 16,0 0 1-16,0 0-4 0,0 1 0 15,0 0 0-15,0-1 0 0,0 0 0 0,0 0 0 0,0 0-1 16,0 0 0-16,0 2-1 0,0 0 2 0,0-2 0 16,0 0 0-16,0 1 0 0,0-1 0 0,2 2 0 15,-1 1 0-15,-1-2 0 0,2 1 0 0,0 1 2 16,-1-1 0-16,-1 3 4 0,2 0 2 0,-1-1-2 16,-1 1 6-16,2 2 0 0,-2-1 1 0,2-1 3 15,-1 2-4-15,-1 0 2 0,2 1-1 16,-1 0 0-16,-1 0 1 0,0 0-3 0,0 0-1 15,0-1-2-15,0 1 0 0,0-1 1 0,2 1-2 16,-2-2-1-16,0-1-1 0,0 3-2 0,0-3 1 16,0 0 1-16,0 0-2 0,0 1 0 0,0-1-1 15,0-1 0-15,0 2-1 0,0-1 3 0,0-1-3 16,0 2-1-16,0 1 0 0,3 0 0 0,-2-1 1 16,-1-1-1-16,0 2 0 0,4-2 2 0,-4 2-2 15,1-3 3-15,-1 1-3 0,2-1 0 0,-1 1 0 16,-1-2 2-16,2-2 5 0,-2 1-4 15,2 1 0-15,-1-3-3 0,-1 1 2 0,2 0 1 16,-1-1 0-16,-1 0 0 0,0 0-3 0,0 0 3 16,0 0 3-16,2 0 1 0,-2-1 0 0,3 0 0 15,-1 0 0-15,1-1-1 0,1 0 0 0,0-1-2 16,-1-1-1-16,0 0-1 0,3 1-2 0,-1-2 3 16,2-3-3-16,0 1 0 0,0-2 1 0,-1 0-1 15,2 0 1-15,3-2 1 0,-1 1-2 16,-2-2 2-16,2-1-2 0,0 2 2 0,-2-1-2 15,3-1 0-15,-2 0 0 0,-1 3 0 0,0-3 0 16,2 2-2-16,-2 0 0 0,-2 1-1 0,0-1 3 16,2 2-4-16,-2 0 1 0,1 2-3 0,-2-3 0 15,0 3-3-15,2 0 1 0,-1 1-2 0,-1-2-5 16,0 0-1-16,2 3-1 0,-3-1 2 0,2 1-3 16,-3 0 2-16,1 1 2 0,-1 1-4 0,0 0 0 15,-1 2-1-15,-1-1-1 0,-1 2 1 0,2 0-2 16,-2 2 1-16,0-1 1 0,-2 2 1 15,2 0 4-15,-3 1 6 0,2-2 2 0,-1 3 2 0,0-1 2 16,-1 2-2-16,0-2-4 0,-2 1-3 16,1 3-6-16,-1-3-5 0,-2 2-11 0,1 0-11 15,1 1-12-15,-2-2-20 0,0 3-29 0,-1 0-51 16,0-4-79-16</inkml:trace>
  <inkml:trace contextRef="#ctx0" brushRef="#br0" timeOffset="616.07">11455 9964 41 0,'0'2'133'0,"0"-2"-31"0,0 0-26 16,0 0-17-16,0 1-17 0,2-1-10 0,-2 2-3 15,0-1 2-15,0-1-1 0,0 0 4 0,0 0 1 16,2 0 5-16,-2 0 4 0,0 0-2 0,0 0 4 16,0 0-2-16,0 0-3 0,0 0-4 0,0 0-2 15,0 0-5-15,0 0-4 0,0 0-5 0,0 0-4 16,0 0-2-16,0 2-5 0,0-2 0 16,0 0-3-16,1 1-1 0,-1-1-2 0,2 2 1 15,-1-1-2-15,-1 4-1 0,2-2 0 0,2 0 0 16,0 0-1-16,-3 2 0 0,4 1 0 0,-2 1 0 15,2 0 0-15,0 1 1 0,0-1 0 0,2-1-2 16,-2 2 3-16,3-1 0 0,0 0-2 0,1 1 1 16,-1-1 0-16,0 0-1 0,0 0 0 0,1-1 0 15,0 0 1-15,-1 0 1 0,-2-1-2 0,3 1 1 16,-2-3-2-16,-1 1 0 0,0 1-2 0,0-2-8 16,-1 0-5-16,0-2-5 0,-2 1-5 0,0 1-6 15,-1-3-1-15,1 3-4 0,-1-2 2 16,-1-1 3-16,-1 0 6 0,0 0 3 0,0 0 5 15,0 0 2-15,0 0 1 0,-1-1 0 0,-1-2 0 16,2 3-5-16,-1-5-3 0,-1 4-5 0,2-4-5 16,0 1-6-16,0-4-5 0,0 3-9 0,0-2-13 15,-2 1-16-15,2-1-25 0,-1-1-43 0</inkml:trace>
  <inkml:trace contextRef="#ctx0" brushRef="#br0" timeOffset="979.73">11688 9892 84 0,'-5'5'168'0,"2"-1"-41"0,-2 1-29 0,0-1-17 16,-1 2-16-16,0 1-9 0,-2 0-8 0,2 0-9 15,-1 0-4-15,2 1-1 0,-1 1-2 0,-2-1 0 16,2-1-1-16,-2 2 0 0,0 1 1 0,-1 0 0 16,-1 0-2-16,2 1-2 0,-4 0-2 0,2 2-3 15,-1-1-3-15,-1 1-5 0,0-1-3 0,1 2-2 16,-1-1-3-16,0 1-3 0,0-2-1 15,2 1-3-15,1 1 0 0,-2-2 0 0,3-1-12 0,2 0-10 16,1 0-13-16,0-2-17 0,-1 0-20 16,4-2-24-16,-1-1-35 0,3-1-71 0,-1-2-94 15</inkml:trace>
  <inkml:trace contextRef="#ctx0" brushRef="#br0" timeOffset="22924.2">7400 10653 14 0,'0'-3'83'0,"0"1"-16"0,0 0-11 0,-2-2-9 16,2-1-6-16,-1 3-3 0,-1-2-5 0,2 2 1 15,-1-3-4-15,-1 0-2 0,2 3-2 0,-2-3-5 16,2 1-4-16,0 1-2 0,0-1-2 0,0 2-3 16,-1-1-3-16,-1 0-2 0,2 0-3 15,-1 1 2-15,1-1 0 0,0 2-1 0,0-1-1 0,0 0 2 16,0 2 3-16,-2-1 3 0,2 0 1 0,0-1 1 16,0 2 1-16,0-1 2 0,0 1 2 0,0-2 1 15,0 2 0-15,0-1-1 0,0 1-2 0,-2 0 3 16,2-2 0-16,-3 1 17 0,3-1-18 15,0 2-1-15,-3-1 24 0,3-3-20 16,-2 3 0-16,2-2 0 0,-4 2-1 16,2-1 1-16,-1-1-4 0,2 0 1 0,-1 0-4 15,0 0 0-15,-1-1-1 0,0 1-2 0,1-2 1 16,-1 0-3-16,1 3 1 0,-1-1 0 0,-1 1-3 16,2-1 2-16,1-1-2 0,-4-3 6 15,3 6-7-15,-1 0 0 0,0-1-2 0,1-1 1 16,-1 2-1-16,1-2 2 0,-1 3-2 0,2-4 1 15,-1 4-2-15,-1-1 0 0,0-1 1 0,2 2-1 16,-1-1 0-16,0 0-2 0,-1 1 0 16,0 0 0-16,0 0-2 0,-1 1 2 0,1 0-2 0,-3 1-1 15,3 1 1-15,-2 1 0 0,2 0-1 0,-2-1 2 16,2 2-2-16,0 0 1 0,1 1 1 16,-1 0-2-16,3 0 1 0,0 0 2 0,0 0-2 15,0 0 1-15,3 0 1 0,-1 0 0 0,1 0 0 16,0 0 0-16,0-1 0 0,2 1-1 0,-1-2 0 15,0 1 1-15,1-1-1 0,1 0 0 0,-1 0 2 16,0-1-1-16,0 1 0 0,2-1 1 0,-2 0-1 16,0 0 0-16,0-1 1 0,1 1 0 0,-1-1-1 15,1 0 0-15,-2-1 0 0,1-1 0 0,0 2 0 16,0 0 3-16,0-2-1 0,2 1-2 16,-2-1 1-16,0 0 2 0,1-1-1 15,1 1-2-15,0-4 3 0,-2 3-2 0,0-3 2 0,1 1-3 16,-1-2 4-16,0 0-1 0,1 0-3 0,-3-2 2 15,0 2 0-15,1-3 1 0,-3 0-2 0,2 1 1 16,-3 1-1-16,2-1 0 0,-2 1 1 16,2 0 1-16,-2 0 0 0,0 1-3 0,0-1 2 0,-2 1-2 15,2 3 1-15,-2-3-1 0,2 2-1 16,-3-1-2-16,2 0 1 0,-3 1-1 0,1 1 2 16,-3-1-1-16,2 0-1 0,-3 0 0 0,1-1 0 15,-1 3-1-15,-2-1 2 0,1 2-1 0,0 0 1 16,0 0 0-16,-3 0-1 0,3 2 1 0,-2-1 2 15,1 3-3-15,1-1 2 0,-1 1-1 0,2-1 2 16,0 1-2-16,0 0 1 0,3 2 0 0,0-1 0 16,1-2 0-16,0 4 0 0,0-3-4 0,1 2 4 15,-1-1-1-15,3-1 2 0,-1 2-1 0,1-2 1 16,0 1-1-16,0-2 1 0,0 2 1 0,0-1-1 16,1-1 0-16,-1 0-1 0,3 0 0 15,-3-1 1-15,2 1 0 0,1-2-1 0,-2 1 1 0,1 1 0 16,1-2 0-16,-1 0 0 0,0 1 0 15,-1 0-1-15,2-2 1 0,-1 0 0 0,1 0 1 16,0 0 0-16,3-2 1 0,-3 0 1 0,2 1-2 16,-1 0 2-16,2-2 0 0,-1 0-2 0,1-2 1 15,-2 2 1-15,1 0-1 0,-1-1-2 0,0-1 3 16,0 1 0-16,-1-1 0 0,-2-1-1 0,1 2 0 16,2-2 1-16,-4 0-2 0,2 0 0 0,-2 0 1 15,0 0-2-15,-2 1 0 0,2 2 0 0,-4-1 0 16,4-1 0-16,-2 2 0 0,1 0-2 0,-1 2 1 15,-1-2 0-15,1 3-2 0,-1 0-1 0,-2 0-1 16,0 3 1-16,-4 0-3 0,0 2 1 0,-3 5 2 16,-1-2 0-16,0 5 0 0,-3 0 0 15,3 2 4-15,-1-2-2 0,1 3 1 0,4-4 1 16,-2 3-1-16,3-2-1 0,3 1 2 0,0-4-2 16,2 1-1-16,6-2 1 0,-1-2 2 0,1 0-2 15,4 0 1-15,1-3 1 0,4-1 0 0,1-1 1 16,4-2 2-16,2-2 0 0,2-2 0 15,-1-1 0-15,-1-1 0 0,0-1 3 0,0-1-4 16,-3-1 1-16,0 0 0 0,-4-1-1 0,0-1 3 16,-2 1-2-16,-3-2 0 0,-2 1-1 0,-2 1 1 15,-3-1 0-15,-2 2-3 0,-3 0-2 0,-3 2-2 16,-4 1-3-16,-2 1 0 0,-4 2 1 0,-2 3-1 16,-4 0 0-16,-1 3 0 0,-2 0 3 0,0 0 1 15,0 3 3-15,3 0 0 0,-1 0-2 0,1 1 2 16,2-2 0-16,5 3-2 0,1-2-2 0,5 0 1 15,0-3 0-15,-2 8-4 16,10-4 4-16,1-3-1 0,4 1 3 0,1-3 1 16,4 3 1-16,2-3-1 0,2 0 2 0,2-2-2 15,3-2 2-15,2-1-1 0,0-2-1 0,2 0 2 16,-2 0 0-16,1-3-2 0,-2 1 1 0,-1-1 1 16,-2 1-1-16,-3-2 0 0,-1 2 1 0,-1 0 2 15,-3 1-4-15,-2 0 0 0,-3 2 0 0,1-1 1 16,-2 1 2-16,-2-1-3 0,-1 1 0 0,-2 2-3 15,-2-1 3-15,-3 3-1 16,-1 0-1-16,-18 3-4 0,12-1 3 0,1 2 1 16,1 1 0-16,0-1 1 0,1 2-1 0,1 0 0 15,1 0 1-15,2 0 1 0,2 2-1 0,2-1-2 16,0 1 2-16,3-1-2 0,1 0 2 0,2-1 0 16,3 3 0-16,-1-2 0 0,5-1 0 0,-2-1 0 15,3-1 1-15,5-1 0 0,-2-2 2 0,3 0 0 16,2-2-1-16,0 0-1 0,3-2 1 0,0 0 1 15,-2-2-2-15,2 0 1 0,-3-1-1 0,1 3 0 16,-2-2 1-16,-3 1 0 0,-1 0-1 0,-1 1 2 16,-1 2-1-16,-4-2-1 0,-2 3 5 0,0-2-4 15,-1 1-1-15,-2 1 0 0,-2 0-1 0,-1 0-3 16,-2 1-2-16,-1 1 2 0,-5-2-3 0,3 4 2 16,-2-1 0-16,-2 0 3 0,1 2-1 15,1-2 1-15,0 1 2 0,0 1 0 0,0 1 0 0,0-1 0 16,1 0-1-16,1-1 0 15,-5 4-1-15,8-3 1 0,-2 2-3 16,6-2 0-16,-1-2 0 0,2-2-3 0,0 2 1 16,2-1-1-16,-1 0 1 0,2-1 1 0,2-1 1 15,0 0 0-15,3 0 1 0,0-1 3 0,1-3 0 16,4 1 0-16,0 0 0 0,-1-3 0 16,2 2 2-16,1-2-2 0,-1-1 1 0,-3 2-1 15,3-1 0-15,-6 1-1 0,0-1 1 0,-2 1-2 16,0 2 2-16,-2-2-2 0,-3 1-3 0,-1 0-2 15,0 1 0-15,-3-1-5 0,-3 4-1 0,0-2 1 16,-4 1-2-16,0 1 0 0,-4 0 1 0,0 1 6 16,-2 1 1-16,0 1 2 0,-1 1 1 0,1 0 2 15,2 0 0-15,3 2 1 0,-1-4 0 0,0 4-2 16,4-1 0-16,-1 1 2 0,4-3-2 16,0 1 0-16,4 1 0 0,-1-2 0 0,4 2 2 0,-1-2-1 15,4 0 1-15,0-2 0 0,4 0 1 0,2-2 1 16,2 0 0-16,3-4 0 0,-2 1 0 15,4-3 0-15,-3 2 0 0,0-2 0 0,-1-2 1 16,-2 3-1-16,-4-1 0 0,0 1-1 0,0 0 3 16,-3 2-3-16,-2-1-2 0,-3 1-4 0,0 1-4 15,-2 1-4-15,-2 1 0 0,-4 1-3 0,2 1-1 16,-2 1 0-16,-1 1 4 0,-3 1-1 0,3 1 0 16,0-1 0-16,-1 1-3 0,2 1-6 0,1-1-10 15,2-2-9-15,-1 3-14 0,3-1-17 0,0 1-31 16,3-1-59-16,3-1-73 0</inkml:trace>
  <inkml:trace contextRef="#ctx0" brushRef="#br0" timeOffset="24532.36">7844 11380 14 0,'0'0'112'16,"0"-1"-26"-16,0-2-20 0,0 3-16 0,0-2-12 15,0-1-6-15,0 1-2 0,0 0-3 0,0 0 0 16,0-1-2-16,0 0-1 0,0 0-1 0,0 0 4 16,0-2 1-16,0 3-1 0,0-1 1 0,0-2 1 15,0 1-1-15,0 0-1 0,0 2 1 0,0-3-1 16,-2 2 1-16,2 0 2 0,-1 0 0 0,-1 0 0 16,2 2-2-16,-1-2-1 0,-1 1-1 0,2-1 1 15,-3 2-5-15,3-1-2 0,-1 1-2 0,-1-3-1 16,1 3-2-16,-1 0 1 0,0-2 1 0,1 1-4 15,-1-1-1-15,0 2 0 0,2-1 0 16,-3 1 0-16,2-3-1 0,-3 4-2 0,4-1 0 16,-1-2 0-16,-1 2-1 0,1-1-2 0,-1 1 2 15,0-1-2-15,-2 0-4 0,2 0 3 0,1 0-1 16,-1 2-2-16,-1-2 1 0,1 1 0 0,-1 1-2 16,0-2 0-16,0 1 1 0,-5 0-2 15,2 1 0-15,1 0 1 0,2 0-1 0,-2 0 2 16,2 0-1-16,0 0 0 0,-2 1-1 0,0 0 0 15,1 1 0-15,0-1 0 0,-2 1 0 0,1 2 0 16,0-2 0-16,-2 1-1 0,0 1 0 16,3 3 1-16,-5-3 0 0,0 3 0 0,3 0 0 15,-2-1 0-15,0 2 0 0,-1 0 0 0,1 0 0 16,-2 1 0-16,4-2-2 0,-2 1 2 0,2-1 0 16,-1-1-1-16,2 2 1 0,-1-1-2 15,2-1 0-15,0 2-1 0,0-1 2 0,0 1-1 0,1-2 2 16,0 1-2-16,1 1 0 0,-1-2 2 0,2 2 0 15,-3 0 0-15,0 0 0 0,1 1 2 16,-2-2-2-16,3 2 1 0,-4 8 0 16,3-10-1-16,-1 2 0 0,3-1-1 0,-1-1 1 15,-2 1 0-15,4-2 0 0,-2 1 0 0,2-1 0 16,-1 0-1-16,1 0-1 0,0 0 2 0,1 0-2 16,1 1 1-16,1-2-2 0,-2 1 1 0,2 1 1 15,-1-2-1-15,1 1 2 0,-1 0-1 0,1 2 1 16,0-4-2-16,2 2 2 0,-2 0-1 0,3-1 0 15,-2 1 1-15,0-3 0 0,1 1-1 0,0 1 0 16,1-2 2-16,2 0 0 0,0 0-1 0,0 0 2 16,2-2 0-16,0 0 1 0,2-1-1 15,0 0 2-15,-1 0-3 0,2 0 1 0,1-2 2 16,-3 0-2-16,-1 1-1 0,2-2 0 0,0 0 2 16,-2 3-2-16,-2-3 2 0,0 0-1 0,-1 0-1 15,2 0 0-15,-3 1 2 0,-1-1 1 0,2 0-2 16,-1 0 1-16,0 0 2 0,-1 0 2 0,1-1 2 15,-1-1 1-15,0 1-1 0,1-4 4 0,0 2 0 16,1-2-1-16,-1 1-1 0,1 0 0 0,0-2-2 16,-1 2-1-16,-1-3 2 0,2 2-1 0,-2-3 0 15,-1 0 2-15,2 2 0 0,1-1-1 0,-4-1 1 16,2-1-1-16,-2 2 0 0,0-2 0 0,0 1 1 16,2 1 0-16,-4-1 1 0,2 1 0 15,-1 0-1-15,1 0 1 0,-3-1-2 0,0 2 2 16,0-1-2-16,0 0-1 0,0-1-2 0,0 2-2 15,0-1 0-15,0-1-1 0,0 2 0 0,0-1 0 16,0-1 0-16,0 0-1 0,-1 3-1 16,-1-2 1-16,2 2 0 0,-2-2-2 0,2 3 3 15,-3-2-2-15,2 2-1 0,-2 1 0 0,0 0 2 16,0 0-1-16,-1 0-1 0,1 0-1 0,-2 1 0 16,-1 1 0-16,-2 1 0 0,2-2 0 0,0 2-1 15,-1 2-1-15,-1-3 2 0,-3 3-2 0,3 0 0 16,0 1 2-16,-2-2-2 0,1 2 0 0,-2 0-1 15,0 2 3-15,3-2 0 0,-1 2 0 0,-2 0 0 16,1 0 0-16,2-1-4 0,0 2-3 0,1 2-3 16,0-2-10-16,1-1-5 0,3 2-8 0,-1-1-8 15,3 0-8-15,-1 0-4 0,1 0-7 0,1 0-2 16,1-1-1-16,2 2-1 0,2-1-4 16,3 0-6-16,0-2-10 0,3 2-18 0,-3-1-25 0,2-2-60 15,2 0-73-15</inkml:trace>
  <inkml:trace contextRef="#ctx0" brushRef="#br0" timeOffset="26188.12">7971 11180 21 0,'-4'4'81'0,"0"-3"-15"16,0 2-13-16,-2-1-6 0,3 1-3 0,0-2-2 15,1 1 0-15,-1-2-4 0,2 1 3 16,-1 0-2-16,2-1 0 0,-2 0 3 0,2 0 0 16,-1 0-3-16,-1 0 0 0,2 0 2 0,0 0-4 15,0 0-1-15,0 0 2 0,0 0-4 0,0-1-3 16,0 0-3-16,0 1-2 0,2 0 1 0,-2 0-1 15,1 0-1-15,-1 0-5 0,0 0 6 0,2 0 1 16,-2 0 3-16,0 0 0 0,2-2-1 0,-1 1 0 16,-1 1-3-16,2-3-3 0,-1 1-6 15,1-1-2-15,-2 2-3 0,2-3-5 0,-1 2-1 16,2-3-2-16,-1 2-2 0,1 0 1 0,-2-2-2 16,3 1-1-16,-3 1 0 0,1-3 0 0,-1 1 0 15,1 0 0-15,1 0 0 0,-1-1 0 0,1-1 0 16,0 2 0-16,0-3 0 0,-1 3 0 0,2 0 0 15,1-2 0-15,-3-1 0 0,-1 1 1 0,1 0 1 16,1 2 2-16,-3-3-3 0,2 4 1 0,-1-4-1 16,-2 2 1-16,-1 2-1 0,2-1-1 15,-1-1 0-15,-1 2 0 0,0-1 0 0,1-1 0 0,-2 2 0 16,-1-1 0-16,0 0 2 0,1 3-2 16,-2-3 0-16,2 2-2 0,-2-1 2 0,2-1 3 15,0 1-2-15,-2 1-1 0,0-3 0 0,2 2 0 16,0-1 1-16,-2 1 0 0,2 1-1 0,-2-2-1 15,2 1 1-15,-3 0 0 0,3 0 0 0,-2-1-1 16,2 2 1-16,-2-1 0 0,2-1-1 0,-4 1 1 16,1 2 0-16,2-1-3 0,-3 0 3 0,2-1 0 15,-1 2 0-15,-2-1 0 0,0 2 0 0,0-1 0 16,0-1 0-16,-1 2 0 0,-1-3 0 0,1 3 0 16,-2 0 2-16,3-1-2 0,-2-1 1 15,2 0-1-15,-4 2 0 0,4-2 3 0,-2-1-2 16,1 3-1-16,-2 0 0 0,3-1-1 0,-1-1 0 15,1 2 0-15,1-2 1 0,-1 1-2 0,1 1 0 16,0-3 2-16,2 4 0 0,-1-1 0 0,1 0 0 16,-1 1 0-16,0-1 0 0,3-1 3 0,-2 2-2 15,2 0 0-15,-2 0 0 0,3 0-1 16,-1 0 1-16,3 0-1 0,-2 0 0 0,2 0 0 16,0-2 0-16,0 2 0 0,0 0 4 0,0-1 0 15,0 1 2-15,0 0 2 0,0 0-1 0,0 0-1 16,0 0 3-16,0 0-2 0,0 0-2 15,0-2-1-15,0 2 0 0,0 0-4 0,0 0 1 16,0 0 0-16,0 0-1 0,0 0 1 0,0 0-1 16,0 0 0-16,0 0 0 0,0 0 0 0,0 0 0 15,0 0 0-15,0 0 0 0,0 0 0 0,0 0-1 16,0 0 1-16,0 0 0 0,0 0 1 0,0 0-1 16,0 0 0-16,0 0 1 0,0 0 1 15,0 0-1-15,0 0-1 0,0 0 0 0,0 0 3 16,0 0 1-16,0 0 2 0,0 0 2 0,0 0-1 15,0 0 5-15,0 0 1 0,0 0 0 0,0 0-1 16,0 0 1-16,-2 0-2 0,2 0-3 0,-2 0-1 16,2 0-1-16,0 0-3 0,-2 0-2 0,2 0-1 15,0 2-1-15,0-2 0 0,0 0-1 0,-1 0-2 16,-1 0 2-16,2 0 0 0,0 1-2 0,-1 1 2 16,-1 0-2-16,2-1 4 0,-2 1-3 0,2 0-1 15,-1 1 3-15,-1 0 0 0,2 0-2 0,-1 2 3 16,-1-3-2-16,0 5 2 0,1-3 0 15,-1 1 0-15,2 2 0 0,-3-1 0 0,3-1 0 0,-2 1 0 16,2-2 0-16,-2 2 0 0,0-1-3 0,2-1 2 16,0-1 0-16,0-1 0 0,0 2 1 15,0 1 0-15,0-3 0 0,0 0 1 0,0 0 0 16,0-1 0-16,0-1-1 0,0 4 3 16,0-4-1-16,0 0 1 0,0 0-2 0,0 0 4 15,0 0-2-15,0 0 4 0,0 0 3 16,0-2 0-16,0 0-1 0,0 1 0 0,0-1 2 0,0-1 0 15,0 0-1-15,0-1-4 0,0-1 0 0,0 0-3 16,0 0 0-16,0-1-1 0,0-2-1 0,0 2-2 16,0-3-1-16,2 2-1 0,0-1-1 0,-2 0-1 15,2 1-2-15,-2 1-2 0,3 0 2 16,-3 2-1-16,2-1 1 0,-2 2-1 0,0 0 3 16,0 1 1-16,0 0 3 0,0 2-2 0,0-1 1 15,0-1 1-15,0 2 0 0,0-2-1 0,0 1 0 16,0 1-1-16,0 0 2 0,0 0-1 0,0 0 1 15,0 0-2-15,0 0 2 0,0 0 1 16,0 0 0-16,0 0 0 0,0 0-1 0,1 0-2 16,-1 0 2-16,2 0 0 0,-2 0-5 0,0 0 1 15,0 0-2-15,2 1 1 0,-1 1-1 0,2-2 1 16,2 2 1-16,-2-1 1 0,3 0 1 0,1 0-1 16,-1 1 4-16,1 0 0 0,-1-1 0 0,0 2 0 15,0-1 0-15,1 1-1 0,-1-1 1 16,1-1 0-16,2 1 0 0,-3 0 0 0,2 0 1 0,0-2-1 15,1 1 2-15,-2 1 0 0,3-2-1 0,-1 0 0 16,-1 0 0-16,0 0-1 0,0 0 1 0,1 0-1 16,-3 0 0-16,1 0 0 0,-2 0-2 0,-1 0-4 15,-2 0-5-15,2 0-1 0,-2 0-9 0,0 0-1 16,-2 1-7-16,0 1-1 0,-2-1-1 16,0-1 0-16,-2 3 5 0,-1-1-1 0,0-1-1 15,1 2-5-15,-1 0-7 0,0 0-10 0,2 0-14 16,-2 2-15-16,2-3-21 0,0 3-29 0,0 1-49 15,1-1-75-15,1-1-60 0</inkml:trace>
  <inkml:trace contextRef="#ctx0" brushRef="#br0" timeOffset="32464.12">15234 13873 28 0,'0'-3'97'0,"0"-1"-13"16,0-1-10-16,0 1-7 0,0-1-4 0,0-1-8 15,-2 1-3-15,2 1-7 0,-3 0-8 0,2-1-6 16,-4 1-6-16,2-1-6 0,2 1-6 0,-4-1-2 15,1 1-4-15,-2 0 0 0,1 0-1 16,-2 0-4-16,0-2 0 0,-2 2 1 0,1 0 0 16,-1 0 0-16,0 1-1 0,1-2 1 0,-2 1 0 15,3-1 3-15,1 2 5 0,3 2 0 0,-1-2 2 16,1 1 3-16,2 0 0 0,-1 1 0 0,0 1 0 16,2-1 0-16,0 1 0 0,0 0-1 0,0 0 1 15,2 0 0-15,0 0 3 0,-2 0 1 0,1-1 1 16,-1 1 1-16,3-2-1 0,-1 0 1 15,0 2 1-15,1-1 0 0,0-1-1 16,3-1 22-16,-2 2-23 0,2-3-2 0,-2 3 1 16,0-1-6-16,0 1 0 0,1-2-4 0,0 0-4 15,3 1 1-15,0-2-6 0,0 1 0 0,1 0-1 16,5 0 0-16,1-1 0 0,5-2 0 0,5 0 0 16,2-3 2-16,5 2-2 0,1-3 0 0,3 3 0 15,4-5 0-15,3 0 0 0,-1-4 1 0,4 2 0 16,0-3 0-16,1 0 1 0,3-3 1 0,-2 0-1 15,0-1 0-15,3-2 2 0,-5 3-2 0,1-3 4 16,-3 1-3-16,2-2 1 0,-3 0-3 0,-1 1 4 16,-4-1-3-16,-3 3 0 0,-2 0 2 0,-4 0-4 15,-4 3 0-15,-3 2 3 0,-6 1-3 0,0 4 2 16,-5 1 0-16,-1 2 0 0,-3-1 0 16,-1 5 0-16,-1-2-2 0,-1 1 0 0,-1 2-5 15,-2 2-2-15,1 1-5 0,0-2-7 0,-2 1-7 16,1 1-8-16,-1 0-10 0,-1 0-8 15,-1 1-7-15,-1-1-7 0,-2 2-8 0,-2-1-7 16,-2 1-10-16,1 1-11 0,-1 1-16 0,-4-1-35 16,0 0-62-16</inkml:trace>
  <inkml:trace contextRef="#ctx0" brushRef="#br0" timeOffset="32860.01">16181 13038 113 0,'0'-2'148'0,"0"-1"-37"0,0 3-24 0,0-1-19 15,0-1-12-15,0 2-14 0,2 0-10 0,-2 0-10 16,1 0-7-16,2 0-5 0,2 2-6 0,0-1-2 16,3-1-2-16,1 3 2 0,3-1-1 0,-1-1 0 15,4 4 0-15,-2-4 1 0,3 2 1 0,0 2-2 16,-1-1 0-16,-2 1 2 0,3-1-1 0,-5 3-1 15,-1 0 2-15,0-2-2 0,-1 1-1 16,-1 1 0-16,-4-1-1 0,2-1-1 0,-1 2 1 16,-2 0 1-16,-1-1 0 0,0 2 3 0,-1 0 1 15,-1-3 2-15,-1 4 1 0,1-2 0 0,-4 1 0 16,1 2 1-16,1 0 0 0,-2-1 0 0,-1 0-3 16,1 1 2-16,-1 2-5 0,0-1 1 0,-2-1-1 15,3 3-1-15,-1-3 0 0,1 0 2 0,0 0-2 16,1 0-1-16,0 0 0 0,0-1 2 0,1 0-2 15,0-1 0-15,1 0 0 0,-1-1-2 0,2 0-4 16,-1-1-6-16,1 0-6 0,-2 0-9 16,-1 0-11-16,3-1-19 0,-1 0-21 0,-1-3-35 15,1 1-74-15,1-3-70 0</inkml:trace>
  <inkml:trace contextRef="#ctx0" brushRef="#br0" timeOffset="33505.65">16823 12793 49 0,'0'0'193'0,"0"0"-52"0,0-2-38 15,0 1-24-15,0 1-15 0,0 0-14 16,0 0-8-16,0 0-7 0,2 0-7 0,1 0-5 0,-3 0-5 16,1 0-6-16,3 0-2 0,-1 0-5 0,2 0-3 15,1 0 0-15,2 0-1 0,3 0 1 0,-2 0-1 16,1 1-1-16,2 1 0 0,0-2 1 0,-3 3-1 16,4-1 0-16,-5 1 0 0,1 0-4 0,0 0 1 15,0-1 3-15,-5 1-2 0,1 2-1 0,-2-2 1 16,2 4 2-16,-5-2 0 0,0 1 2 15,-5 2 3-15,2 1 2 0,-3 0-1 0,-2 0 4 16,-2 1 0-16,-4-1 0 0,4 0-1 0,-3 0 1 16,0 0-3-16,1 0 0 0,0-2-2 0,2 3-2 15,-2-4-1-15,6 1 0 0,-1-1 0 0,2-1-2 16,1 1 0-16,0-3-2 0,3 1 1 0,-2 1-2 16,3-1 3-16,0 0-2 0,3-1 1 0,0 1 0 15,0 2 1-15,4-2 0 0,1-1 0 0,4 2 1 16,1-1-1-16,2-1 1 0,3 0-1 15,-1-1 2-15,3-1-2 0,-2 2-2 0,3-3-4 16,-4 2-3-16,2-2-6 0,-3 0-6 0,1 0-7 16,-4-2-9-16,1 2-8 0,-1-2-9 0,-3 1-5 15,-1-2-8-15,-3 0-10 0,-1-1-9 0,0-3-18 16,-3 3-28-16,-1-2-57 0</inkml:trace>
  <inkml:trace contextRef="#ctx0" brushRef="#br0" timeOffset="33957.98">17538 12637 21 0,'-8'6'90'0,"3"3"-19"16,-3-2-11-16,2 3-8 0,-3-1-6 0,1 1-6 15,-4 0 0-15,0 3-5 0,2 0-1 0,-2 1-5 16,-4 2 0-16,2 2-1 0,-4 3-1 0,-2 0-5 15,1 2-2-15,-2 1-6 0,-1 1-2 0,1 1-3 16,-1 2-2-16,-1-1 0 0,4 1-3 16,-3-2-1-16,3 0-1 0,1-2 1 0,1-2-1 15,2-3-1-15,2-1 1 0,0-1-2 0,0-2 0 16,5-3-2-16,0-2 1 0,0 0-2 0,1-4-3 16,2 0 1-16,2 0-3 0,-2-3 2 15,2 1-1-15,1-2 2 0,0 0 2 0,1-2-3 0,1 0-1 16,0 0-7-16,1-1-5 0,1 0-6 15,1-2-8-15,0-3-7 0,2 3-12 0,2-3-13 16,0-3-19-16,3-1-40 0,0-1-67 0</inkml:trace>
  <inkml:trace contextRef="#ctx0" brushRef="#br0" timeOffset="34358.67">17724 12646 118 0,'-10'9'91'0,"-3"-2"-17"16,-3 4-9-16,2 1-11 0,-4 0-9 0,-1 0-3 15,0 3-7-15,-4 0-7 0,0 1-1 16,-4 2-6-16,1 3-3 0,-1 1-3 0,-2 0-4 16,-1 1 0-16,4 0-3 0,-3 2-2 0,5-2-3 15,-1-1 1-15,3-1-1 0,2 0-3 0,2-3-2 16,1-2 2-16,4-2 0 0,0-1 0 0,4-3 2 16,-1 0-2-16,4-2 0 0,-2-2 0 0,3 1 4 15,2-3-3-15,0 1-1 0,0-3 0 0,1 1 0 16,0 1 0-16,-1 0 0 0,2-1 0 15,-4 1-5-15,4-2 0 0,-2 3-5 16,-1-1-4-16,-2 4-36 0,3-2 15 0,-2-2-9 0,2 2-7 16,-3-2-10-16,3 1-6 0,-1-2-12 0,-1 0-10 15,4 0-15-15</inkml:trace>
  <inkml:trace contextRef="#ctx0" brushRef="#br0" timeOffset="34893.35">17512 13008 26 0,'-4'-2'147'0,"-4"1"-29"0,3-2-22 0,2 1-15 16,0 0-8-16,1 0-9 0,1 2-11 0,-1-1-5 15,2 1-10-15,2 0-7 0,-2 0-7 0,1 0-4 16,2 0-7-16,2 0-3 0,3 0-3 0,1-2-2 15,1 2-3-15,1-2-1 0,2 2 1 0,-2 0 0 16,1-1-2-16,1-1 4 0,-2 2-2 0,0 0 2 16,0 0 0-16,-3 0 1 0,2 2-1 0,-2-1 0 15,-4-1-1-15,1 4 0 0,0-3-1 0,-1 0-1 16,0 2-1-16,-3 0 0 0,1 2 2 0,-2-1 0 16,0 2 3-16,-2 2 5 0,-3-1-1 15,-1 4 1-15,-2-2 0 0,0 0 3 0,0 4-4 16,-1-1 1-16,1 1-4 0,-1-2-1 0,1 1-3 15,2 0-1-15,2-1-1 0,1 1-1 0,2 0-1 16,2-2 0-16,2 1 2 0,5-2 0 0,3 1 0 16,2-1 3-16,3-1-1 0,1 0 0 0,5-2-2 15,0 3 1-15,1-4 1 0,-1-1-7 0,0 1-6 16,-3 0-13-16,0-1-16 0,-4 0-27 0,-3-1-34 16,-3 1-72-16,-4-3-91 0</inkml:trace>
  <inkml:trace contextRef="#ctx0" brushRef="#br1" timeOffset="112147.4">12346 14650 261 0,'-7'-2'160'0,"1"2"-76"0,-2-1-37 16,2-2-15-16,-4 0-7 0,4-1-4 0,-3 1 0 16,0-2-3-16,-3-3 15 0,4 6-20 15,3-1-2-15,2 3-8 0,0-3 1 0,0 1-2 16,-1 0-2-16,3 1 1 0,-1 0 0 0,1-1-1 15,-1 2 0-15,0-1-1 0,2 1 0 0,0 0-1 16,0 0 1-16,0 0-2 0,0 0 2 0,0 0 0 16,0 0 0-16,0 1 1 0,0-1 0 0,0 0 0 15,0 2 0-15,0-2 0 0,0 0 0 0,0 0 0 16,0 0-1-16,0 1 1 0,0 0-2 0,0-1 2 16,0 2 2-16,0 0-1 0,0-2-1 0,0 0 0 15,0 0 0-15,0 0-1 0,0 0 1 0,2 1 0 16,0 1 0-16,-2-2-3 0,1 0 2 15,-1 3 1-15,3-3 1 0,-1 1 0 0,1-1 1 16,0 3-1-16,2-1 0 0,2 0 0 0,2 0 2 16,-1 0 0-16,2 1-1 0,2-1 2 15,1-1 0-15,2 2 0 0,0-2-1 0,3 2 1 0,0-2-2 16,4 1 0-16,0-1 0 0,1 3-1 16,0-4 1-16,2 2 0 0,1-1-1 0,2-1 1 15,1 0-1-15,-3 0-1 0,4 0 1 0,-1 0 1 16,0 0 0-16,-1 0-2 0,1 0 0 0,-3 1 0 15,0 1 0-15,-1-1 0 0,0-1 0 0,-1 2 0 16,1 0 0-16,2-2 0 0,0 1 0 0,1 0 1 16,-1-1-1-16,3 1 0 0,-1 3 1 0,-1-4-1 15,-1 3 0-15,3-2 1 0,-3 2-1 0,3-1 0 16,0 0 2-16,-1 0 1 0,1-1 5 0,1-1-1 16,-2 4 0-16,1-3-1 0,-2 2 2 15,1-1-2-15,-1-1 1 0,2 2 0 0,-2 0-5 16,1 0-1-16,-1-1 0 0,-2 1 1 0,4-2 0 15,-3 1-2-15,1-1 2 0,-1 2-2 0,2-3 0 16,-3 2 1-16,1-1-1 0,0-1 0 0,-1 1 0 16,1-1 0-16,-1 0 0 0,0 0 2 0,-1 0-1 15,0 0 0-15,-2 0-1 0,0 0 0 0,-1-1 0 16,-1 1 3-16,3-1-1 0,-2-1-1 0,0 2 0 16,0-1-1-16,0-1 0 0,3 1 3 15,-3-1-2-15,2 1 0 0,0-2 0 0,0 1-1 0,-1-1 2 16,2 2 0-16,0-1-1 0,-2-1 0 0,2 3 0 15,0-1 0-15,-2 1-1 0,-1-2 0 0,2 1 0 16,-4-1 0-16,1 2 0 0,-1 0 0 16,1 0 0-16,0 0-1 0,1 0 1 0,1 0 0 15,1-1 0-15,-2 1 0 0,3 0 1 0,-1 0-1 16,1-2 2-16,-1 0-2 0,3 2 0 0,0-1 0 16,0 1 0-16,1-1 2 0,1 0-2 0,1 1 0 15,-2-4 0-15,0 4 0 0,-1-1 1 0,-1-1 0 16,-1 2-1-16,2-1 0 0,-3-1 0 15,-1 2 0-15,-2-1 0 0,3 1 0 16,21-4 0-16,-24 4 0 0,1-1 0 0,0 1 0 0,-1-1 0 16,1 0 0-16,2-1 0 0,-2 0 0 15,0-1 0-15,3 1 2 0,1 0-1 0,-3-2 0 16,0 3 0-16,0-1-1 0,-1 1 2 0,-1-2-1 16,-2 2-1-16,0-1 2 0,-2 1-1 0,1 1 0 15,0 0 0-15,-3 0-1 0,-1 0 0 0,3 1 2 16,-4 1-2-16,3-2 0 0,-2 1 1 0,2 1-1 15,-2-1 0-15,4-1-1 0,-4 0 1 16,3 1 0-16,4-1 0 0,-2 0 0 0,4 2 0 16,1-2 0-16,1 1 0 0,-1-1 1 0,2 2 0 15,-1 0 0-15,-2-2 1 0,3 2 0 0,-4-1-1 16,3 2 0-16,1-2-1 0,-3 3 1 0,2-3 1 16,-1 1 0-16,2 0-2 0,-1 1 0 0,2 0 0 15,-4 0 0-15,3 1 0 0,-1-2-1 0,-3-1 0 16,2 4-1-16,-5-2 2 0,0 0 0 0,0 0 0 15,-7 0 2-15,1 0-2 0,0 0 1 16,-5 0 0-16,0 0-1 0,-1 0 0 0,0 0-1 16,-1 0 0-16,1 0 1 0,-1 0 0 0,1 0 0 0,0 2 0 15,-1-1 0-15,4 1 0 0,-1-2 1 16,2 1-1-16,-1 1 1 0,2-1-1 0,1 1 0 16,0 0 0-16,-1 0 0 0,4 0 0 0,-3 1 0 15,1 0 2-15,2-1-2 0,-2 2 0 0,0-1 0 16,2-1 0-16,-2 2 0 0,-1 1 0 0,1-1 0 15,1-1 0-15,-1-2 0 0,0 4 0 0,2-2 0 16,-4 0 0-16,6 0 2 0,-5 0-2 0,1 0 0 16,2 0 2-16,-4 0-1 0,2-2-1 0,-1 2 0 15,0-1 0-15,-4-2 0 0,1 2 0 0,-1 0 1 16,-3-2-1-16,-1 2 1 0,2-1-1 0,-4-1 0 16,0 0 0-16,0 0 0 0,2 2 2 0,-4-1-2 15,2-1 0-15,-1 1-2 0,0 1 2 16,-1 0 0-16,2-2 0 0,-1 3 0 0,3-2-1 15,-2 1 0-15,0 1-2 0,2 1-1 0,-2-2 4 16,2 2 0-16,-2 1-1 0,0-1 1 16,2 0 0-16,-2 1-3 0,5 1 7 0,-4-1-4 0,1-1 0 15,0 4 0-15,2-4 0 0,-3 0-1 0,2 3 1 16,-1-3 1-16,0 1-1 0,1 3 4 0,-2-4-1 16,0 4-2-16,1-1 2 0,-4 0-3 0,3 2 1 15,-3 2-1-15,2 0 0 0,-1 2 0 0,0 0 0 16,-1-1 1-16,2 3-1 0,-1 0 0 0,0 2 0 15,-1-1 0-15,1 4 2 0,-1-1-2 0,1 1 0 16,2 1-2-16,-2 0 2 0,0 1 2 16,-2 2-1-16,1 0 0 0,-1 1 0 0,3 0 1 15,-1 0 1-15,0 2-1 0,-1-1-1 0,-1 1 1 16,3-2-2-16,-1 2 2 0,0-3-1 16,-1 2-1-16,3-1 0 0,-1-2 0 0,1 2 1 15,-1-3-1-15,0 3 0 0,2-3 3 0,0 2 0 16,-2-1-2-16,2 0 1 0,-2-1-1 0,3 0-1 15,-3 1 0-15,2 1 0 0,-2-2 0 0,-1 1-3 16,1 1 3-16,-1-2 0 0,0 1 2 0,-1 2-1 16,-1 0 0-16,0-1 2 0,-1 1-1 0,1-1 1 15,-4 0 1-15,3-1-4 0,-1 1 2 16,-1 1 0-16,0 0-1 0,-1-2-1 0,1 2 1 0,2-2-1 16,-4 1 0-16,2-2 1 0,0 2-1 0,0-3 0 15,1 3 0-15,0 0 0 0,1-2 0 0,1 3 1 16,1-3-1-16,-1 1 0 0,2 0 0 0,1 0 1 15,1 0-1-15,-3-2 2 0,5 1-2 0,-3-2 0 16,2-2 0-16,0 2 0 0,0-1 0 16,0-2 0-16,-1 0 0 0,2-2 0 0,-3 1-2 15,1 0 2-15,-1-1 0 0,-1 0 2 0,-1 1-2 16,2 1 0-16,-1-1 0 0,0 2 0 0,-1-1 1 16,2-3 2-16,-1 1-2 0,1-1 0 0,-2 0 0 15,1-1-1-15,-1-1 1 0,-1-1 1 16,0 0-2-16,0-1 0 0,0-1 0 0,-1 1 0 0,-1-1 0 15,1-1 0-15,-2-1 2 0,1 1-2 0,-1-1 1 16,2 1 0-16,-1-2-1 0,0 3 0 0,-1 0 0 16,2 1 0-16,1 1 0 0,-2-1 0 15,0 2 0-15,2 1 1 0,0 1-1 0,0 0 2 16,0-1-2-16,0 2 3 0,-1 2-3 0,1 1 0 0,0-2 1 16,0 1-1-16,0-1 0 0,1-1 0 0,-1 1-1 15,2-3 1-15,0-3 0 0,-2 1 0 0,1-2 0 16,-1-2 0-16,2 0 0 0,-1 0 0 0,-1-3 1 15,2 1-1-15,0-1 0 0,-2-1 1 0,0 0 1 16,0 0-2-16,-2 0 0 0,0 0 0 0,2-1 0 16,-1 1 0-16,-1-1 0 0,1 2 0 0,-3-1 0 15,3 1 2-15,-1 1-4 0,0-2 2 0,-1 3 0 16,2-2-2-16,-1 2 1 0,-1 0 1 0,2 0 0 16,-2 2 0-16,3-2 1 0,-4 3 1 0,4 0-2 15,-1 0 0-15,-1 0 0 0,2 0 0 0,-2-1 0 0,2 0 0 16,-1 1 0-16,1-1 2 0,0-1-2 0,0 0 0 15,0 1 1-15,-2-2-1 0,2 2 0 0,-1-1 0 16,1-1 0-16,-2 2 0 0,0-2 2 16,-1 1-2-16,2-1 0 0,-1 0 0 0,-2 2 0 0,1-2 1 15,-1 0 0-15,1 0 0 0,0 0-1 0,0 0 1 16,-1 0 0-16,0-2-1 0,-1 1 0 0,2-2 0 16,0 1 0-16,0 1 0 0,-2-1 0 0,2-1 0 15,-4 2 0-15,2-1 1 0,-1 0-1 0,2 0 0 16,-3 0 0-16,2 2 1 0,1 0-1 0,-1 2-1 0,-1-1-1 15,1 2 1-15,-1 0-1 0,1 0-1 0,1 0 3 16,0-3 0-16,-1 2 0 0,1-2 0 16,0 0 0-16,1 0 0 0,2-2-1 0,-3 0 1 0,1 0-2 15,0-1-1-15,0 1 2 0,-2-2 1 16,2 1-2-16,0-2 2 0,0 1 0 0,0-2 0 16,-1 1 0-16,3-1 0 0,-4 0 0 0,2 0 0 0,-3 2 0 15,3-1 0-15,-4 1 0 0,2-3 0 16,0 3 0-16,2-2 0 0,-3 2 0 0,3-2 2 15,-2 1-2-15,0-1 0 0,1 0 0 0,-3-1 1 0,2 2 0 16,-1-3 1-16,2 3-2 0,-3-4 0 0,2 0 2 16,-1 0-1-16,-2 0-1 0,0-2 0 0,2 0 0 0,0 2 0 15,-4-2 0-15,2-1 2 0,-3 3-1 16,2-2 0-16,-1 1-1 0,1 1-4 0,-4-2 4 16,2 2 0-16,1 0 0 0,-12 2-9 0,11-1 6 15,-1 1-4-15,1-2 2 0,-1 3-7 16,0-1-2-16,1-2-4 0,-2 2-3 0,2 0-4 0,0-1 0 15,-1 0-3-15,-1-1-1 0,-4 2 2 0,2 0 3 16,-4-1 1-16,3-1 3 0,-3 2 3 0,-3 0 4 16,0-2 4-16,-5 1 2 0,0 1 4 0,1 0 2 15,-3 0 2-15,2 0-1 0,-1 0 3 0,1 1 0 16,3 1-1-16,-3-3 1 0,4 3-1 0,-4 0 0 16,2 1-1-16,2-2 1 0,-4 2-1 0,4 0 0 15,-4-3-1-15,2 3 1 0,-1-1-1 0,4 1 1 16,-2-2-1-16,1-2 0 0,-1 2 0 0,3-1 0 15,-1-1-1-15,3-1 1 0,-2 2-1 0,1-2 1 0,1 0 0 16,0 0 0-16,-1 0 0 0,0 0 0 0,-2-2 1 16,4 2-1-16,-3-1 1 0,0-1-1 15,3 2 0-15,-3-2 0 0,0 2 0 0,1 0 0 0,1 0 0 16,-3 0 0-16,1 0 0 0,0 2 0 0,-1-2-1 16,0 0 1-16,3 0-1 0,-3 0 1 0,2 0 0 15,0 2-1-15,2-1 0 0,-19 1 1 16,22-1 1-16,0 1-1 0,-2-2 0 0,2 3 1 15,-2-2-1-15,1 1 0 0,1-1 0 0,-1 2 0 16,0-1 0-16,3 1-1 0,-2-2 1 0,0 1 0 16,0 1 0-16,0-2-1 0,0 1-1 0,2-2 1 15,-3 1 1-15,3-1 0 0,-2 0 0 0,-1 0 0 16,-1 0-2-16,0 0 2 0,0 0 0 0,1 0 0 16,-3 0 0-16,3 0 0 0,-1-1 0 0,0 1 0 15,1-2 0-15,-3 1 0 0,1 1 2 0,1 0-2 0,0 0 0 16,1 0 0-16,2 0 1 0,-4 0 1 0,6 0-1 15,-2 0-1-15,-1 0 0 0,1 0 0 0,1-2 1 16,-4 1-1-16,4-1 0 0,-2 1 0 0,-1-2 0 16,0-1 0-16,2 2 0 0,-4 0 0 0,2-1 0 15,-1 2 1-15,3-2-1 0,-2 1 0 0,2-1 0 16,-2 1 0-16,0 1 1 0,1 0-1 0,-2 1 0 0,0-2 2 16,1 2-1-16,1-1 0 0,-1 1 2 15,-2 0-3-15,4-2 1 0,-5 2 0 0,5 0 1 16,-5 0-2-16,0 0 5 0,1 0-3 0,-2 0-1 0,0 0 1 15,0 0-1-15,0 0 1 0,1 0-2 16,-2 2 0-16,1-2-3 0,1 1 1 0,-2 1 1 16,-1-2-2-16,5 1 2 0,-4 0 1 0,4 1 0 0,-1-2 0 15,0 2 1-15,1-1 0 0,0-1 1 0,1 2 0 16,-1-1-1-16,3-1-1 0,-2 0 3 0,2 0-1 16,-2 0 0-16,3 0-1 0,-1 2 2 0,0-2 1 15,0 1 2-15,-1 1 0 0,0-2 1 16,0 3 0-16,1-2 4 0,-2 0-1 0,2 1 1 0,1 1 0 15,-1-1-2-15,0 1 0 0,1 0-2 0,1 0-2 16,-1-2-1-16,-1 2 0 0,3 0-2 0,-2 0-1 16,-1-1 0-16,1-2-1 0,-2 3 2 0,0 0-2 0,1 0 0 15,-2-1 1-15,1 2 0 0,-2-1-1 16,-3 0 0-16,2-1 0 0,0 3 0 0,-3 0 0 16,3 0-1-16,-2-3 1 0,4 1-1 0,-3 0 1 0,2 2 0 15,3 0 0-15,-5-3 1 0,3 3 0 16,-1-4 1-16,2 2-1 0,0 0 0 0,-2-1 0 15,0-1 0-15,3 2-1 0,-3-1 0 16,2-1 0-16,-2 1 0 0,3-2 0 0,-4 2 0 16,2-1 0-16,-1 0 0 0,3-1 0 15,-3 1 0-15,1 1 0 0,2-2-1 0,-4 2 1 16,2-2 0-16,-1 1-2 0,-1 1 2 16,1-2-2-16,0 0 0 0,-1 0-1 0,1 0 2 15,-2-2 1-15,0 1-1 0,1-1 0 16,1-1 0-16,0 2 1 0,-2-2-1 0,2 0-1 15,-1-2 1-15,2 0 1 0,0 1 0 0,-1-2 3 16,1 4-2-16,1-3-1 0,-2 0 1 0,2-1-1 0,-1 2 0 16,0-1-1-16,2-1 0 0,-2 2-2 0,2-2 3 15,-2 0-2-15,3-3 2 0,-1 3 0 16,2-3 0-16,-10-9 0 0,10 7 0 0,4 2 1 16,-2-3 0-16,0 2 0 0,2-1 4 0,-1-1-1 15,2 0 1-15,-1 0 2 0,3 0 0 0,-4 0 0 16,5 0 1-16,-1 0-2 0,0 0 0 0,0 0 0 15,0-1-4-15,-1 1 1 0,2-1-1 0,-5 2-2 16,5-1 0-16,-4-2 0 0,0 1 0 0,0 1 0 16,2-2 0-16,-4 2 2 0,1-1-2 0,2-1 0 15,-1 1 0-15,2-2 0 0,-3 1 0 0,2-1 2 16,3 0 1-16,-3 0 1 0,1-1 1 0,0 1 2 16,1 0-1-16,0-2 3 0,-1 0 0 0,2 1-1 15,0-2 0-15,-2 2-2 0,3-2-2 0,-2 0 2 16,0 1-3-16,-5-20 1 0,4 17-3 0,2 1 1 15,-1 1 1-15,1-1 0 0,0-1-1 0,0 0 0 16,0-1 2-16,0 2-1 0,-2-3 4 0,3 1-3 16,-2 1 3-16,1-2-2 0,0 2 3 0,0-1-2 15,0-2 1-15,-2 0 0 0,3 2 0 16,-2-1-1-16,2 0 0 0,0-1 0 0,0-1-1 0,-1 2 0 16,1-1 1-16,-1 0 0 0,2 0-4 0,1-1 0 15,-1 1 1-15,2-1-2 0,-1 2-1 0,1-2 0 16,0 1 0-16,0-2 0 0,0 4 0 0,0-2 1 15,0 1-1-15,0-20 0 0,0 20 0 16,0 0 0-16,0 1-1 0,0 0 1 16,0 0-1-16,0-1 1 0,-2-1-2 0,0 1 1 15,-1-1 1-15,0-1-2 0,-2 2 2 0,2-2 0 16,-3 1 0-16,3-2 0 0,-2 2-2 0,0-1 2 16,4 2 0-16,-3-1 0 0,1 2-1 0,1 2-1 15,-1-2 2-15,3 1 0 0,-1 1 0 0,1-2 0 16,0 3 0-16,0 0 2 0,0 0-1 0,1 0-1 15,-1 1 0-15,2-1 0 0,-1-2 0 0,-1 1-1 16,0 0-1-16,2-2 2 0,-2-2-3 0,2 2 3 16,-1-2 0-16,-1 1 0 0,2 0 0 0,0-1-1 15,-1-1 1-15,2 2-2 0,2-2 2 16,-2 2 0-16,-1-3 0 0,2 3 2 0,1-2-2 16,-2 1 1-16,2-1-1 0,-2 1 1 0,2-1-1 15,0 1 0-15,2 0-1 0,-2 0 1 0,0 1 0 16,2 1 0-16,-1-1-1 0,2-1-1 0,-4 0 2 15,3 1 0-15,-1-2 0 0,-1 2 0 0,1-1 0 16,-3-1-1-16,0 1 0 0,-1 0 0 0,0-1 1 16,-1 1 0-16,-1 1 0 0,0 1 0 0,0-1 0 15,0 2 0-15,-1 0 0 0,1 4 2 0,-2-1-2 16,2 2 0-16,-2 3 0 0,2 0 0 16,0 2 0-16,0 1 0 0,0 1 0 0,-1 1-1 15,-1 1 1-15,2-1 0 0,-1 1 0 0,1 3 0 16,-2-2 0-16,0 1 0 0,2 0-1 0,-2 0-1 15,0-2 1-15,2 0-1 0,2 0-1 0,0-3-2 16,0 0-1-16,1-2 0 0,0 1 0 0,2-2 1 16,-2 0-2-16,2 0 0 0,-1 0 3 0,0-2-3 15,2 1 0-15,-1 1 0 0,-2 0-4 0,0 0 1 16,1-2-3-16,-1 2 1 0,0 0-1 0,-1 3 1 16,-1-1 2-16,2-1 1 0,-1 1 2 0,-2 0 3 15,0 1-1-15,0-2 1 0,0 0 1 0,0 0 1 16,0 1-1-16,1-3-1 0,1 1 4 0,-1-2-1 15,1 1-1-15,1-2 1 0,2-2 0 0,0-1 0 16,0 0 1-16,1 0 0 0,0-3-2 16,1 2 2-16,-1-2 2 0,2-2-1 0,-1 4 1 15,2-3 0-15,-5 4-1 0,4 1 2 0,0-3-1 16,0 4 0-16,-2-1 0 0,2 2-1 16,0 2 1-16,0-1 0 0,0 2-1 0,0 1 0 15,1-2 4-15,1 1-3 0,0 0 3 0,-1 0-4 16,0 3 3-16,-1-1 0 0,-1 1-2 0,0 0 0 15,-2 1-2-15,0 1 2 0,-2 1 0 0,2-2 0 16,-3 4 0-16,-1-2 2 0,2 1-1 0,-1-1 0 16,1 2 1-16,-2-1 0 0,1 1 0 0,-1-1 1 15,-1 2-1-15,2-1 0 0,-2-1 2 0,2 2-1 16,-1 0 2-16,-1 1 0 0,0 1 1 0,0 0-3 16,0 0 2-16,0-1-3 0,0 2 2 0,0 0-3 15,0 0-2-15,0 0 0 0,0 0-1 0,-1 2 0 16,-1-1-1-16,2 0 0 0,-2-1 1 15,2 1 0-15,-1 1 1 0,-1-2-1 0,2 2 1 16,-1-1-1-16,-2-1 1 0,3 0 0 0,-2 0-1 16,2 0 1-16,-3 0-1 0,2 1 0 0,-1 1 0 15,-1-2 0-15,0 1 0 0,-1-1 0 0,1 2 0 16,1 2 0-16,-1-3 1 0,0 0-1 0,0-1 0 16,0 3 0-16,2-3 0 0,-3 2 0 0,1 0 0 15,1-2 0-15,1 1 0 0,-1 0 2 0,2-1-2 16,-1 0 1-16,1 0-1 0,-2 0 0 0,2 0 0 15,0 0 0-15,0 0-1 0,0 0 1 0,0 0-2 16,0 0 0-16,0 0 1 0,0 0-4 16,0 0-6-16,0 0-18 0,0 0 10 0,2 0-2 15,-2 0 0-15,0 0-2 0,0 0-1 16,0 0 4-16,1-1-4 0,-1 1-8 0,2-1-11 16,-2 1-22-16,0 0-43 0,0 0-109 0,-2 0-71 15</inkml:trace>
  <inkml:trace contextRef="#ctx0" brushRef="#br1" timeOffset="116500.54">13245 14700 97 0,'0'-2'81'0,"0"2"-22"16,0-1-11-16,0-1-8 0,0 2-3 0,0-1-5 15,0 1-2-15,0-2-4 0,0 1-3 16,0-1-4-16,0-1-1 0,0 1-3 0,-1 1 1 0,-1 1 0 16,2-1-1-16,-2 0 2 0,1 1 0 0,-1-2 1 15,2 0 0-15,-1 2-2 0,1 0-2 0,0 0 3 16,0 0 0-16,0 0-2 0,0 0-1 16,0-1 0-16,1-1 2 0,-1 2-3 0,2-1 0 15,-1-2 1-15,1 1-5 0,-2 0-2 0,2 0-2 16,-1-3 0-16,3 1-3 0,-3-1 0 0,2 0-1 15,2 0 1-15,-2-1-2 0,0-2 1 0,2 1 0 16,-2-1-1-16,2-1 0 0,0 2 0 0,2-4 0 16,-2-1-1-16,2 2 0 0,1-2 1 0,-2-2 0 15,3-1 0-15,-1-1 1 0,2-2 0 0,1 0 0 16,-2-5 0-16,2 2 0 0,2-2-1 16,-2 3 0-16,13-25 0 0,-15 21 0 0,4 2 0 15,-4 1 0-15,-1-1-1 0,5 1 1 16,-5 0 0-16,1-1 0 0,-1 1 0 0,3-1 0 15,-3 1 0-15,0-1-1 0,1 1 0 0,1-3 0 16,0 1-1-16,0 0 1 0,-2 0 0 0,2-1-1 16,2 2 1-16,0-2 1 0,-1 0 1 0,3 0 2 15,0-1-2-15,3 2 0 0,-2-1 0 0,2 3-1 16,-2-2 0-16,0 0 0 0,1 4-1 0,1 0 0 16,-1-1 1-16,-2 2 0 0,1 1 0 0,0 1 0 15,-3 1 1-15,2 0-1 0,-5 2 0 16,4-3 0-16,-1 2 0 0,0-1 0 0,-1 0 0 0,1 0-1 15,-2-2 0-15,1 0 1 0,-2 1 0 16,1 0 0-16,-2-2 0 0,1 0 0 0,-1-2 0 16,0 1 0-16,1-1 0 0,-4 2 0 0,2 0 0 15,-3 2 0-15,1-2 0 0,0 1-1 0,3-1-1 16,-5 3 4-16,0-1-1 0,3-1 0 16,-2 1 0-16,1 1-1 0,-1-2 0 0,2 1 0 0,-1-1 0 15,2-1 0-15,-3 2-1 0,4-2 0 0,0 1 0 16,-2-1 1-16,2 2 0 0,0-2 0 0,2 1 0 15,-1 0-2-15,-1 0 1 0,3 0 1 0,-1-1 0 16,1 2 0-16,1-2 0 0,-1 0 0 0,1-1-1 16,2 0 1-16,-1 1 1 0,0 0 0 0,4-1 3 15,-4 0-1-15,2 0 2 0,0-2 0 16,-2 2 2-16,1-1 2 0,-2 2 2 0,-3-2 1 16,2 1 0-16,-3 0 1 0,-2-1 1 0,-1-1 0 15,0 2 2-15,-2-2-2 0,-3 0-2 0,0-2 0 16,-1 2 1-16,-1-3-1 0,-3 2-4 15,2-3 2-15,-2 2-3 0,0-1 0 0,1-2-1 16,-4 1-1-16,2-2 0 0,-1 1-3 0,1 1 1 16,1-1 0-16,-1 2-1 0,1 0-1 0,4 0 0 15,-3 2 0-15,1-3 0 0,3 3 0 16,-1-3-1-16,1 4 2 0,1-5-2 0,1 2 1 0,1-1 1 16,0 0 1-16,0 0 0 0,2 1 0 0,0 0 1 15,-1 2 1-15,4-2-1 0,-1 2 2 0,0-1-2 16,1 1-1-16,0 2 0 0,1-3-1 0,0 2 1 15,-1 0-1-15,1 1-1 0,-1-2 0 0,3 1 0 16,-3 0-1-16,0-1 1 0,1 2 1 0,-1-1-2 16,4-1 0-16,-3 1 0 0,0 0 2 0,3-2 1 15,-2 2 0-15,2 2-1 0,-4-2 2 16,2 1 0-16,0-1 0 0,1 2 1 0,0-2-2 0,0 0 2 16,1 0 0-16,0-1 0 0,-1-1-1 15,3 2 0-15,-3-1 3 0,1 0 1 0,0 3 1 16,-1-1 0-16,0 2 1 0,2 0 0 0,0 2 1 15,-1-2-1-15,1 2-3 0,-2 0 2 0,1 1 4 16,-2 0 3-16,1 0 2 0,2 0 2 0,-4 0 1 16,2 0 7-16,0 0-1 0,1 1 1 15,-2-2-2-15,2-1-3 0,-1 4 0 0,1 0-4 0,-1-1-3 16,2 1-3-16,0 1-1 0,-4 1-5 16,4 0-4-16,-1 4 0 0,0 0-2 0,2 0-1 0,-3 0-1 15,3 1 1-15,-3 1-1 0,0 1 2 0,3 0-1 16,-4-1 1-16,-2 0 1 0,1 3-1 15,-1-2 1-15,-1 3 1 0,-3 0 0 0,2-2-1 16,-2 1 3-16,-3 1 2 0,2-3 1 0,-1 3 3 16,0-2 1-16,-1-1 2 0,-1-1 1 0,2-1 0 15,-1-1-3-15,-1-1 1 0,4-1-3 0,-3 0-2 16,1-1 0-16,-1-1-4 0,1 2-1 0,2-2-2 16,0 4-1-16,-1-4 1 0,0 4-1 0,0-2 0 15,0 2 0-15,1-2 0 0,1 2-2 0,-4 0 1 16,5 0 1-16,-3-2 0 15,2 0 3-15,-2-2 0 0,0 2 2 0,2-1 1 0,-1-1 0 16,0 2 1-16,1-2-1 0,-1 3 1 0,0-2-1 16,0 0-2-16,1 1-1 0,0-1 2 0,3-1-4 15,-2 1 3-15,1 2-3 0,1-2 1 0,1 2-1 16,-1-1 1-16,3 0-2 0,1 0 2 0,0 2-1 16,0-2 0-16,6 1-1 0,-5 1 0 0,2-2 0 15,1 2 0-15,0 0 2 0,-3 0 0 16,0-2-1-16,-3 2 0 0,1-2 2 0,0 1-1 15,-3-2 0-15,-1-1 2 0,-1 2 0 0,2-3 2 16,-4 0 2-16,0-1 2 0,-1 2 0 0,2-1 1 16,-4-2 0-16,2 3 2 0,-1-3-4 0,2 0 0 15,-2 1-4-15,0 1-2 0,1 0 1 0,0-2-2 16,0 2 0-16,4-1 0 0,-3-1-1 0,6-1-1 16,-1-1 0-16,1-1 0 0,2-1 0 0,3-1 0 15,-1-1 0-15,0-1 0 0,2-3 0 0,-2 3 0 16,2-3 0-16,-2 1 0 0,-1-4 0 0,-1 4 1 15,0-4-1-15,0 1-1 0,-4-1 0 0,-2-2-1 16,-2 0-2-16,-1-1-3 16,-1-2-1-16,-4 1 1 0,0-3 1 0,-3 2-1 0,2-3 1 15,-2 1 4-15,1 0 0 0,0-1 0 0,-2 2 1 16,3-2-1-16,2 0 4 0,-1 1-1 0,2 1-1 16,2 0-3-16,-2 1 0 0,1 0 2 0,2 0 1 15,-1 0 0-15,2 1 0 0,0 1-2 0,-3 0 2 16,2 2 2-16,-1 2-2 0,0 1 0 0,-1 2 0 15,2 2 0-15,-1 3 1 0,0 1 2 0,-1 3-3 16,3 0 2-16,-3 1-1 0,1 4 1 0,-1-3-2 16,4 3 2-16,-2-2-2 0,2 4 0 0,-4-1 0 15,2 2-2-15,2-3 2 0,0 2-2 0,4-2 1 16,-1 2-1-16,4-3 2 0,-2 2 0 16,3-3-2-16,3 2 1 0,-2-2 1 0,3 1 0 15,-1 1 0-15,0-2 0 0,-2 2 0 0,2 0 0 16,-2 0 0-16,-1 2 1 0,0-1-1 0,0 1 0 15,-3 1 0-15,-2 1 0 0,2 1 0 16,1-1 0-16,-5 1 2 0,1-1-2 0,-3 1 0 16,1-1 0-16,0-1 0 0,1 0 0 0,-3-1 0 15,4-1-2-15,-3 2 1 0,1-3 1 0,0 2 0 16,1-1 0-16,-1-3 0 0,0 4 3 0,1-4-1 16,1 3 1-16,-2-2-1 0,0 3-2 15,0-2 0-15,-2 2 0 0,2-1 0 0,-2 0-2 0,1 1 0 16,-1 1 1-16,-2 0-1 0,4-1 2 0,-4 2 0 15,2-2 0-15,-3 1 3 0,2 1-1 0,0-1 3 16,-2 2 0-16,1-2-2 0,-1 0-1 0,0 1 0 16,2 1-2-16,-2-1 0 0,1 1 0 15,-1 0-4-15,0 0 2 0,0 0 0 0,0-1 0 0,0 2 0 16,0-1 1-16,0-1-1 0,0 2 2 16,0-1 0-16,0-1 0 0,0-1-2 0,0 2 0 15,0-3 2-15,0 2 0 0,0-1 2 0,0-1-2 16,0 2 0-16,0-1 0 0,0 0 0 0,0 0 0 15,-1 0 0-15,1-2 0 0,0 4 0 0,0-2 0 16,1-2 0-16,-1 4 0 0,0-4 0 0,0 2 0 16,0-1 2-16,2-1 0 0,-2 0-2 0,2 0 0 15,-1 0 1-15,-1-2-2 0,2 0 1 0,0 2 0 16,-2-3 0-16,1 1-2 0,-1 0 2 16,2-1 0-16,-1 2-2 0,4-2 2 0,-4-1 0 15,1 2 0-15,1-2 0 0,0 0-2 0,1 0 2 0,0 0-1 16,1-1-1-16,3-2 0 0,-2 3 0 15,2-1 0-15,0-1 1 0,3 1 0 0,-3 0-2 16,0 0 2-16,0 0 1 0,1 0 0 0,-1 1 0 16,-1 0-1-16,-1 0 1 0,2 1 0 0,-4 0-2 15,1 0 1-15,0 4-3 0,-2-4 1 0,2 2 1 16,1 1 1-16,-3 2-1 0,2-1 2 0,-2 0 0 16,2 0 0-16,-2 0 6 0,2 1-5 0,3-2-1 15,-4 0 0-15,5 1-2 0,-1 0 0 0,-2 0 2 16,1-1 0-16,2 1-1 0,-5 0 1 0,4 2 1 15,0-4 1-15,-2 3-1 0,-1 1-1 16,2-2 0-16,-1 3 0 0,0-3 0 0,0 2 0 16,-1-1 0-16,0-1 0 0,0 1 0 0,-2-2 0 15,3 2 0-15,-3 0 0 0,0-1 1 0,1 2-1 16,-1-1 0-16,2 2 0 0,-4-1-1 16,-1 2 0-16,2 0-1 0,-2 2 2 0,0-3-1 15,0 3-1-15,0 0 2 0,0 1-2 0,0-1 2 16,2-1 0-16,-2 2 0 0,1-3 0 0,-1 0 0 15,2 0 0-15,-1-2 0 0,4 1 0 0,-4-1 0 16,1-1 0-16,1 0 0 0,0 0 0 0,0-1 0 16,1-1 0-16,-1 1 0 0,0 2 0 0,0-1 0 15,2 2 0-15,-4-1 0 0,1 1 1 0,-1 1 0 16,-1 0-1-16,2 0 0 0,-2 1 0 0,0 1 0 16,0 1 0-16,0-2-1 0,0 2 0 0,0 0-3 15,0 0 2-15,0 0-1 0,0 0-1 0,0 0-1 16,0 0 0-16,0 0 0 0,0 0 1 15,0 0 0-15,0 0 0 0,0 0 3 0,-2 0 0 0,2 0-1 16,-1 0-1-16,-1 2 0 0,2-2-1 16,-1 0 0-16,1 1-1 0,-5-1-4 0,5 0 1 15,-1 2-1-15,-1-2 2 0,2 0-2 0,-1 0 0 16,1 0 1-16,-2 0-1 0,0 0 2 0,2 0 3 16,-1 1 0-16,-1-1 1 0,2 2 0 0,0-2 0 15,0 1-1-15,-2 1 2 0,2-2-1 0,-1 0 1 16,-1 0-3-16,1 1 4 0,-3 2-2 0,0 0 1 15,-5-1 0-15,-18 8 0 0,11-4 2 16,-6 1 0-16,1 1-3 0,-8-1 1 16,-1 1 0-16,0 2 0 0,-3-1 0 0,-3-1 0 0,1 2-1 15,2-2 0-15,-2 1 0 0,0 0 0 0,4 0-1 16,1 0-6-16,0 0 0 0,4 0-4 0,4-1 1 16,1-1-4-16,4 1-4 0,3-1-3 15,0-1-2-15,4-1-1 0,4-1 0 0,-1-1 2 16,3 0-3-16,1-2 4 0,1 1 5 0,2-1 2 15,3-2 5-15,3-2 4 0,2 2 1 0,4-5 3 16,3-2 4-16,1 0-2 0,5-2 1 16,-1 1 1-16,-1-3 0 0,5 2 0 0,0-2 0 15,-2 0-1-15,2 0-5 0,-1 1-2 0,1 1-4 16,-2-2-6-16,0 1-5 0,2 0-3 0,0 3-4 16,-4-2 0-16,2 3-3 0,0-2 2 0,-1 2 0 15,-2 2 3-15,1-2-1 0,-2 2 2 0,-1 1 4 16,4-1-2-16,-7 1 2 0,3 1 5 0,3-2 2 15,-3 1 2-15,1-1 5 0,0 2 3 0,-2-1 0 16,5 1 6-16,-3-2 0 0,2 1-2 0,-1 1 2 16,-1 0 0-16,-2 0-2 0,0 0 1 0,0-1 1 15,0 3-2-15,-4 0 2 0,4-2 0 16,-5 1-2-16,1-1 2 0,-3 2 0 0,-1 0 0 16,-2 1 0-16,-3-2 0 0,1 0-2 0,-3 2 0 15,2 0 1-15,-3 2-1 0,2 0-1 0,-2 0-3 16,0 1 2-16,-2 1 0 0,2-2 2 0,-1 3 1 15,-1-1-1-15,2 3-1 0,-1-4 1 16,1 4 4-16,0-4-1 0,1 1 0 0,-1-1-1 0,3 2 0 16,-1-1 1-16,2 1-1 0,-1-2 2 15,2 3-2-15,0 0 0 0,3 0 0 0,1 0-2 0,-1 0 2 16,0 3 0-16,2-2 0 0,2 2 0 0,0 0 0 16,0 0 0-16,-1 0 0 0,1 0 0 0,-2 0 0 15,1 0 0-15,-2 0 0 0,1 0 2 0,-2 0-1 16,-3-1-1-16,2-1 0 0,-3-1 0 15,2 0 0-15,-3 0 0 0,1 5 0 16,-3-2 0-16,1-5 0 0,0 1 2 0,-2-1 0 16,0 1 0-16,0-4-2 0,0 2 3 0,1 2-2 15,-1-3 0-15,2-1-1 0,-2 1 1 0,0-2-1 16,0 2 1-16,1 0 3 0,-1-2 0 16,0 0 1-16,2 0 4 0,-2 0 1 0,2-2-1 0,-2 0-1 15,1 2 2-15,-1-1-2 0,2 0-2 0,-1-2-1 16,1 1-3-16,1-1 0 0,-2 1 0 15,-1 1-1-15,2 0-1 0,0-1 0 0,-2 0 1 16,0 2-1-16,0-1 1 0,0 0-1 0,0 1-2 16,0-3-5-16,0 3-2 0,0 0-5 0,-2 3-7 15,0-3-5-15,1 2-14 0,-4 0-14 0,2 0-36 16,-2 0-103-16,-3 0-84 0</inkml:trace>
  <inkml:trace contextRef="#ctx0" brushRef="#br1" timeOffset="119241.46">14289 4606 105 0,'-3'-1'85'0,"-1"-2"-23"15,3 1-12-15,-1 1-9 0,0-1-5 0,2 1 0 16,0 1-4-16,0 0-3 0,0 0 0 0,0-2-1 16,0 1 0-16,0 1-2 0,0-2 2 0,0 2-1 15,0-1 2-15,0-1 1 0,0 0 3 16,0 2-2-16,0 0 2 0,0 0-1 0,0 0-1 15,0 0-3-15,0 0-5 0,2 0-1 0,0 0-4 16,1-1-3-16,0 0-2 0,0 1-3 0,2 0 0 16,0 1-2-16,4 0-1 0,-1-1-2 0,2 2-4 15,2 0 1-15,4-1 0 0,1-1-2 16,1 0 0-16,4 0 2 0,0 0-1 0,0 0 0 0,-3-1-1 16,3-1 0-16,-1 0-1 0,-4 2 0 0,1-1-4 15,-4 1-1-15,0 0-2 16,-4 0-3-16,-1 0 0 0,-2 0-2 0,0 0-1 0,-2 0-3 0,0 0 1 15,-2 0 0-15,-1 0-3 0,-1 1 2 16,-1-1-3-16,0 0 1 0,0 0-5 0,0 0-4 16,-3 2-4-16,1 0-4 0,-4-1-4 0,1 1-12 15,-4-1-12-15,3 1-19 0,-1 1-28 0,-1-3-58 16</inkml:trace>
  <inkml:trace contextRef="#ctx0" brushRef="#br1" timeOffset="119944.65">14834 4453 145 0,'0'-3'125'16,"-2"3"-34"-16,2-1-19 0,0-2-13 0,0 0-5 15,0 1-8-15,2-1-6 0,-2 1-5 0,0 1-5 16,0 1-6-16,2-1-4 0,-1-1-6 16,1 1-3-16,1-1-2 0,0 1-4 0,2 1-2 15,3-2 2-15,-2 2-2 0,2-1-1 0,2 1-2 0,1 0 0 16,-3 0 0-16,1 0-2 0,4 0 2 16,-4 0-4-16,-1 0 0 0,1 1 2 0,-1 1 1 15,0-2-1-15,1 1 1 0,-5 1 0 0,2-2 1 16,-1 1 0-16,-2 1-1 0,0-1 1 0,-1 2 0 15,0 2 0-15,-2-2 1 0,-2 0 0 0,2 1 2 16,-2 0-2-16,-1 1 1 0,-2 0 2 0,1 1-1 16,-4 0 0-16,3 0 1 0,-1 1-1 0,-1-1 0 15,3-1 0-15,-4 1-2 0,3-1 2 0,2 2-3 16,0-3 0-16,1 2 1 0,1 0-1 0,-1 2 0 16,4-4 0-16,-2 4 2 0,3-2-1 0,0-2 1 15,0 4-2-15,2-2 2 0,3-2-1 16,-4 2 0-16,4-1 0 0,-3-1-1 0,2 2 0 15,0-1 0-15,0-2 0 0,-1 4 0 0,1-1 0 16,0-1 0-16,-2 2-1 0,0-1 0 0,0 1 1 16,-4 0-3-16,2 0 3 0,-3 2-2 0,0-2-1 15,0 3 3-15,-3-3-1 0,0 1 1 0,-2 1 0 16,-1 0 0-16,-5 0 0 0,1 0 1 0,-1-2-1 16,-3 2 0-16,1-1-2 0,1-1-2 0,-1 1-3 15,-1-1-4-15,1-1-2 0,4 1-7 16,-4-3-6-16,5 0-9 0,0 0-10 0,3 0-8 0,1-1-15 15,-1-2-12-15,4 1-24 0,-3-2-36 0</inkml:trace>
  <inkml:trace contextRef="#ctx0" brushRef="#br1" timeOffset="120558.1">15727 4475 105 0,'0'2'129'16,"0"-2"-38"-16,-1 2-26 0,-1-2-18 0,2 0-13 16,0 0-8-16,-1 0-5 0,1 1-2 0,-2 1-6 15,0 0-2-15,0-1-3 0,0 1-3 16,0 3-1-16,-1-2-1 0,2 2 1 0,-3-2-2 16,3 3 2-16,-1-2 0 0,2 2 0 0,-1 2 1 15,1-1-1-15,-2 4-2 0,0-2 2 0,2 1-1 16,-1 4 0-16,-1-1 0 0,2 2 1 0,-1 3-1 15,1 0 0-15,-2 0 0 0,0 1-2 0,2 0 2 16,-1 1-1-16,1 0-2 0,0 0 0 0,0-1 0 16,0-1 0-16,1-2-2 0,-1 0-1 0,0-4 0 15,2-1-1-15,-2 0 0 0,0-4 1 0,2 1-2 16,-2-3 1-16,0-1-1 0,0-1 1 0,0 0 1 16,0-1 3-16,0-1-2 0,0-1-2 0,-2 0-1 15,2 0-5-15,0 0-8 0,0 0-10 16,0 0-13-16,0 0-18 0,0-3-26 0,0 3-44 15,0 0-72-15</inkml:trace>
  <inkml:trace contextRef="#ctx0" brushRef="#br1" timeOffset="120857.11">15617 4632 32 0,'0'0'194'0,"2"0"-66"0,-2 0-42 16,1-2-21-16,4 1-17 0,-1 1-9 0,3 0-11 15,2-2-7-15,4 2-5 0,0 0-4 16,4 0-4-16,0 0 0 0,5 0 0 0,2 0-4 15,0 0-1-15,3 0-2 0,0 0 0 0,1 0-1 16,-1 2-2-16,0-1-8 0,-2 1-9 0,-4 1-15 16,-2-1-12-16,-3 2-16 0,-4 0-17 0,-1-1-28 15,-3 2-40-15</inkml:trace>
  <inkml:trace contextRef="#ctx0" brushRef="#br1" timeOffset="122219.51">16739 4487 46 0,'0'-3'107'15,"0"-2"-33"-15,0 1-16 0,0-2-13 0,0 4-4 16,-1-3-1-16,1 2-6 0,0 0-4 0,0 0-3 16,0 0-3-16,-2 2 2 0,-1-1-3 0,3 1 2 15,0 1-4-15,-1 0 0 0,-1 0-3 16,2 0-1-16,-1 0 0 0,-3 1-4 0,3 1-5 15,-3 1 0-15,1 1 2 0,-3 2-1 0,-2 1 1 16,2 1 2-16,-1 1-1 0,-2 2 1 0,2-1 0 16,-2 1-4-16,3 1 0 0,-1 1-2 0,3 1-2 15,-1-3 0-15,-3 3-2 0,7 0-1 0,-1-1-1 16,2-1 1-16,2-1 2 0,-1 0-2 0,2 2 0 16,3-5 0-16,-1 2 0 0,2-2-1 15,-3 2 0-15,3-2-1 0,0-1-6 0,1 0-1 16,0-1-6-16,1 0-5 0,0 0-6 0,-1 0-2 15,0-1-6-15,1-2-6 0,0 1-5 0,-1-1-5 16,-1 0-5-16,-1 0-4 0,0-3-10 0,1 0-11 16,-2 0-19-16,-1-3-34 0</inkml:trace>
  <inkml:trace contextRef="#ctx0" brushRef="#br1" timeOffset="122550.1">16789 4118 94 0,'0'0'210'15,"0"0"-67"-15,0 0-43 0,0 0-29 0,0 0-17 16,1 0-9-16,-1 0-13 0,2 0-7 0,-1 0-9 16,1 0-8-16,1 2-3 0,-2-2-3 0,2 2-2 15,1-1-10-15,-1 2-15 0,0 2-20 0,0 2-33 16,1-1-72-16,-1 2-94 0</inkml:trace>
  <inkml:trace contextRef="#ctx0" brushRef="#br1" timeOffset="123412.35">17236 4504 98 0,'5'-4'144'0,"-2"-3"-41"15,2 1-24-15,-1 1-17 0,2-3-11 0,-1 1-8 16,2 1-8-16,1-2-6 0,-2 1-2 0,3-1-8 15,2 1-2-15,-2-2-6 0,1 0-2 0,0 0-2 16,0 0-2-16,2 0-2 0,-2 0 1 0,-1 0-2 16,0 0-2-16,1 0 4 0,-4 1 1 0,1 1 4 15,-1 1 1-15,-1 1 5 0,-4 0 1 16,2 3 2-16,1-1-3 0,-3 0 1 0,-1 1-1 0,2 0-2 16,-2 1-3-16,-2 1-6 0,1 0-1 15,-1 1-1-15,0 1 1 0,-1 3-1 0,0-2-2 16,0 1-2-16,-3 0 2 0,1 3 2 0,0 0-2 15,0 0 0-15,-1 1 0 0,0 1 0 0,1 2 0 16,-1-1 0-16,1 2 0 0,0 0 0 0,0 0 0 16,-1 0-2-16,0 3 2 0,1 0 2 0,2 0-2 15,0 0 1-15,1 0 0 0,0 0-1 0,1 0 0 16,-1-2 0-16,2 1 0 0,2 1 0 0,-1-1 0 16,-1-1 0-16,4 0 0 0,-1 11 0 15,-2-11 0-15,1-3 0 0,1 1 0 0,-1-2 0 16,1 0 0-16,0 0 2 0,2-2-2 15,-4 0 0-15,2 0-2 0,-1-1 1 0,0 1-5 16,-1-2-1-16,1-2-4 0,-2 1-3 0,0-1-3 16,2 0-4-16,-2 0 1 0,0 0-2 0,0-1 1 15,0 4-1-15,0-5 2 0,-2 1 0 0,0-1 1 16,2 2-1-16,-1-1-2 0,1-1-4 0,-2 1-4 16,0-2-8-16,2 3-5 0,0-3-10 0,-1 1-6 15,1-1-17-15,0 0-25 0,-2-1-44 0</inkml:trace>
  <inkml:trace contextRef="#ctx0" brushRef="#br1" timeOffset="123683.93">17247 4770 151 0,'10'-2'169'0,"0"-2"-45"16,-2 4-29-16,2-2-21 0,2-1-15 0,0 2-10 15,0-1-10-15,-1 1-11 0,4-1-6 0,-1 2-7 16,-1 0-7-16,0 0 0 0,2 2-4 16,-1-1-2-16,-1 2-2 0,0-1 0 0,1 1 0 15,-5 0-2-15,4 1-6 0,-4-1-5 0,1 0-11 16,-1 0-15-16,-3 2-25 0,-1-3-31 0,0 0-67 15,-3 1-83-15</inkml:trace>
  <inkml:trace contextRef="#ctx0" brushRef="#br1" timeOffset="127389.13">18657 4492 182 0,'0'-5'138'0,"-1"3"-41"15,-1-1-22-15,0 0-13 0,-1 1-7 0,2-2-7 16,-4-1-7-16,4 1-4 0,-2 1-3 0,1-2-6 15,0 1-4-15,1 1-3 0,-3-2-3 0,3-1-4 16,-1 2-2-16,-1-1-2 0,1-1-1 0,-1 1 0 16,2 1 2-16,-1-2 4 0,0 2 3 0,2-1 3 15,-2 2 2-15,2 0 4 0,-2 0 1 0,0 2-1 16,2-1 0-16,0 1-4 0,-1 1-3 16,1 0-5-16,-2 0-5 0,2 0-3 0,0 0-2 15,0 0 0-15,0 0-4 0,0 0 1 0,0 0-1 16,0 0-1-16,-1 0 0 0,1 1 0 0,-2 1 1 15,0 2 0-15,2-1-1 0,-1 0 0 16,-1 2 1-16,2 2-1 0,-1-1 0 0,1 3 0 16,-2 0 0-16,0 2 0 0,2 0 0 0,-1 3 1 15,-1 1 1-15,1 2-2 0,-1-1 2 0,0 2-1 16,1 2-1-16,-4-1 2 0,4 1-1 0,-1-2 0 16,2 3-1-16,-1-2 2 0,1-2 0 0,0-1 0 15,0-3 0-15,1 1 0 0,-1-2-2 0,2-2 2 16,-2 0-2-16,0-3 1 0,1-1-1 15,-1-1 0-15,0 1 0 0,0-2-1 0,0-1 1 0,0-1-2 16,0-1 1-16,0 1-2 0,-1-2 1 0,-1 3-3 16,2-3-3-16,0 0-2 0,-1 0-5 15,1-3-3-15,-2 3-8 0,0-2-7 0,2 1-10 0,0-1-13 16,-1-1-17-16,-1 2-19 0,1-1-29 16,-1-1-50-16,-1-1-92 0</inkml:trace>
  <inkml:trace contextRef="#ctx0" brushRef="#br1" timeOffset="127711.61">18308 4560 1 0,'0'0'207'0,"-2"-2"-57"0,2 1-37 0,0 1-21 16,2-2-21-16,-1 2-13 0,2 0-13 0,6 0-9 15,-1 0-8-15,4 2-4 0,2-2-7 0,5 3-3 16,0-2-1-16,7 2-1 0,-1 0-4 16,3 0 1-16,6 0-4 0,-3 0-2 0,4 0 1 15,0 0-2-15,1 0 0 0,0 0-2 0,1 0 0 16,-2 0-4-16,-2 0-9 0,-2 0-9 0,-2 0-13 15,-2 0-8-15,-4-1-12 0,-3-1-10 0,-3-1-12 16,-3 0-9-16,-3 0-8 0,-5-1-14 0,-1-1-31 16</inkml:trace>
  <inkml:trace contextRef="#ctx0" brushRef="#br1" timeOffset="128376.64">19384 4332 107 0,'2'2'105'0,"0"-1"-34"0,-2 1-18 16,0 0-9-16,0 2-2 0,0 1 0 0,-2 0 1 16,0-1-3-16,2 2-4 0,-2 2-5 0,2 0-4 15,-2 0-4-15,0 3-3 0,2-1-2 0,0 2-3 16,0 2-1-16,0-1-3 0,2 1-1 15,0 2-2-15,-2-1-1 0,2 3 1 0,2-1-1 16,-3 1 2-16,2-2-2 0,1 1 2 0,-1-1-1 16,2-1 2-16,-2-1-2 0,0-2 1 0,3-2-2 15,-1 1 1-15,0-3 0 0,-2 0 0 0,2-1 0 16,-4-4-2-16,3 2-2 0,-1-2 1 0,-2 0 0 16,4-1-1-16,-5 0 1 0,1-1 1 0,-1 0 0 15,2 0 2-15,-1-1 7 0,-1 0 5 0,2 0 3 16,0 0 7-16,-2 0 3 0,1-1 0 0,1-1 1 15,1 0-2-15,2-3-7 0,0 1-2 0,1-3-6 16,2 0-9-16,-2-2-3 0,4 2-2 16,2-4-1-16,-1-2-2 0,3 0 2 0,2-1-2 15,2-5 0-15,-2 1 0 0,6-1 0 0,-2-1-2 16,3-2 2-16,-1 0-2 0,3-2-1 0,-3 1 1 16,0 1-1-16,0-1-1 0,0 2 0 15,-2 2 0-15,-3 1 1 0,-3 2-2 0,-2 3 5 16,0 1-1-16,-4 3-1 0,-1 2-1 0,0 1-3 15,-6 1-3-15,1 2 2 0,-2 2-1 0,-2 1-1 16,-1 3-2-16,-2 1-2 0,-1 1-6 0,-2 4-3 16,0 0-4-16,-1 1-12 0,0 4-11 0,-3-2-14 15,3 1-14-15,-4 1-15 0,4 1-19 0,-1-2-30 16,-1 1-59-16,3-2-63 0</inkml:trace>
  <inkml:trace contextRef="#ctx0" brushRef="#br1" timeOffset="128762.18">19706 4686 84 0,'0'0'98'0,"0"0"-17"16,0 0-16-16,0 1-13 0,0 1-9 0,1-2-9 15,-1 1-5-15,2 1-4 0,-1 1-1 0,1 1-5 16,0 2 0-16,1 0-2 0,3 3 2 0,-1-1 5 16,1 2 3-16,0 1-1 0,2-1 1 0,3 2-4 15,0 2-2-15,3-4 2 0,-2 2-3 0,1 2-6 16,4-3-5-16,-3 0-3 0,2 0-3 0,-3-2 2 15,0 0-2-15,-3-2-1 0,-2 0-1 0,1 0-1 16,-2-1 0-16,-2-3-3 0,-4 0-2 16,1 0-2-16,-4 0-2 0,-3 0-5 0,-1 0-8 15,-5 0-5-15,0-2-8 0,0 1-7 0,-3-1-7 16,-1 0-9-16,1-1-15 0,1 0-14 0,0-1-31 16,1-2-56-16</inkml:trace>
  <inkml:trace contextRef="#ctx0" brushRef="#br1" timeOffset="129092.16">19973 4659 5 0,'-8'7'106'0,"0"2"-14"16,-2 0-16-16,-2 2-12 0,-2-1-16 15,-2 2-6-15,-2 0-9 0,-2 2-9 0,-1-1-3 16,-1 1-6-16,-2 1-2 0,-1-2-2 0,2 0-1 16,-1 1-3-16,-2 0-2 0,3-3 0 0,2 2-1 15,0-3-1-15,4 1-1 0,1-2-2 0,2 0-2 16,5 0-1-16,1-2 0 0,2 0-2 0,2 0-3 15,4-2 1-15,0 1-5 0,4 1-7 0,2-4-3 16,2 1-12-16,0-1-11 0,1 0-20 0,2-3-28 16,0-2-50-16</inkml:trace>
  <inkml:trace contextRef="#ctx0" brushRef="#br1" timeOffset="129485.93">20442 4642 84 0,'-5'0'165'16,"1"0"-48"-16,-2 0-24 0,3 0-13 15,1 0-10-15,0 0-10 0,2 0-11 0,-1 1-11 16,1-1-12-16,0 2-10 0,1-2-7 0,1 2-3 16,1-1-3-16,0 1-1 0,5 0-1 0,-2 0-1 15,4 0 2-15,2-1 1 0,1 1-2 0,4-1 3 16,-1-1-2-16,3 1-1 0,0 1-1 0,3-2-1 15,-1 0-5-15,1 0-3 0,-1 0-6 0,-1 0-5 16,-1 0-7-16,-1 0-10 0,-4 0-8 0,-2 0-7 16,-4 0-5-16,0 0-7 0,-4 0-12 0,-2-2-21 15,-2 2-31-15,0-1-52 0</inkml:trace>
  <inkml:trace contextRef="#ctx0" brushRef="#br1" timeOffset="129788.54">20390 4759 15 0,'0'0'107'15,"2"2"-33"-15,0-1-19 0,-1-1-15 0,2 2-7 16,2 2-5-16,-1-1 0 0,4 0 1 16,1 2 0-16,0-2-1 0,2 2-3 0,0-1-2 15,5 0-3-15,-2 1-4 0,3-2-3 0,4 0-5 16,0 0-4-16,2-1 2 0,1 1-6 0,3 1-4 16,-5-2-8-16,5-1-11 0,-3-1-15 0,1 0-18 15,-6 0-22-15,1 0-39 0,-1-1-52 0</inkml:trace>
  <inkml:trace contextRef="#ctx0" brushRef="#br1" timeOffset="130305.56">21174 4572 21 0,'-9'3'140'0,"1"0"-29"0,-2 1-13 16,0 0-13-16,-2 1-10 0,3 0-9 0,-4 1-9 15,2 1-5-15,2-2-11 0,-2 2-9 16,1 1-5-16,4 0-7 0,-2 2-7 0,0-1-2 0,5 1-3 16,1-1 1-16,1 2-1 0,2 0-1 0,3 0 1 15,0 1-1-15,2-1 1 0,4-1-2 0,0 1 1 16,0-2-1-16,0 0-2 0,1-2-1 0,3 1 1 16,-3-2 0-16,5-2-1 0,-3-1 1 15,1-1-1-15,0 0 1 0,2-2 3 0,2-2-1 16,-1-3 3-16,-3 2 0 0,2-3 1 0,-2-1 0 15,2-2 3-15,-2-2 0 0,1 1-2 0,-3-3-1 16,-1 0-1-16,2-2-1 0,-2-1-1 0,-3-1-2 16,-2 1-1-16,0-1-3 0,-3-1-1 0,1 0 0 15,-4 2 0-15,-2-2 2 0,0 1-4 0,-1 1 1 16,-3 1-1-16,3 1-1 0,-3 2 0 0,-1 1-2 16,-2 6-1-16,-4 0-4 0,-1 1-1 15,-5 4-5-15,0 1-9 0,-6 4-12 0,-1 1-16 16,0 1-26-16,-3 1-36 0,-1 2-85 0,0 2-89 0</inkml:trace>
  <inkml:trace contextRef="#ctx0" brushRef="#br1" timeOffset="138951">18512 5611 125 0,'2'-4'135'0,"-2"-1"-34"0,1 2-22 16,-1-1-9-16,3-1-10 0,-1 1-6 0,1-1-3 16,-2 2-5-16,1-3-3 0,-1 2-4 0,-1-1-2 15,2 2-2-15,0-2 0 0,-2 0 0 0,1 3 1 16,-1-3-1-16,2 1 3 0,0 0 0 0,-1 1 1 16,-1-2 3-16,0 1 2 0,0 1 0 0,2 0 0 15,-2 3-2-15,0-2-4 0,0 1-4 0,0 1-5 16,0 0-7-16,0-2-4 0,0 2-8 0,0 0-3 15,0 0-2-15,0 0-5 0,0 0-4 16,0 2 1-16,0-2 1 0,0 3-1 0,0 0-2 16,0 0 2-16,0 3 0 0,0 1 1 0,0 2 2 15,0 1-1-15,0 3 0 0,0 0 1 0,0 3 0 16,-2 0 0-16,2 0 0 0,-3 2-1 16,1 0-1-16,1 2 2 0,-3-1 0 0,3 0 0 15,-1 0 0-15,2-1 0 0,-1 0 0 0,1-2 2 0,0 1-2 16,0-2 0-16,0-2 0 0,0 1 1 0,0-2-1 15,1 0 0-15,-1-3 0 0,2-2 0 0,-1 0 0 16,-1 0 1-16,2-1-1 0,0-2 0 0,-2 1 0 16,1-2 1-16,-1-2-1 0,2 1 0 15,0 1 2-15,-1-2-1 0,-1-1 1 0,2 0-1 16,-1 0 4-16,-1 0-3 0,4-1 3 0,-3-2-1 16,4 0-1-16,1-2 1 0,0-2 0 0,1-1-2 15,1-2-1-15,3-3 2 0,-2 2-2 0,2-3-1 16,2-1 0-16,1-3 0 0,0 0 0 15,2-4-3-15,5 1-1 0,-4-3-9 0,4-4 1 16,1 2-5-16,0-1-7 0,-3-2-7 0,3-1-6 16,-3 2-3-16,2-1 4 0,-3 2 2 0,0 2 4 15,-1 2 3-15,-4 3 7 0,-1 2 5 16,-2 4 8-16,-2 2 1 0,0 1 1 0,-5 4 3 16,2-4-12-16,-4 10 3 0,-1 1 2 0,-3 1-2 15,0 5 0-15,-3 1-4 0,0 3-9 0,-2 0-6 16,-4 3-9-16,0-1-11 0,1 4-13 0,-5-1-15 15,5 1-14-15,0 1-21 0,-3-2-27 0,1 0-51 16,1-2-59-16</inkml:trace>
  <inkml:trace contextRef="#ctx0" brushRef="#br1" timeOffset="139441.51">18972 5838 221 0,'-2'0'219'0,"1"0"-63"15,-1 0-46-15,2 0-25 0,0 0-15 16,0 0-12-16,2 0-8 0,-1 0-12 0,-1 0-12 16,2 0-11-16,0 0-9 0,-2 0-3 0,1 1-6 15,2 1 0-15,1 0-1 0,0 3 0 0,-1 0 3 16,4 1 2-16,-3 1-1 0,4 0 3 0,2 2 0 15,-1 2-2-15,3 0 0 0,0 0 2 0,2 0 0 16,3 1-2-16,0 2 0 0,1-4 3 0,0 2-3 16,2 2 4-16,1-4-3 0,-2 1 1 15,1-2-1-15,-1-2-1 0,-3 2-3 0,0-3-4 16,-5 0-6-16,0 0-6 0,-2-3-5 0,0 2-4 16,-5-2-3-16,0-1-4 0,-1 0 0 0,-2-2 0 15,-1 1 2-15,0 1-2 0,-3-2 0 0,2 2-6 16,-6-2-5-16,2 0-4 0,0 0-11 0,1-2-13 15,-2 0-17-15,-1 0-27 0,3-3-47 0</inkml:trace>
  <inkml:trace contextRef="#ctx0" brushRef="#br1" timeOffset="139712.56">19412 5778 40 0,'-7'4'128'0,"-1"2"-31"0,-1 2-17 16,-5-1-12-16,-1 4-13 0,-2-1-7 0,-2 4-12 16,-2-2-3-16,-1 1-9 0,-3 2-6 0,1 2-4 15,-3 1-4-15,0 0-3 0,1 1-1 0,-1 1-3 16,2-1-3-16,2 1-1 0,1-1-5 0,3-1-6 15,3-1-9-15,2-2-10 0,6-2-8 0,0-1-14 16,3-1-17-16,3-3-19 0,0 2-32 0,4-4-49 16</inkml:trace>
  <inkml:trace contextRef="#ctx0" brushRef="#br1" timeOffset="140089.09">19941 5829 120 0,'-3'1'204'15,"0"-1"-71"-15,1 0-45 0,2 0-28 0,-1 0-15 16,1 0-12-16,0 0-10 0,1 0-8 0,1 2-7 16,1-2-2-16,0 3-5 0,2 0-2 0,1-2 1 15,2 1 0-15,3-1 0 0,0 2 1 16,4-1 0-16,-1-1-2 0,2-1-6 0,3 2-2 15,-2-2-11-15,0 0-8 0,2 0-7 0,-3 0-10 16,1-2-16-16,-4 2-13 0,1-1-20 0,-3-1-32 16,-1 2-48-16</inkml:trace>
  <inkml:trace contextRef="#ctx0" brushRef="#br1" timeOffset="140387.84">19895 5934 42 0,'4'1'87'0,"0"2"-17"15,4-1-11-15,-2-1-3 0,2 2-10 0,5 0-8 16,0 2-4-16,-1-4-9 0,6 2-5 0,-2-1-7 16,2-1-6-16,3 2-2 0,0-1-2 0,1 1 2 15,1-2-4-15,-2 1-3 0,0-1-8 0,-1 2-8 16,-1-1-8-16,2-1-8 0,1 4-11 0,-5-2-29 16,2-2-54-16</inkml:trace>
  <inkml:trace contextRef="#ctx0" brushRef="#br1" timeOffset="141037.04">21026 5695 239 0,'-2'0'176'0,"0"0"-61"0,2 0-36 16,2-2-24-16,0 1-11 0,-1 1-13 16,3 0-10-16,-1 0-10 0,2 0-5 0,4 0-5 15,0 0-1-15,3 0-2 0,2 0 1 0,-2 0 1 16,2 0-1-16,-1 0-2 0,0 1 2 0,-1 1 1 16,0-2-1-16,-4 2-2 0,1-1 2 0,-3 1 0 15,2 2-1-15,-3-1 1 0,-2 1 1 0,2 1 0 16,-5 1 3-16,0 0 3 0,-5 0 1 0,2 2 4 15,-3-1 4-15,-2 2 1 0,-5 0-2 0,2 0 2 16,-2 0-1-16,-2 0-4 0,2 0-1 16,-3-1-3-16,3 1-3 0,4-2-2 0,-2-2-1 15,5 4-1-15,1-2 0 0,0-1-1 0,3 0 0 16,5 2 1-16,2-3-1 0,0 3 1 0,3 0 0 16,5-2-2-16,-1 1 2 0,2 1 0 0,1-1-1 15,-2-1 0-15,2 2 1 0,-2-1 0 0,1-1-1 16,-3 2-1-16,2-1 2 0,-5 1 0 0,0-3 0 15,-3 3 0-15,-4 0 0 0,2-1 0 0,-4 1 4 16,-2 0 1-16,-2 2 0 0,-3 0 2 0,-2 1 0 16,-2-1-1-16,-4 3 3 0,0-3-3 0,0 0 1 15,-3 1-7-15,4-3 3 0,-1 2-2 0,0-2-4 16,3 2-5-16,0-3-9 0,3 1-11 0,2-2-13 16,1 0-12-16,1 0-18 0,1 0-16 0,1-2-20 15,0 2-24-15,4-3-28 0,0 1-50 0</inkml:trace>
  <inkml:trace contextRef="#ctx0" brushRef="#br1" timeOffset="141440.25">21762 5947 137 0,'0'2'100'0,"0"-1"-26"0,2 1-19 0,0-2-12 16,-1 1-9-16,1-1-7 0,-1 1-1 0,3 1-2 16,1-2 1-16,-1 2 0 0,5-1 0 0,0 2 1 15,0-1 1-15,3-1-3 0,1 1-7 0,3-2-4 16,-2 1-5-16,2 1-3 0,-2-2 0 0,2 1-4 16,-2-1-1-16,2 0 2 0,-2 0-2 0,-1-1-2 15,5 1-5-15,-6-2-6 0,4 1-6 0,-2 1-8 16,-1-3-12-16,-2 1-14 0,0-1-17 0,-3 2-20 15,-2-3-35-15,1 2-62 0</inkml:trace>
  <inkml:trace contextRef="#ctx0" brushRef="#br1" timeOffset="141935.97">22571 5728 36 0,'-2'3'157'0,"0"0"-44"15,1-1-26-15,-3 1-16 0,3 0-13 0,-1 0-8 16,-1 1-8-16,-1 1-5 0,-1-2-6 0,2 3-3 16,-2-1-2-16,0 2 0 0,-1-1-1 15,-2 3 1-15,2 0-2 0,-2 0-4 0,0 1-3 0,-1 1-3 16,0 1-1-16,1 1-4 0,-2 1-2 0,2 0-3 15,0 1-2-15,1 1 0 0,1 0 3 0,-2 1-1 16,3-1-2-16,2-1 0 0,2 1 1 0,1-2-2 16,1 0 2-16,2-4-3 0,1 2 0 0,0-3 0 15,2 0-3-15,1-2-3 0,-1 1-3 16,2-1-2-16,1-2-1 0,-1 0-1 0,2-1-3 16,0 1 0-16,-1-4-3 0,-1 2-2 0,0-1 0 15,1-2-3-15,-3 0-5 0,2 0-6 0,-3-2-11 16,3-1-13-16,-2 2-17 0,1-4-20 0,-2-1-39 15,-1-1-63-15</inkml:trace>
  <inkml:trace contextRef="#ctx0" brushRef="#br1" timeOffset="142256.31">22725 5404 35 0,'-1'1'248'0,"-1"-1"-78"0,2 2-63 16,0-2-39-16,0 2-24 0,2 0-14 0,-1 0-6 15,-1 1-8-15,4-1-2 0,-3 1-4 0,3 0-2 16,-1 0-2-16,-2 2 2 0,5 0 1 0,-3 1-1 16,2 0-2-16,2 2 2 0,-1 0-8 0,3-1-13 15,-1 2-18-15,-1-2-23 0,-1 4-41 0,2-4-81 16,-4 2-85-16</inkml:trace>
  <inkml:trace contextRef="#ctx0" brushRef="#br1" timeOffset="151410.81">14029 15337 95 0,'-1'-1'97'0,"1"1"-26"0,-2 0-18 16,2 0-15-16,-3 0-8 0,3 0-6 0,0 0-5 15,0 0-3-15,0 0-4 0,0 0-1 0,0 0-1 16,0 0-1-16,0 0 0 0,0 0 2 0,0 0 2 15,0 0 2-15,0 0 2 0,0 0 5 0,0 0 2 16,0 0 3-16,0 0 2 0,0 0-2 0,0 0 1 16,3 1-3-16,-3 0-5 0,0-1-2 0,0 0-5 15,0 2-3-15,0 0-2 0,0-2 2 0,0 3-1 16,0 0 3-16,0 0 1 0,0 1 2 16,0 1 0-16,0-2 3 0,0 0-2 0,0 3-3 15,0-2 1-15,0-1-5 0,0 2 2 0,-3-1-2 16,3 1-1-16,0-1-1 0,-1 3 2 0,-1-3 0 15,2 1 3-15,-1 4 3 0,-3-4 8 0,1 6 6 16,-2-2 5-16,0 1 6 0,1 2 0 0,-5-1 4 16,2 1 0-16,2 1-5 0,-1 1-7 15,1-2-6-15,-1 1-6 0,3 0-5 0,0 3-5 0,-1-5-1 16,3 4-1-16,-2-2-2 0,3-1 0 16,-2 1 1-16,2-1-5 0,0-1 1 0,0-1-2 15,0 1 0-15,0-4-1 0,0 2 0 0,2-1-2 16,-2-1-1-16,0-1 2 0,1-1 1 0,1 1 0 15,-1-2 0-15,-1-3 1 0,0 3-1 0,0-1 0 16,0-2 0-16,0 2-2 0,0-3 1 0,0 2-3 16,0 0 0-16,0-2 0 0,0 0-3 0,0 0-3 15,0 0 0-15,0 0-7 0,0 0-5 0,0 0-10 16,0 0-9-16,0 0-10 0,0 0-14 16,-1-2-13-16,-2 2-13 0,-2 0-15 0,0 0-15 15,-3-2-22-15,4 2-39 0,-4-3-65 0</inkml:trace>
  <inkml:trace contextRef="#ctx0" brushRef="#br1" timeOffset="151810">13844 15541 21 0,'3'2'165'15,"-1"-1"-43"-15,1-1-27 0,2 1-16 0,2-1-12 16,-3 0-7-16,2-1-9 0,1 1-4 0,-1-1-6 15,1-1-5-15,2-1-4 0,0 2-6 0,-1-2-4 16,2-2-3-16,2 1-4 0,0-1-3 0,2 1-4 16,-2-2-1-16,4 1-2 0,-2-1-2 0,2-1-1 15,0 2-1-15,0-2-1 0,-2 1 0 0,3 1 0 16,-2 1 0-16,0-1-1 0,1 4-4 0,2-1-6 16,-6 2-3-16,2 2-5 0,-1-1-3 0,-1 2-2 15,1 2-5-15,0-1-9 0,1 1-9 0,-4-1-15 16,0 2-18-16,-6 2-31 0,1-1-56 15,-4 1-69-15</inkml:trace>
  <inkml:trace contextRef="#ctx0" brushRef="#br1" timeOffset="152783.26">15214 15529 16 0,'0'-3'155'16,"1"2"-43"-16,-1-1-23 0,0-1-14 0,0-1-6 15,2 2-7-15,0 1-6 0,-2-2-6 0,0 3-7 16,0-2-6-16,1 2-3 0,-1-1-7 0,0-1 0 16,0 2-4-16,2-1-2 0,-2 1 0 0,1 0-2 15,-1 0 2-15,0 0-2 0,3 0 1 0,-3 0-1 16,0 0 1-16,2 0 2 0,-1 0-2 0,-1 0 1 15,0 0 0-15,0 0 6 0,0 0 0 0,0 0 6 16,0 0 7-16,0 0 2 0,0 0 0 0,2 0-3 16,-1 0-3-16,3 0-3 0,1 0-7 15,-2 1-2-15,2-1-11 0,1 0-7 0,1 2-1 16,3-1-1-16,1-1-1 0,2 0 0 0,1 0 1 16,3 0-6-16,1 0 2 0,4 0 1 0,2 0 0 15,1 0-1-15,-1-1 0 0,3-1 0 0,0 2 0 16,-1 0 3-16,1 0-2 0,-2 2-1 0,2-1-4 15,-1 1-1-15,-2-1-6 0,-2 2-5 0,-4 2-6 16,-2-4-3-16,-2 2-7 0,-4 0-1 0,-2 0 1 16,-1 0 3-16,-3-1 2 0,1 2 2 0,-2-1 2 15,0-1 3-15,-1 0 2 0,-2 2-4 0,-2-1-2 16,-1 0-5-16,0-1-7 0,-2 0-10 0,1 1-9 16,-1-2-11-16,-2 2-15 0,2-1-20 0,-3 0-34 15,-1 0-57-15,1-2-65 0</inkml:trace>
  <inkml:trace contextRef="#ctx0" brushRef="#br1" timeOffset="153720.54">14644 15654 63 0,'3'-2'124'0,"-1"1"-24"0,3-2-19 0,-2 1-14 16,0-1-5-16,2 0-7 0,-2 0-5 16,3 0-4-16,-3 1-1 0,1-2-2 0,1 0-4 15,-4 2 4-15,4-1-5 0,-2 2-2 0,2-1 0 16,-1-1-2-16,1 0 39 15,-2 2-37-15,1-1 27 0,-4 1-33 0,1 1-1 16,-1 0-1-16,2 0-3 0,-2 0 1 16,0 0-4-16,0 0 1 0,0 0-2 0,0 0-1 15,0 0-4-15,0 0 1 0,0 0-4 0,0 0-2 16,0 0 0-16,-2 1-3 0,2 1 1 0,-1 2 3 16,-1-1 0-16,-1 3 3 0,-2 4 3 0,-3-2 3 15,0 3 6-15,0 1 3 0,-1 1 0 0,-4 0-1 16,0 3 0-16,1 1-1 0,-1-1-3 0,2 0-5 15,-3 2-6-15,4 0-4 0,-2 0-2 0,2 0-2 16,1 0-3-16,0 0-2 0,2 0 0 0,1 1-1 16,1-1 2-16,0-2-2 0,4-3 0 0,-3 1 0 15,3-4 0-15,1 1 0 0,1-3-2 16,3 0 0-16,-1 0-3 0,2-2-1 0,1-2-3 16,0 1-4-16,5-2-4 0,-3 0-5 0,4-3-10 15,-2 0-2-15,1 0-8 0,-1 0-4 0,1-2-10 16,-3 1-4-16,-2 0-7 0,2-1-3 0,-2-1-5 15,-1-1-1-15,2 2-3 0,-3-2-1 0,0 2-2 16,-3-1-4-16,-1 0-3 0,0-2-9 0,0 2-14 16,-1-1-33-16,-1-1-53 0</inkml:trace>
  <inkml:trace contextRef="#ctx0" brushRef="#br1" timeOffset="154182.19">14734 15409 151 0,'0'0'203'0,"0"-1"-60"16,0 1-44-16,2-2-21 0,0 2-18 16,1-1-14-16,2 1-8 0,-2-3-11 0,0 1-5 0,3-1-3 15,0 3-6-15,-1-2-3 0,0 1-3 16,0 1-4-16,0 0-1 0,1 0 0 0,0 0 0 16,-3 0-1-16,2 1-1 0,-2 1-5 0,0-2-6 15,-1 2-8-15,1-1-9 0,-1 1-11 0,0 1-19 16,-2-2-23-16,-4 2-29 0,1 1-51 15,1 1-66-15</inkml:trace>
  <inkml:trace contextRef="#ctx0" brushRef="#br1" timeOffset="154613.96">14750 16176 116 0,'4'-6'110'0,"-3"1"-28"16,2 1-12-16,-1-1-8 0,0 1-3 0,0 1-1 16,2-2-6-16,-3 1-5 0,1 1-3 0,-1-2-3 15,3 2-5-15,-3 0-2 0,1 0-3 0,-1 0-1 16,1 2-4-16,1-2-3 0,1 1-6 15,-3-1-3-15,1 2-5 0,-1-1-1 0,4 2-4 16,-4-2-1-16,1 1-2 0,-1 1-6 0,-1 0-8 16,2 1-8-16,0 1-13 0,-2-2-16 0,-2 3-24 15,0 0-39-15,-1 0-55 0,0 0-67 0</inkml:trace>
  <inkml:trace contextRef="#ctx0" brushRef="#br1" timeOffset="155386.04">15007 15856 76 0,'0'1'70'0,"1"1"-8"0,-1-2-2 0,3 0 2 0,-1 0 6 16,-2 0 5-16,0-2-2 0,0 1-7 15,1 1-6-15,-1-1-10 0,2 0-8 0,-1-1-9 16,1 0-9-16,1 1-8 0,1-1-5 0,-1-1-4 16,0-2 2-16,0 0-4 0,2 2 1 0,-1-2 2 15,1-1-2-15,2 0 0 0,-3-2 0 0,1 1-2 16,3 0 0-16,-2-2-1 0,1-2 0 0,-1 2-1 15,0 0 0-15,2 0 0 0,-3 2 0 0,0 0 0 16,-1-2-1-16,1 2-3 0,-2-1-1 0,3 3 0 16,-2 0-4-16,-3-1 2 0,2 2-3 15,-3 1 0-15,2 1 0 0,0 1 0 0,-2-1 0 16,0 0-2-16,0 2 3 0,0 0-1 0,0 0-1 16,0 0 4-16,0 2-2 0,0 0 2 0,-2 1 3 15,0 0-2-15,2 1 5 0,-1 0-1 0,-1 0 0 16,1 2 0-16,-3-2 2 0,2 2-1 0,0-1 1 15,0 2 0-15,-1-1 0 0,0 0 0 0,0 2 0 16,0-1 0-16,-1 2 0 0,1 0-1 0,2 2 1 16,-3-2 1-16,0 1-1 0,1 1 0 0,0 1 0 15,-1 0 0-15,1 0 0 0,2 0 0 0,-1-1 0 16,0 0 0-16,2 0 0 0,0-1-1 16,0-1 0-16,0 2 0 0,0-4 1 0,0 0-2 0,0 0 2 15,2-1 0-15,0-1 0 0,-2 0 0 16,1 0 0-16,-1-1 0 0,0-1-1 0,0-1 0 15,0-1-6-15,0 2-1 0,0-3 2 0,0 2-2 16,0-2-3-16,0 0-1 0,0 0-2 0,2 1-2 16,-2 1 3-16,0-2-3 0,0 0-2 0,0 0-3 15,0 0-3-15,0 0-3 0,0 0-10 0,0-2-7 16,0 2-11-16,-2-1-12 0,2-1-13 0,-1 2-23 16</inkml:trace>
  <inkml:trace contextRef="#ctx0" brushRef="#br1" timeOffset="155687.72">15017 15994 133 0,'0'1'116'0,"2"-1"-25"0,1 0-12 0,1 0-13 15,-1 0-4-15,2 0-7 0,-1-1-6 16,2 1-3-16,2-1-3 0,-1-1-6 0,1 0-1 0,1 1-6 16,1-3-2-16,-1 2-3 0,2-1-4 0,-1 0-2 15,-1 0-4-15,4 0-5 0,-4-1-1 0,3 1-2 16,-2 0-3-16,-2 1-2 0,4 0 1 16,-3 1-3-16,-3 0-2 0,2-1-5 0,-1 2-9 15,-3 0-9-15,2 0-7 0,-3 2-9 0,-1-1-11 16,1 0-7-16,1 1-18 0,-1 0-13 0,-2 1-15 15,1-2-23-15,-2 2-33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028CEF-6403-41A2-8E10-5A0E3E0B8163}"/>
              </a:ext>
            </a:extLst>
          </p:cNvPr>
          <p:cNvGrpSpPr/>
          <p:nvPr userDrawn="1"/>
        </p:nvGrpSpPr>
        <p:grpSpPr>
          <a:xfrm>
            <a:off x="316081" y="217310"/>
            <a:ext cx="8631778" cy="1001889"/>
            <a:chOff x="217978" y="94059"/>
            <a:chExt cx="7729250" cy="9275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C0C39F-1479-4142-AE54-EFCA41858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60" r="6522"/>
            <a:stretch/>
          </p:blipFill>
          <p:spPr>
            <a:xfrm>
              <a:off x="217978" y="94059"/>
              <a:ext cx="876923" cy="927543"/>
            </a:xfrm>
            <a:prstGeom prst="ellipse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734542-F530-4C8E-8737-EC59D82C1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0305" y="94059"/>
              <a:ext cx="876923" cy="876923"/>
            </a:xfrm>
            <a:prstGeom prst="ellipse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256975-4ED6-4D38-B45D-F2EB5F530A61}"/>
              </a:ext>
            </a:extLst>
          </p:cNvPr>
          <p:cNvGrpSpPr/>
          <p:nvPr userDrawn="1"/>
        </p:nvGrpSpPr>
        <p:grpSpPr>
          <a:xfrm>
            <a:off x="316081" y="217310"/>
            <a:ext cx="8631778" cy="1001889"/>
            <a:chOff x="217978" y="94059"/>
            <a:chExt cx="7729250" cy="9275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AED023-6BE8-4581-A206-845AF34F3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60" r="6522"/>
            <a:stretch/>
          </p:blipFill>
          <p:spPr>
            <a:xfrm>
              <a:off x="217978" y="94059"/>
              <a:ext cx="876923" cy="927543"/>
            </a:xfrm>
            <a:prstGeom prst="ellipse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94EB14-EF63-4605-865C-EC3571717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0305" y="94059"/>
              <a:ext cx="876923" cy="876923"/>
            </a:xfrm>
            <a:prstGeom prst="ellipse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A86FFD-9DC9-416F-BAB7-E86EC913DE5E}"/>
              </a:ext>
            </a:extLst>
          </p:cNvPr>
          <p:cNvGrpSpPr/>
          <p:nvPr userDrawn="1"/>
        </p:nvGrpSpPr>
        <p:grpSpPr>
          <a:xfrm>
            <a:off x="316081" y="217310"/>
            <a:ext cx="8631778" cy="1001889"/>
            <a:chOff x="217978" y="94059"/>
            <a:chExt cx="7729250" cy="9275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16AA4B-0244-4065-A038-FDCB4CDF7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60" r="6522"/>
            <a:stretch/>
          </p:blipFill>
          <p:spPr>
            <a:xfrm>
              <a:off x="217978" y="94059"/>
              <a:ext cx="876923" cy="927543"/>
            </a:xfrm>
            <a:prstGeom prst="ellipse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267A93-1A84-440B-B674-0B06122C8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0305" y="94059"/>
              <a:ext cx="876923" cy="876923"/>
            </a:xfrm>
            <a:prstGeom prst="ellipse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9F41C7-880F-49DB-93BF-8A166F6C598A}"/>
              </a:ext>
            </a:extLst>
          </p:cNvPr>
          <p:cNvGrpSpPr/>
          <p:nvPr userDrawn="1"/>
        </p:nvGrpSpPr>
        <p:grpSpPr>
          <a:xfrm>
            <a:off x="316081" y="217310"/>
            <a:ext cx="8631778" cy="1001889"/>
            <a:chOff x="217978" y="94059"/>
            <a:chExt cx="7729250" cy="9275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FEAA89-9B51-43F1-9552-B4335785B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60" r="6522"/>
            <a:stretch/>
          </p:blipFill>
          <p:spPr>
            <a:xfrm>
              <a:off x="217978" y="94059"/>
              <a:ext cx="876923" cy="927543"/>
            </a:xfrm>
            <a:prstGeom prst="ellipse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92B816-587E-49D8-AD7F-11197EEB7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0305" y="94059"/>
              <a:ext cx="876923" cy="876923"/>
            </a:xfrm>
            <a:prstGeom prst="ellipse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92382F-E840-4488-A72B-8CC6383D1BA2}"/>
              </a:ext>
            </a:extLst>
          </p:cNvPr>
          <p:cNvGrpSpPr/>
          <p:nvPr userDrawn="1"/>
        </p:nvGrpSpPr>
        <p:grpSpPr>
          <a:xfrm>
            <a:off x="316081" y="217310"/>
            <a:ext cx="8631778" cy="1001889"/>
            <a:chOff x="217978" y="94059"/>
            <a:chExt cx="7729250" cy="9275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6C515A-1AB8-415B-8CBD-65980D43D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60" r="6522"/>
            <a:stretch/>
          </p:blipFill>
          <p:spPr>
            <a:xfrm>
              <a:off x="217978" y="94059"/>
              <a:ext cx="876923" cy="927543"/>
            </a:xfrm>
            <a:prstGeom prst="ellipse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2F9B39-630B-4A23-9228-ABCE8F154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0305" y="94059"/>
              <a:ext cx="876923" cy="876923"/>
            </a:xfrm>
            <a:prstGeom prst="ellipse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7BF2-7E86-4828-8043-1E7970D0CF5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39353-FE3B-4036-8FB3-91C84BFEC3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0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2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 /><Relationship Id="rId3" Type="http://schemas.openxmlformats.org/officeDocument/2006/relationships/image" Target="../media/image34.png" /><Relationship Id="rId7" Type="http://schemas.openxmlformats.org/officeDocument/2006/relationships/image" Target="../media/image38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7.png" /><Relationship Id="rId5" Type="http://schemas.openxmlformats.org/officeDocument/2006/relationships/image" Target="../media/image36.png" /><Relationship Id="rId10" Type="http://schemas.openxmlformats.org/officeDocument/2006/relationships/image" Target="../media/image43.png" /><Relationship Id="rId4" Type="http://schemas.openxmlformats.org/officeDocument/2006/relationships/image" Target="../media/image35.png" /><Relationship Id="rId9" Type="http://schemas.openxmlformats.org/officeDocument/2006/relationships/customXml" Target="../ink/ink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5.pn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 /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1.png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 /><Relationship Id="rId3" Type="http://schemas.openxmlformats.org/officeDocument/2006/relationships/image" Target="../media/image53.png" /><Relationship Id="rId7" Type="http://schemas.openxmlformats.org/officeDocument/2006/relationships/image" Target="../media/image57.png" /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6.png" /><Relationship Id="rId5" Type="http://schemas.openxmlformats.org/officeDocument/2006/relationships/image" Target="../media/image55.png" /><Relationship Id="rId4" Type="http://schemas.openxmlformats.org/officeDocument/2006/relationships/image" Target="../media/image54.png" /><Relationship Id="rId9" Type="http://schemas.openxmlformats.org/officeDocument/2006/relationships/image" Target="../media/image59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image" Target="../media/image6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2.png" /><Relationship Id="rId4" Type="http://schemas.openxmlformats.org/officeDocument/2006/relationships/image" Target="../media/image61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7" Type="http://schemas.openxmlformats.org/officeDocument/2006/relationships/image" Target="../media/image13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6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i="1"/>
              <a:t>Teorema Rangkaian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u="sng"/>
              <a:t>Contoh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5328289" cy="216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71800"/>
            <a:ext cx="635181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91200" y="1295400"/>
            <a:ext cx="3140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Tentukan </a:t>
            </a:r>
            <a:r>
              <a:rPr lang="en-US" sz="2800" b="1" i="1"/>
              <a:t>v</a:t>
            </a:r>
            <a:r>
              <a:rPr lang="en-US" sz="2800" b="1" i="1" baseline="-25000"/>
              <a:t>0</a:t>
            </a:r>
            <a:r>
              <a:rPr lang="en-US" sz="2800"/>
              <a:t> dengan</a:t>
            </a:r>
          </a:p>
          <a:p>
            <a:pPr algn="ctr"/>
            <a:r>
              <a:rPr lang="en-US" sz="2800"/>
              <a:t>Transformasi sumber !</a:t>
            </a:r>
          </a:p>
        </p:txBody>
      </p:sp>
      <p:sp>
        <p:nvSpPr>
          <p:cNvPr id="8" name="Oval 7"/>
          <p:cNvSpPr/>
          <p:nvPr/>
        </p:nvSpPr>
        <p:spPr>
          <a:xfrm>
            <a:off x="304800" y="1676400"/>
            <a:ext cx="2438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8580281">
            <a:off x="130351" y="3184674"/>
            <a:ext cx="2438400" cy="14842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105400"/>
            <a:ext cx="61099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 rot="21129878">
            <a:off x="129256" y="2958493"/>
            <a:ext cx="3449157" cy="1397940"/>
          </a:xfrm>
          <a:prstGeom prst="ellipse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3000" y="5638800"/>
            <a:ext cx="2514600" cy="762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4800" u="sng"/>
              <a:t>Contoh</a:t>
            </a: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584433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50303" y="1828800"/>
            <a:ext cx="2362200" cy="762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303" y="3657600"/>
            <a:ext cx="4114800" cy="183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445703" y="1828800"/>
            <a:ext cx="3429000" cy="3200400"/>
            <a:chOff x="1295400" y="1524000"/>
            <a:chExt cx="3429000" cy="3200400"/>
          </a:xfrm>
        </p:grpSpPr>
        <p:sp>
          <p:nvSpPr>
            <p:cNvPr id="8" name="Oval 7"/>
            <p:cNvSpPr/>
            <p:nvPr/>
          </p:nvSpPr>
          <p:spPr>
            <a:xfrm>
              <a:off x="1295400" y="1524000"/>
              <a:ext cx="990600" cy="838200"/>
            </a:xfrm>
            <a:prstGeom prst="ellipse">
              <a:avLst/>
            </a:prstGeom>
            <a:noFill/>
            <a:ln w="19050">
              <a:solidFill>
                <a:srgbClr val="FB0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1524000"/>
              <a:ext cx="990600" cy="838200"/>
            </a:xfrm>
            <a:prstGeom prst="ellipse">
              <a:avLst/>
            </a:prstGeom>
            <a:noFill/>
            <a:ln w="19050">
              <a:solidFill>
                <a:srgbClr val="FB0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81200" y="3886200"/>
              <a:ext cx="990600" cy="838200"/>
            </a:xfrm>
            <a:prstGeom prst="ellipse">
              <a:avLst/>
            </a:prstGeom>
            <a:noFill/>
            <a:ln w="19050">
              <a:solidFill>
                <a:srgbClr val="FB0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0303" y="1828800"/>
            <a:ext cx="5943600" cy="3124200"/>
            <a:chOff x="0" y="1524000"/>
            <a:chExt cx="5943600" cy="3124200"/>
          </a:xfrm>
        </p:grpSpPr>
        <p:sp>
          <p:nvSpPr>
            <p:cNvPr id="12" name="Oval 11"/>
            <p:cNvSpPr/>
            <p:nvPr/>
          </p:nvSpPr>
          <p:spPr>
            <a:xfrm>
              <a:off x="4876800" y="1524000"/>
              <a:ext cx="1066800" cy="6858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1524000"/>
              <a:ext cx="1066800" cy="6858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76600" y="3962400"/>
              <a:ext cx="1066800" cy="6858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07703" y="2667000"/>
            <a:ext cx="1828800" cy="1371600"/>
            <a:chOff x="2057400" y="2362200"/>
            <a:chExt cx="1828800" cy="13716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057400" y="2514600"/>
              <a:ext cx="5334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743200" y="2362200"/>
              <a:ext cx="1143000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988503" y="2667000"/>
            <a:ext cx="4267200" cy="1447800"/>
            <a:chOff x="838200" y="2362200"/>
            <a:chExt cx="4267200" cy="14478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8200" y="2362200"/>
              <a:ext cx="3048000" cy="14478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038600" y="2362200"/>
              <a:ext cx="1066800" cy="14478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103" y="3962400"/>
            <a:ext cx="392136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1" y="4794977"/>
            <a:ext cx="5334000" cy="206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800" u="sng"/>
              <a:t>Contoh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4505" y="862739"/>
            <a:ext cx="3526972" cy="217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429000"/>
            <a:ext cx="48701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0" y="3886200"/>
            <a:ext cx="5337147" cy="2916647"/>
            <a:chOff x="0" y="3886200"/>
            <a:chExt cx="5337147" cy="2916647"/>
          </a:xfrm>
        </p:grpSpPr>
        <p:sp>
          <p:nvSpPr>
            <p:cNvPr id="9" name="Oval 8"/>
            <p:cNvSpPr/>
            <p:nvPr/>
          </p:nvSpPr>
          <p:spPr>
            <a:xfrm rot="16200000">
              <a:off x="1104900" y="2781300"/>
              <a:ext cx="990600" cy="3200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2694053">
              <a:off x="4156608" y="4589704"/>
              <a:ext cx="1180539" cy="221314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08606" y="528275"/>
            <a:ext cx="1678116" cy="3632052"/>
            <a:chOff x="2247840" y="457200"/>
            <a:chExt cx="1678116" cy="3632052"/>
          </a:xfrm>
        </p:grpSpPr>
        <p:sp>
          <p:nvSpPr>
            <p:cNvPr id="8" name="Oval 7"/>
            <p:cNvSpPr/>
            <p:nvPr/>
          </p:nvSpPr>
          <p:spPr>
            <a:xfrm>
              <a:off x="2514600" y="457200"/>
              <a:ext cx="990600" cy="2057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6029531">
              <a:off x="2654747" y="2818044"/>
              <a:ext cx="864301" cy="16781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3429000"/>
            <a:ext cx="377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4191000"/>
            <a:ext cx="17841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533400" y="5410200"/>
            <a:ext cx="2569779" cy="1219200"/>
            <a:chOff x="533400" y="5410200"/>
            <a:chExt cx="2569779" cy="1219200"/>
          </a:xfrm>
        </p:grpSpPr>
        <p:pic>
          <p:nvPicPr>
            <p:cNvPr id="11271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599" y="5410200"/>
              <a:ext cx="181138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3400" y="6172200"/>
              <a:ext cx="2569779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1C9245-8265-458F-B343-8A7F63395498}"/>
                  </a:ext>
                </a:extLst>
              </p14:cNvPr>
              <p14:cNvContentPartPr/>
              <p14:nvPr/>
            </p14:nvContentPartPr>
            <p14:xfrm>
              <a:off x="2548800" y="1482480"/>
              <a:ext cx="5662080" cy="535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1C9245-8265-458F-B343-8A7F633954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39440" y="1473120"/>
                <a:ext cx="5680800" cy="536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!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114800"/>
            <a:ext cx="5715000" cy="235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81200"/>
            <a:ext cx="706530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12954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4196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54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Rangkaian Thevenin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89967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43400"/>
            <a:ext cx="431840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267200"/>
            <a:ext cx="439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Rangkaian Thevenin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Rangkaian Thevenin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39" y="1417638"/>
            <a:ext cx="522992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733800"/>
            <a:ext cx="528929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 rot="19495765">
            <a:off x="4027547" y="1166278"/>
            <a:ext cx="1241306" cy="2210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6477000" y="3276600"/>
            <a:ext cx="2362200" cy="2971800"/>
          </a:xfrm>
          <a:prstGeom prst="clou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Rangkaian Thevenin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478513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62400"/>
            <a:ext cx="4343400" cy="267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124200"/>
            <a:ext cx="3962400" cy="179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799" y="4800600"/>
            <a:ext cx="58074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Rangkaian Thevenin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467867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990600"/>
            <a:ext cx="340806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Notched Right Arrow 6"/>
          <p:cNvSpPr/>
          <p:nvPr/>
        </p:nvSpPr>
        <p:spPr>
          <a:xfrm>
            <a:off x="4800600" y="20574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 rot="2670533">
            <a:off x="3964546" y="3438435"/>
            <a:ext cx="1447800" cy="8159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1298" y="3048000"/>
            <a:ext cx="395270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867400"/>
            <a:ext cx="179493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886200"/>
            <a:ext cx="421494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495800"/>
            <a:ext cx="160866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" y="5181600"/>
            <a:ext cx="3733800" cy="37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Rangkaian Thevenin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7867" y="1143000"/>
            <a:ext cx="335613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4800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qual 5"/>
          <p:cNvSpPr/>
          <p:nvPr/>
        </p:nvSpPr>
        <p:spPr>
          <a:xfrm>
            <a:off x="4876800" y="1981200"/>
            <a:ext cx="838200" cy="533400"/>
          </a:xfrm>
          <a:prstGeom prst="mathEqual">
            <a:avLst/>
          </a:prstGeom>
          <a:solidFill>
            <a:srgbClr val="FB0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172325"/>
            <a:ext cx="2514600" cy="366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1" y="4410637"/>
            <a:ext cx="1600199" cy="24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Superposisi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59536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35052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Teorema Superposisi :</a:t>
            </a:r>
          </a:p>
          <a:p>
            <a:pPr algn="ctr"/>
            <a:r>
              <a:rPr lang="en-US" sz="2800">
                <a:solidFill>
                  <a:srgbClr val="7030A0"/>
                </a:solidFill>
              </a:rPr>
              <a:t>Besar Tegangan (atau Arus yang mengalir) pada suatu elemen </a:t>
            </a:r>
          </a:p>
          <a:p>
            <a:pPr algn="ctr"/>
            <a:r>
              <a:rPr lang="en-US" sz="2800">
                <a:solidFill>
                  <a:srgbClr val="7030A0"/>
                </a:solidFill>
              </a:rPr>
              <a:t>Di dalam rangkaian linier merupakan </a:t>
            </a:r>
            <a:r>
              <a:rPr lang="en-US" sz="2800" b="1">
                <a:solidFill>
                  <a:srgbClr val="7030A0"/>
                </a:solidFill>
              </a:rPr>
              <a:t>jumlah</a:t>
            </a:r>
            <a:r>
              <a:rPr lang="en-US" sz="2800">
                <a:solidFill>
                  <a:srgbClr val="7030A0"/>
                </a:solidFill>
              </a:rPr>
              <a:t> dari tegangan </a:t>
            </a:r>
          </a:p>
          <a:p>
            <a:pPr algn="ctr"/>
            <a:r>
              <a:rPr lang="en-US" sz="2800">
                <a:solidFill>
                  <a:srgbClr val="7030A0"/>
                </a:solidFill>
              </a:rPr>
              <a:t>(atau Arus yang mengalir) pada elemen tersebut yang </a:t>
            </a:r>
            <a:r>
              <a:rPr lang="en-US" sz="2800" b="1">
                <a:solidFill>
                  <a:srgbClr val="7030A0"/>
                </a:solidFill>
              </a:rPr>
              <a:t>disebabkan oleh setiap </a:t>
            </a:r>
            <a:r>
              <a:rPr lang="en-US" sz="2800">
                <a:solidFill>
                  <a:srgbClr val="7030A0"/>
                </a:solidFill>
              </a:rPr>
              <a:t>sumber bebas yang </a:t>
            </a:r>
          </a:p>
          <a:p>
            <a:pPr algn="ctr"/>
            <a:r>
              <a:rPr lang="en-US" sz="2800">
                <a:solidFill>
                  <a:srgbClr val="7030A0"/>
                </a:solidFill>
              </a:rPr>
              <a:t>beraksi/bekerja sendiri-sendiri.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!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898477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15240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Tentukan R. Ekivalen Thevenin &amp; </a:t>
            </a:r>
            <a:r>
              <a:rPr lang="en-US" sz="3200" i="1"/>
              <a:t>I</a:t>
            </a:r>
            <a:r>
              <a:rPr lang="en-US" sz="3200"/>
              <a:t>  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5F1189-6978-4D9F-9416-6EFCD11C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5958" y="304800"/>
            <a:ext cx="467208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187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u="sng"/>
              <a:t>Contoh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621768" cy="218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71393" y="1371600"/>
            <a:ext cx="5072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Tentukan </a:t>
            </a:r>
            <a:r>
              <a:rPr lang="en-US" sz="2800" b="1" i="1"/>
              <a:t>v</a:t>
            </a:r>
            <a:r>
              <a:rPr lang="en-US" sz="2800"/>
              <a:t> dengan menggunakan</a:t>
            </a:r>
          </a:p>
          <a:p>
            <a:r>
              <a:rPr lang="en-US" sz="2800"/>
              <a:t>Teorema </a:t>
            </a:r>
            <a:r>
              <a:rPr lang="en-US" sz="2800" b="1"/>
              <a:t>Superposisi</a:t>
            </a:r>
            <a:r>
              <a:rPr lang="en-US" sz="2800"/>
              <a:t> 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657600"/>
            <a:ext cx="382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733800"/>
            <a:ext cx="322811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7999" y="6019800"/>
            <a:ext cx="226422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2743200" y="2133600"/>
            <a:ext cx="6096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29000" y="4419600"/>
            <a:ext cx="3657600" cy="914400"/>
            <a:chOff x="3429000" y="4419600"/>
            <a:chExt cx="3657600" cy="914400"/>
          </a:xfrm>
        </p:grpSpPr>
        <p:sp>
          <p:nvSpPr>
            <p:cNvPr id="10" name="Oval 9"/>
            <p:cNvSpPr/>
            <p:nvPr/>
          </p:nvSpPr>
          <p:spPr>
            <a:xfrm>
              <a:off x="3429000" y="4419600"/>
              <a:ext cx="609600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0" y="4419600"/>
              <a:ext cx="609600" cy="91440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3200400"/>
            <a:ext cx="3048000" cy="1295400"/>
            <a:chOff x="3276600" y="3200400"/>
            <a:chExt cx="3048000" cy="12954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276600" y="3276600"/>
              <a:ext cx="381000" cy="1066800"/>
            </a:xfrm>
            <a:prstGeom prst="straightConnector1">
              <a:avLst/>
            </a:prstGeom>
            <a:ln w="25400">
              <a:solidFill>
                <a:srgbClr val="FB0B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276600" y="3200400"/>
              <a:ext cx="3048000" cy="1295400"/>
            </a:xfrm>
            <a:prstGeom prst="straightConnector1">
              <a:avLst/>
            </a:prstGeom>
            <a:ln w="25400">
              <a:solidFill>
                <a:srgbClr val="FB0B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lowchart: Connector 23"/>
          <p:cNvSpPr/>
          <p:nvPr/>
        </p:nvSpPr>
        <p:spPr>
          <a:xfrm>
            <a:off x="914400" y="4648200"/>
            <a:ext cx="381000" cy="457200"/>
          </a:xfrm>
          <a:prstGeom prst="flowChartConnector">
            <a:avLst/>
          </a:prstGeom>
          <a:solidFill>
            <a:srgbClr val="34D8B1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ghtning Bolt 24"/>
          <p:cNvSpPr/>
          <p:nvPr/>
        </p:nvSpPr>
        <p:spPr>
          <a:xfrm>
            <a:off x="4038600" y="4419600"/>
            <a:ext cx="1066800" cy="914400"/>
          </a:xfrm>
          <a:prstGeom prst="lightningBol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148341">
            <a:off x="4960997" y="4378384"/>
            <a:ext cx="78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Short</a:t>
            </a:r>
          </a:p>
          <a:p>
            <a:r>
              <a:rPr lang="en-US"/>
              <a:t>Circuit</a:t>
            </a:r>
          </a:p>
        </p:txBody>
      </p:sp>
      <p:sp>
        <p:nvSpPr>
          <p:cNvPr id="27" name="TextBox 26"/>
          <p:cNvSpPr txBox="1"/>
          <p:nvPr/>
        </p:nvSpPr>
        <p:spPr>
          <a:xfrm rot="1148341">
            <a:off x="3894198" y="5064184"/>
            <a:ext cx="78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Open</a:t>
            </a:r>
          </a:p>
          <a:p>
            <a:r>
              <a:rPr lang="en-US"/>
              <a:t>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5" grpId="0" animBg="1"/>
      <p:bldP spid="25" grpId="1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u="sng"/>
              <a:t>Contoh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373318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76600"/>
            <a:ext cx="336138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76400"/>
            <a:ext cx="30053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429000"/>
            <a:ext cx="305719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4419600"/>
            <a:ext cx="240956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1447800" y="5562600"/>
            <a:ext cx="6019800" cy="990600"/>
            <a:chOff x="1447800" y="5562600"/>
            <a:chExt cx="6019800" cy="990600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24000" y="5638800"/>
              <a:ext cx="5768788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ounded Rectangle 12"/>
            <p:cNvSpPr/>
            <p:nvPr/>
          </p:nvSpPr>
          <p:spPr>
            <a:xfrm>
              <a:off x="1447800" y="5562600"/>
              <a:ext cx="6019800" cy="990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57600"/>
            <a:ext cx="91540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4191000" cy="343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u="sng"/>
              <a:t>Contoh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00547" y="2826753"/>
            <a:ext cx="1130778" cy="4130003"/>
            <a:chOff x="2300547" y="2826753"/>
            <a:chExt cx="1130778" cy="4130003"/>
          </a:xfrm>
        </p:grpSpPr>
        <p:sp>
          <p:nvSpPr>
            <p:cNvPr id="8" name="Oval 7"/>
            <p:cNvSpPr/>
            <p:nvPr/>
          </p:nvSpPr>
          <p:spPr>
            <a:xfrm rot="18645814">
              <a:off x="2377601" y="2749699"/>
              <a:ext cx="533400" cy="6875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18645814">
              <a:off x="2725502" y="6250932"/>
              <a:ext cx="724140" cy="6875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348" y="1607552"/>
            <a:ext cx="5190262" cy="5234089"/>
            <a:chOff x="319348" y="1607552"/>
            <a:chExt cx="5190262" cy="5234089"/>
          </a:xfrm>
        </p:grpSpPr>
        <p:sp>
          <p:nvSpPr>
            <p:cNvPr id="11" name="Oval 10"/>
            <p:cNvSpPr/>
            <p:nvPr/>
          </p:nvSpPr>
          <p:spPr>
            <a:xfrm rot="18645814">
              <a:off x="396402" y="1530498"/>
              <a:ext cx="533400" cy="6875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214595">
              <a:off x="4886215" y="3673961"/>
              <a:ext cx="623395" cy="316768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62400" y="1295400"/>
            <a:ext cx="4928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Tentukan </a:t>
            </a:r>
            <a:r>
              <a:rPr lang="en-US" sz="2800" b="1" i="1"/>
              <a:t>i</a:t>
            </a:r>
            <a:r>
              <a:rPr lang="en-US" sz="2800" b="1" i="1" baseline="-25000"/>
              <a:t>0</a:t>
            </a:r>
            <a:r>
              <a:rPr lang="en-US" sz="2800"/>
              <a:t> dengan Superposisi 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43600" y="2209800"/>
            <a:ext cx="2451647" cy="1066800"/>
            <a:chOff x="5943600" y="2209800"/>
            <a:chExt cx="2451647" cy="10668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738875">
              <a:off x="5955255" y="2339540"/>
              <a:ext cx="2439992" cy="791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ounded Rectangle 14"/>
            <p:cNvSpPr/>
            <p:nvPr/>
          </p:nvSpPr>
          <p:spPr>
            <a:xfrm rot="951808">
              <a:off x="5943600" y="2209800"/>
              <a:ext cx="2438400" cy="1066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u="sng"/>
              <a:t>Contoh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917" y="1370185"/>
            <a:ext cx="3386529" cy="217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9668" y="990600"/>
            <a:ext cx="513433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86200"/>
            <a:ext cx="684506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6248400" y="3352800"/>
            <a:ext cx="2514600" cy="609600"/>
            <a:chOff x="6248400" y="3352800"/>
            <a:chExt cx="2514600" cy="60960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3429000"/>
              <a:ext cx="2362855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ounded Rectangle 8"/>
            <p:cNvSpPr/>
            <p:nvPr/>
          </p:nvSpPr>
          <p:spPr>
            <a:xfrm>
              <a:off x="6248400" y="3352800"/>
              <a:ext cx="2514600" cy="609600"/>
            </a:xfrm>
            <a:prstGeom prst="roundRect">
              <a:avLst/>
            </a:prstGeom>
            <a:noFill/>
            <a:ln>
              <a:solidFill>
                <a:srgbClr val="FB0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/>
              <a:t>Latihan !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72" y="1716722"/>
            <a:ext cx="4191000" cy="196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7472" y="1371601"/>
            <a:ext cx="4766527" cy="194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038600"/>
            <a:ext cx="651163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9549" y="117316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143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54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8862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54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/>
              <a:t>Transformasi Sumber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894247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76600"/>
            <a:ext cx="891995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5867400"/>
            <a:ext cx="473062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62200"/>
            <a:ext cx="909960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Transformasi Sumber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181600"/>
            <a:ext cx="579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/>
              <a:t>Transformation of dependent sources.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115</Words>
  <Application>Microsoft Office PowerPoint</Application>
  <PresentationFormat>Tampilan Layar (4:3)</PresentationFormat>
  <Paragraphs>41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21</vt:i4>
      </vt:variant>
    </vt:vector>
  </HeadingPairs>
  <TitlesOfParts>
    <vt:vector size="22" baseType="lpstr">
      <vt:lpstr>Office Theme</vt:lpstr>
      <vt:lpstr>Teorema Rangkaian</vt:lpstr>
      <vt:lpstr>Superposisi</vt:lpstr>
      <vt:lpstr>Contoh</vt:lpstr>
      <vt:lpstr>Contoh</vt:lpstr>
      <vt:lpstr>Contoh</vt:lpstr>
      <vt:lpstr>Contoh</vt:lpstr>
      <vt:lpstr>Latihan !</vt:lpstr>
      <vt:lpstr>Transformasi Sumber</vt:lpstr>
      <vt:lpstr>Transformasi Sumber</vt:lpstr>
      <vt:lpstr>Contoh</vt:lpstr>
      <vt:lpstr>Contoh</vt:lpstr>
      <vt:lpstr>Contoh</vt:lpstr>
      <vt:lpstr>Latihan !</vt:lpstr>
      <vt:lpstr>Rangkaian Thevenin</vt:lpstr>
      <vt:lpstr>Rangkaian Thevenin</vt:lpstr>
      <vt:lpstr>Rangkaian Thevenin</vt:lpstr>
      <vt:lpstr>Rangkaian Thevenin</vt:lpstr>
      <vt:lpstr>Rangkaian Thevenin</vt:lpstr>
      <vt:lpstr>Rangkaian Thevenin</vt:lpstr>
      <vt:lpstr>Latihan !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hendraks</dc:creator>
  <cp:lastModifiedBy>Muhammad Dzaky</cp:lastModifiedBy>
  <cp:revision>19</cp:revision>
  <dcterms:created xsi:type="dcterms:W3CDTF">2012-03-04T15:39:05Z</dcterms:created>
  <dcterms:modified xsi:type="dcterms:W3CDTF">2022-03-21T12:50:19Z</dcterms:modified>
</cp:coreProperties>
</file>