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37" y="5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81063B97-BB1B-40FF-B18D-57B609D20802}"/>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3075" name="AutoShape 2">
            <a:extLst>
              <a:ext uri="{FF2B5EF4-FFF2-40B4-BE49-F238E27FC236}">
                <a16:creationId xmlns:a16="http://schemas.microsoft.com/office/drawing/2014/main" id="{6C7D332E-5FC3-4116-A6A0-583D8C72DD1F}"/>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3076" name="AutoShape 3">
            <a:extLst>
              <a:ext uri="{FF2B5EF4-FFF2-40B4-BE49-F238E27FC236}">
                <a16:creationId xmlns:a16="http://schemas.microsoft.com/office/drawing/2014/main" id="{DCDEDD94-6FDA-404D-B8D8-65925A0649F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3077" name="Rectangle 4">
            <a:extLst>
              <a:ext uri="{FF2B5EF4-FFF2-40B4-BE49-F238E27FC236}">
                <a16:creationId xmlns:a16="http://schemas.microsoft.com/office/drawing/2014/main" id="{11126C73-EACF-456E-AACD-8532EEC6FA64}"/>
              </a:ext>
            </a:extLst>
          </p:cNvPr>
          <p:cNvSpPr>
            <a:spLocks noGrp="1" noChangeArrowheads="1"/>
          </p:cNvSpPr>
          <p:nvPr>
            <p:ph type="sldImg"/>
          </p:nvPr>
        </p:nvSpPr>
        <p:spPr bwMode="auto">
          <a:xfrm>
            <a:off x="-11798300" y="-11796713"/>
            <a:ext cx="11793537" cy="1248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5">
            <a:extLst>
              <a:ext uri="{FF2B5EF4-FFF2-40B4-BE49-F238E27FC236}">
                <a16:creationId xmlns:a16="http://schemas.microsoft.com/office/drawing/2014/main" id="{11BF0081-5DCE-48AE-B239-0E5D94CBCBB6}"/>
              </a:ext>
            </a:extLst>
          </p:cNvPr>
          <p:cNvSpPr>
            <a:spLocks noGrp="1" noChangeArrowheads="1"/>
          </p:cNvSpPr>
          <p:nvPr>
            <p:ph type="body"/>
          </p:nvPr>
        </p:nvSpPr>
        <p:spPr bwMode="auto">
          <a:xfrm>
            <a:off x="685800" y="4343400"/>
            <a:ext cx="5480050" cy="41084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d-ID"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B9A44735-7C5C-489D-B96B-CA5E1E8A7367}"/>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5123" name="Rectangle 2">
            <a:extLst>
              <a:ext uri="{FF2B5EF4-FFF2-40B4-BE49-F238E27FC236}">
                <a16:creationId xmlns:a16="http://schemas.microsoft.com/office/drawing/2014/main" id="{EF3B6A9E-218C-4D8A-99B0-230DF007DAA6}"/>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A78286F2-8610-419B-B8B2-F3F0BCE2CCF9}"/>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3555" name="Rectangle 2">
            <a:extLst>
              <a:ext uri="{FF2B5EF4-FFF2-40B4-BE49-F238E27FC236}">
                <a16:creationId xmlns:a16="http://schemas.microsoft.com/office/drawing/2014/main" id="{F78C3B3E-FFDA-455B-AAB5-0F3EE84239C6}"/>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59FD9E6D-EABF-4711-82E9-F6F2275696A0}"/>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5603" name="Rectangle 2">
            <a:extLst>
              <a:ext uri="{FF2B5EF4-FFF2-40B4-BE49-F238E27FC236}">
                <a16:creationId xmlns:a16="http://schemas.microsoft.com/office/drawing/2014/main" id="{7E96827F-945F-4551-8517-0FADB01502E5}"/>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B46B58DB-9498-4566-83E5-BDDD9D815A24}"/>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7651" name="Rectangle 2">
            <a:extLst>
              <a:ext uri="{FF2B5EF4-FFF2-40B4-BE49-F238E27FC236}">
                <a16:creationId xmlns:a16="http://schemas.microsoft.com/office/drawing/2014/main" id="{6C103336-53DB-436C-BCCC-E252107F1B75}"/>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9C4DE912-FEA7-4B72-A38E-1CE300133A75}"/>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9699" name="Rectangle 2">
            <a:extLst>
              <a:ext uri="{FF2B5EF4-FFF2-40B4-BE49-F238E27FC236}">
                <a16:creationId xmlns:a16="http://schemas.microsoft.com/office/drawing/2014/main" id="{277DEF2F-D1CA-4322-8F6E-EF8D54BF12F2}"/>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CFB6656-5364-4F0A-B59F-A17D368CD3E9}"/>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1747" name="Rectangle 2">
            <a:extLst>
              <a:ext uri="{FF2B5EF4-FFF2-40B4-BE49-F238E27FC236}">
                <a16:creationId xmlns:a16="http://schemas.microsoft.com/office/drawing/2014/main" id="{6B1B4BDE-54CA-4BC9-B2DB-5F23FAA659BB}"/>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5C0009AD-CF58-48E5-BA74-FDE7E33D4AF0}"/>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3795" name="Rectangle 2">
            <a:extLst>
              <a:ext uri="{FF2B5EF4-FFF2-40B4-BE49-F238E27FC236}">
                <a16:creationId xmlns:a16="http://schemas.microsoft.com/office/drawing/2014/main" id="{FE3C9F1A-04C3-4A44-B448-2FA2A4F97EAE}"/>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F4F9173E-93C0-40C0-A076-A516B0683FFB}"/>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5843" name="Rectangle 2">
            <a:extLst>
              <a:ext uri="{FF2B5EF4-FFF2-40B4-BE49-F238E27FC236}">
                <a16:creationId xmlns:a16="http://schemas.microsoft.com/office/drawing/2014/main" id="{18CECD85-838E-4A60-A572-464921877A71}"/>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ED28A317-3742-4762-AB38-8B82DE34C09D}"/>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7891" name="Rectangle 2">
            <a:extLst>
              <a:ext uri="{FF2B5EF4-FFF2-40B4-BE49-F238E27FC236}">
                <a16:creationId xmlns:a16="http://schemas.microsoft.com/office/drawing/2014/main" id="{616E83DF-9E37-4A3B-A8C9-6F4807D4B2D8}"/>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B459A6BE-C85E-4607-A6A3-A318A44A583E}"/>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39939" name="Rectangle 2">
            <a:extLst>
              <a:ext uri="{FF2B5EF4-FFF2-40B4-BE49-F238E27FC236}">
                <a16:creationId xmlns:a16="http://schemas.microsoft.com/office/drawing/2014/main" id="{46350ED8-698C-4094-8898-A63C485B0F19}"/>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8ED8839C-76AB-4A87-8C06-44F858E7A6F6}"/>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41987" name="Rectangle 2">
            <a:extLst>
              <a:ext uri="{FF2B5EF4-FFF2-40B4-BE49-F238E27FC236}">
                <a16:creationId xmlns:a16="http://schemas.microsoft.com/office/drawing/2014/main" id="{4953BBEE-D6C9-40C1-B8F4-5BA7A29709A0}"/>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2D2C0C82-E848-461B-A1CE-00FA3123FED0}"/>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7171" name="Rectangle 2">
            <a:extLst>
              <a:ext uri="{FF2B5EF4-FFF2-40B4-BE49-F238E27FC236}">
                <a16:creationId xmlns:a16="http://schemas.microsoft.com/office/drawing/2014/main" id="{EDCE268A-A8FB-4643-9CD8-57D10CB728DB}"/>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11CFE44-E010-4E4C-83E8-07C29F8BA52A}"/>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9219" name="Rectangle 2">
            <a:extLst>
              <a:ext uri="{FF2B5EF4-FFF2-40B4-BE49-F238E27FC236}">
                <a16:creationId xmlns:a16="http://schemas.microsoft.com/office/drawing/2014/main" id="{BF19100A-BE1C-427A-BCDA-A2A70D99DED4}"/>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BB425339-4393-48CC-8ED7-D2F25E1147B6}"/>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1267" name="Rectangle 2">
            <a:extLst>
              <a:ext uri="{FF2B5EF4-FFF2-40B4-BE49-F238E27FC236}">
                <a16:creationId xmlns:a16="http://schemas.microsoft.com/office/drawing/2014/main" id="{BE3F3251-953C-4385-8324-29D596091C64}"/>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DD879648-7891-466F-8EA4-CB656376FF6F}"/>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315" name="Rectangle 2">
            <a:extLst>
              <a:ext uri="{FF2B5EF4-FFF2-40B4-BE49-F238E27FC236}">
                <a16:creationId xmlns:a16="http://schemas.microsoft.com/office/drawing/2014/main" id="{5B91B79E-EC84-48C3-B4B9-A9235F10E56D}"/>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192CBB68-7393-46BA-A6CA-97241AE1D7D2}"/>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3" name="Rectangle 2">
            <a:extLst>
              <a:ext uri="{FF2B5EF4-FFF2-40B4-BE49-F238E27FC236}">
                <a16:creationId xmlns:a16="http://schemas.microsoft.com/office/drawing/2014/main" id="{0060DFEA-2E6D-43F6-B6E2-7F3455806D7A}"/>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C8682D23-5374-48CA-830B-856959326CAA}"/>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7411" name="Rectangle 2">
            <a:extLst>
              <a:ext uri="{FF2B5EF4-FFF2-40B4-BE49-F238E27FC236}">
                <a16:creationId xmlns:a16="http://schemas.microsoft.com/office/drawing/2014/main" id="{7751944F-F20E-4F8D-988A-D556706076F5}"/>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53BEC737-F893-4532-843C-F1ADDAC7D636}"/>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9" name="Rectangle 2">
            <a:extLst>
              <a:ext uri="{FF2B5EF4-FFF2-40B4-BE49-F238E27FC236}">
                <a16:creationId xmlns:a16="http://schemas.microsoft.com/office/drawing/2014/main" id="{33536A6C-B383-4854-91E1-7AD620C56469}"/>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2BA5311B-1333-40A1-AAF2-91DDFCD68E2A}"/>
              </a:ext>
            </a:extLst>
          </p:cNvPr>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21507" name="Rectangle 2">
            <a:extLst>
              <a:ext uri="{FF2B5EF4-FFF2-40B4-BE49-F238E27FC236}">
                <a16:creationId xmlns:a16="http://schemas.microsoft.com/office/drawing/2014/main" id="{59D571FB-4E64-4D6F-9C8C-CFC38FA18FAC}"/>
              </a:ext>
            </a:extLst>
          </p:cNvPr>
          <p:cNvSpPr>
            <a:spLocks noChangeArrowheads="1"/>
          </p:cNvSpPr>
          <p:nvPr>
            <p:ph type="body" idx="1"/>
          </p:nvPr>
        </p:nvSpPr>
        <p:spPr>
          <a:xfrm>
            <a:off x="685800" y="4343400"/>
            <a:ext cx="54848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d-ID"/>
          </a:p>
        </p:txBody>
      </p:sp>
      <p:sp>
        <p:nvSpPr>
          <p:cNvPr id="4" name="Rectangle 1">
            <a:extLst>
              <a:ext uri="{FF2B5EF4-FFF2-40B4-BE49-F238E27FC236}">
                <a16:creationId xmlns:a16="http://schemas.microsoft.com/office/drawing/2014/main" id="{41C15A75-42B8-4269-B69D-3ECEA33CB902}"/>
              </a:ext>
            </a:extLst>
          </p:cNvPr>
          <p:cNvSpPr>
            <a:spLocks noGrp="1" noChangeArrowheads="1"/>
          </p:cNvSpPr>
          <p:nvPr>
            <p:ph type="ftr" idx="10"/>
          </p:nvPr>
        </p:nvSpPr>
        <p:spPr>
          <a:ln/>
        </p:spPr>
        <p:txBody>
          <a:bodyPr/>
          <a:lstStyle>
            <a:lvl1pPr>
              <a:defRPr/>
            </a:lvl1pPr>
          </a:lstStyle>
          <a:p>
            <a:pPr>
              <a:defRPr/>
            </a:pPr>
            <a:endParaRPr lang="en-US"/>
          </a:p>
        </p:txBody>
      </p:sp>
      <p:sp>
        <p:nvSpPr>
          <p:cNvPr id="5" name="Rectangle 2">
            <a:extLst>
              <a:ext uri="{FF2B5EF4-FFF2-40B4-BE49-F238E27FC236}">
                <a16:creationId xmlns:a16="http://schemas.microsoft.com/office/drawing/2014/main" id="{B1253A69-910E-4717-B192-351C66E515D6}"/>
              </a:ext>
            </a:extLst>
          </p:cNvPr>
          <p:cNvSpPr>
            <a:spLocks noGrp="1" noChangeArrowheads="1"/>
          </p:cNvSpPr>
          <p:nvPr>
            <p:ph type="sldNum" idx="11"/>
          </p:nvPr>
        </p:nvSpPr>
        <p:spPr>
          <a:ln/>
        </p:spPr>
        <p:txBody>
          <a:bodyPr/>
          <a:lstStyle>
            <a:lvl1pPr>
              <a:defRPr/>
            </a:lvl1pPr>
          </a:lstStyle>
          <a:p>
            <a:fld id="{5B901E17-0376-4935-8EEE-99A3B9CD7D7D}" type="slidenum">
              <a:rPr lang="en-US" altLang="en-US"/>
              <a:pPr/>
              <a:t>‹#›</a:t>
            </a:fld>
            <a:endParaRPr lang="en-US" altLang="en-US"/>
          </a:p>
        </p:txBody>
      </p:sp>
      <p:sp>
        <p:nvSpPr>
          <p:cNvPr id="6" name="Rectangle 15">
            <a:extLst>
              <a:ext uri="{FF2B5EF4-FFF2-40B4-BE49-F238E27FC236}">
                <a16:creationId xmlns:a16="http://schemas.microsoft.com/office/drawing/2014/main" id="{C7D855CF-07DA-4543-9FBF-32C3AC8D153D}"/>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7606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
            <a:extLst>
              <a:ext uri="{FF2B5EF4-FFF2-40B4-BE49-F238E27FC236}">
                <a16:creationId xmlns:a16="http://schemas.microsoft.com/office/drawing/2014/main" id="{1E9CDF76-C40D-4AA7-A616-787769B72BDC}"/>
              </a:ext>
            </a:extLst>
          </p:cNvPr>
          <p:cNvSpPr>
            <a:spLocks noGrp="1" noChangeArrowheads="1"/>
          </p:cNvSpPr>
          <p:nvPr>
            <p:ph type="ftr" idx="10"/>
          </p:nvPr>
        </p:nvSpPr>
        <p:spPr>
          <a:ln/>
        </p:spPr>
        <p:txBody>
          <a:bodyPr/>
          <a:lstStyle>
            <a:lvl1pPr>
              <a:defRPr/>
            </a:lvl1pPr>
          </a:lstStyle>
          <a:p>
            <a:pPr>
              <a:defRPr/>
            </a:pPr>
            <a:endParaRPr lang="en-US"/>
          </a:p>
        </p:txBody>
      </p:sp>
      <p:sp>
        <p:nvSpPr>
          <p:cNvPr id="5" name="Rectangle 2">
            <a:extLst>
              <a:ext uri="{FF2B5EF4-FFF2-40B4-BE49-F238E27FC236}">
                <a16:creationId xmlns:a16="http://schemas.microsoft.com/office/drawing/2014/main" id="{D326E211-EB81-4372-AD23-718BA3F423C9}"/>
              </a:ext>
            </a:extLst>
          </p:cNvPr>
          <p:cNvSpPr>
            <a:spLocks noGrp="1" noChangeArrowheads="1"/>
          </p:cNvSpPr>
          <p:nvPr>
            <p:ph type="sldNum" idx="11"/>
          </p:nvPr>
        </p:nvSpPr>
        <p:spPr>
          <a:ln/>
        </p:spPr>
        <p:txBody>
          <a:bodyPr/>
          <a:lstStyle>
            <a:lvl1pPr>
              <a:defRPr/>
            </a:lvl1pPr>
          </a:lstStyle>
          <a:p>
            <a:fld id="{5AD27414-309E-4872-BD0D-9055772A456F}" type="slidenum">
              <a:rPr lang="en-US" altLang="en-US"/>
              <a:pPr/>
              <a:t>‹#›</a:t>
            </a:fld>
            <a:endParaRPr lang="en-US" altLang="en-US"/>
          </a:p>
        </p:txBody>
      </p:sp>
      <p:sp>
        <p:nvSpPr>
          <p:cNvPr id="6" name="Rectangle 15">
            <a:extLst>
              <a:ext uri="{FF2B5EF4-FFF2-40B4-BE49-F238E27FC236}">
                <a16:creationId xmlns:a16="http://schemas.microsoft.com/office/drawing/2014/main" id="{ABF0C9FA-58C1-47F0-9E22-0FECE041D1C6}"/>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220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457200"/>
            <a:ext cx="2055812" cy="5403850"/>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457200"/>
            <a:ext cx="6015038" cy="5403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
            <a:extLst>
              <a:ext uri="{FF2B5EF4-FFF2-40B4-BE49-F238E27FC236}">
                <a16:creationId xmlns:a16="http://schemas.microsoft.com/office/drawing/2014/main" id="{5F4B4E6F-0E2F-4E21-9481-6B87A6D7E657}"/>
              </a:ext>
            </a:extLst>
          </p:cNvPr>
          <p:cNvSpPr>
            <a:spLocks noGrp="1" noChangeArrowheads="1"/>
          </p:cNvSpPr>
          <p:nvPr>
            <p:ph type="ftr" idx="10"/>
          </p:nvPr>
        </p:nvSpPr>
        <p:spPr>
          <a:ln/>
        </p:spPr>
        <p:txBody>
          <a:bodyPr/>
          <a:lstStyle>
            <a:lvl1pPr>
              <a:defRPr/>
            </a:lvl1pPr>
          </a:lstStyle>
          <a:p>
            <a:pPr>
              <a:defRPr/>
            </a:pPr>
            <a:endParaRPr lang="en-US"/>
          </a:p>
        </p:txBody>
      </p:sp>
      <p:sp>
        <p:nvSpPr>
          <p:cNvPr id="5" name="Rectangle 2">
            <a:extLst>
              <a:ext uri="{FF2B5EF4-FFF2-40B4-BE49-F238E27FC236}">
                <a16:creationId xmlns:a16="http://schemas.microsoft.com/office/drawing/2014/main" id="{5A776C54-527E-4950-AD13-09B09022FCD1}"/>
              </a:ext>
            </a:extLst>
          </p:cNvPr>
          <p:cNvSpPr>
            <a:spLocks noGrp="1" noChangeArrowheads="1"/>
          </p:cNvSpPr>
          <p:nvPr>
            <p:ph type="sldNum" idx="11"/>
          </p:nvPr>
        </p:nvSpPr>
        <p:spPr>
          <a:ln/>
        </p:spPr>
        <p:txBody>
          <a:bodyPr/>
          <a:lstStyle>
            <a:lvl1pPr>
              <a:defRPr/>
            </a:lvl1pPr>
          </a:lstStyle>
          <a:p>
            <a:fld id="{9870F63F-3D2F-4176-A120-B65E15F952D1}" type="slidenum">
              <a:rPr lang="en-US" altLang="en-US"/>
              <a:pPr/>
              <a:t>‹#›</a:t>
            </a:fld>
            <a:endParaRPr lang="en-US" altLang="en-US"/>
          </a:p>
        </p:txBody>
      </p:sp>
      <p:sp>
        <p:nvSpPr>
          <p:cNvPr id="6" name="Rectangle 15">
            <a:extLst>
              <a:ext uri="{FF2B5EF4-FFF2-40B4-BE49-F238E27FC236}">
                <a16:creationId xmlns:a16="http://schemas.microsoft.com/office/drawing/2014/main" id="{8222DD7B-432E-40E4-A2EE-1C5FBA075D79}"/>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5228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3250" cy="1365250"/>
          </a:xfrm>
        </p:spPr>
        <p:txBody>
          <a:bodyPr/>
          <a:lstStyle/>
          <a:p>
            <a:r>
              <a:rPr lang="en-US"/>
              <a:t>Click to edit Master title style</a:t>
            </a:r>
            <a:endParaRPr lang="id-ID"/>
          </a:p>
        </p:txBody>
      </p:sp>
      <p:sp>
        <p:nvSpPr>
          <p:cNvPr id="3" name="Text Placeholder 2"/>
          <p:cNvSpPr>
            <a:spLocks noGrp="1"/>
          </p:cNvSpPr>
          <p:nvPr>
            <p:ph type="body" sz="half" idx="1"/>
          </p:nvPr>
        </p:nvSpPr>
        <p:spPr>
          <a:xfrm>
            <a:off x="457200" y="1981200"/>
            <a:ext cx="4035425" cy="3879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5025" y="1981200"/>
            <a:ext cx="4035425" cy="3879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1">
            <a:extLst>
              <a:ext uri="{FF2B5EF4-FFF2-40B4-BE49-F238E27FC236}">
                <a16:creationId xmlns:a16="http://schemas.microsoft.com/office/drawing/2014/main" id="{CC40960B-F949-4F5B-8224-9819EE7194B7}"/>
              </a:ext>
            </a:extLst>
          </p:cNvPr>
          <p:cNvSpPr>
            <a:spLocks noGrp="1" noChangeArrowheads="1"/>
          </p:cNvSpPr>
          <p:nvPr>
            <p:ph type="ftr" idx="10"/>
          </p:nvPr>
        </p:nvSpPr>
        <p:spPr>
          <a:ln/>
        </p:spPr>
        <p:txBody>
          <a:bodyPr/>
          <a:lstStyle>
            <a:lvl1pPr>
              <a:defRPr/>
            </a:lvl1pPr>
          </a:lstStyle>
          <a:p>
            <a:pPr>
              <a:defRPr/>
            </a:pPr>
            <a:endParaRPr lang="en-US"/>
          </a:p>
        </p:txBody>
      </p:sp>
      <p:sp>
        <p:nvSpPr>
          <p:cNvPr id="6" name="Rectangle 2">
            <a:extLst>
              <a:ext uri="{FF2B5EF4-FFF2-40B4-BE49-F238E27FC236}">
                <a16:creationId xmlns:a16="http://schemas.microsoft.com/office/drawing/2014/main" id="{6940ADDD-6537-4A12-B28F-99B3A10B2456}"/>
              </a:ext>
            </a:extLst>
          </p:cNvPr>
          <p:cNvSpPr>
            <a:spLocks noGrp="1" noChangeArrowheads="1"/>
          </p:cNvSpPr>
          <p:nvPr>
            <p:ph type="sldNum" idx="11"/>
          </p:nvPr>
        </p:nvSpPr>
        <p:spPr>
          <a:ln/>
        </p:spPr>
        <p:txBody>
          <a:bodyPr/>
          <a:lstStyle>
            <a:lvl1pPr>
              <a:defRPr/>
            </a:lvl1pPr>
          </a:lstStyle>
          <a:p>
            <a:fld id="{637714D5-FADC-4399-B76D-81612F3B651E}" type="slidenum">
              <a:rPr lang="en-US" altLang="en-US"/>
              <a:pPr/>
              <a:t>‹#›</a:t>
            </a:fld>
            <a:endParaRPr lang="en-US" altLang="en-US"/>
          </a:p>
        </p:txBody>
      </p:sp>
      <p:sp>
        <p:nvSpPr>
          <p:cNvPr id="7" name="Rectangle 15">
            <a:extLst>
              <a:ext uri="{FF2B5EF4-FFF2-40B4-BE49-F238E27FC236}">
                <a16:creationId xmlns:a16="http://schemas.microsoft.com/office/drawing/2014/main" id="{E587C802-CC03-4592-A99C-70351F4FBB06}"/>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8913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d-ID"/>
          </a:p>
        </p:txBody>
      </p:sp>
      <p:sp>
        <p:nvSpPr>
          <p:cNvPr id="4" name="Rectangle 15">
            <a:extLst>
              <a:ext uri="{FF2B5EF4-FFF2-40B4-BE49-F238E27FC236}">
                <a16:creationId xmlns:a16="http://schemas.microsoft.com/office/drawing/2014/main" id="{0A562175-6BCC-45F1-8E3B-253149E23819}"/>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23BCE35B-CC63-4BB9-986C-1562E33CAD8B}"/>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FCDB58CA-8735-4316-8D9D-C398A3F9CEE7}"/>
              </a:ext>
            </a:extLst>
          </p:cNvPr>
          <p:cNvSpPr>
            <a:spLocks noGrp="1" noChangeArrowheads="1"/>
          </p:cNvSpPr>
          <p:nvPr>
            <p:ph type="sldNum" idx="12"/>
          </p:nvPr>
        </p:nvSpPr>
        <p:spPr>
          <a:ln/>
        </p:spPr>
        <p:txBody>
          <a:bodyPr/>
          <a:lstStyle>
            <a:lvl1pPr>
              <a:defRPr/>
            </a:lvl1pPr>
          </a:lstStyle>
          <a:p>
            <a:fld id="{26254501-470E-4006-86F1-15396CCA9509}" type="slidenum">
              <a:rPr lang="en-US" altLang="en-US"/>
              <a:pPr/>
              <a:t>‹#›</a:t>
            </a:fld>
            <a:endParaRPr lang="en-US" altLang="en-US"/>
          </a:p>
        </p:txBody>
      </p:sp>
    </p:spTree>
    <p:extLst>
      <p:ext uri="{BB962C8B-B14F-4D97-AF65-F5344CB8AC3E}">
        <p14:creationId xmlns:p14="http://schemas.microsoft.com/office/powerpoint/2010/main" val="2442086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5">
            <a:extLst>
              <a:ext uri="{FF2B5EF4-FFF2-40B4-BE49-F238E27FC236}">
                <a16:creationId xmlns:a16="http://schemas.microsoft.com/office/drawing/2014/main" id="{048B5D82-F72F-42EB-93BF-1C4741B27063}"/>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69D2EB38-135A-4F6D-855E-32AFD38A75AA}"/>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683EE5A5-09CE-4EFC-8734-C327B3ECB0CF}"/>
              </a:ext>
            </a:extLst>
          </p:cNvPr>
          <p:cNvSpPr>
            <a:spLocks noGrp="1" noChangeArrowheads="1"/>
          </p:cNvSpPr>
          <p:nvPr>
            <p:ph type="sldNum" idx="12"/>
          </p:nvPr>
        </p:nvSpPr>
        <p:spPr>
          <a:ln/>
        </p:spPr>
        <p:txBody>
          <a:bodyPr/>
          <a:lstStyle>
            <a:lvl1pPr>
              <a:defRPr/>
            </a:lvl1pPr>
          </a:lstStyle>
          <a:p>
            <a:fld id="{1255E834-AA52-426A-9BD0-9B0C719F7951}" type="slidenum">
              <a:rPr lang="en-US" altLang="en-US"/>
              <a:pPr/>
              <a:t>‹#›</a:t>
            </a:fld>
            <a:endParaRPr lang="en-US" altLang="en-US"/>
          </a:p>
        </p:txBody>
      </p:sp>
    </p:spTree>
    <p:extLst>
      <p:ext uri="{BB962C8B-B14F-4D97-AF65-F5344CB8AC3E}">
        <p14:creationId xmlns:p14="http://schemas.microsoft.com/office/powerpoint/2010/main" val="34641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a:extLst>
              <a:ext uri="{FF2B5EF4-FFF2-40B4-BE49-F238E27FC236}">
                <a16:creationId xmlns:a16="http://schemas.microsoft.com/office/drawing/2014/main" id="{6AE2F378-79C0-4383-AF67-F76D81E084AB}"/>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81062928-25C9-4491-ACC0-2140FA0CC70E}"/>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EABAAFE6-C2BA-4862-8D13-A2E368257596}"/>
              </a:ext>
            </a:extLst>
          </p:cNvPr>
          <p:cNvSpPr>
            <a:spLocks noGrp="1" noChangeArrowheads="1"/>
          </p:cNvSpPr>
          <p:nvPr>
            <p:ph type="sldNum" idx="12"/>
          </p:nvPr>
        </p:nvSpPr>
        <p:spPr>
          <a:ln/>
        </p:spPr>
        <p:txBody>
          <a:bodyPr/>
          <a:lstStyle>
            <a:lvl1pPr>
              <a:defRPr/>
            </a:lvl1pPr>
          </a:lstStyle>
          <a:p>
            <a:fld id="{1AA6B991-FA60-458C-AEC3-9D33498B8818}" type="slidenum">
              <a:rPr lang="en-US" altLang="en-US"/>
              <a:pPr/>
              <a:t>‹#›</a:t>
            </a:fld>
            <a:endParaRPr lang="en-US" altLang="en-US"/>
          </a:p>
        </p:txBody>
      </p:sp>
    </p:spTree>
    <p:extLst>
      <p:ext uri="{BB962C8B-B14F-4D97-AF65-F5344CB8AC3E}">
        <p14:creationId xmlns:p14="http://schemas.microsoft.com/office/powerpoint/2010/main" val="1925804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15">
            <a:extLst>
              <a:ext uri="{FF2B5EF4-FFF2-40B4-BE49-F238E27FC236}">
                <a16:creationId xmlns:a16="http://schemas.microsoft.com/office/drawing/2014/main" id="{989A300F-9023-4EFC-B4A0-A3D3EBCE69EE}"/>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9E947178-816E-491F-B472-D96509207EDA}"/>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17">
            <a:extLst>
              <a:ext uri="{FF2B5EF4-FFF2-40B4-BE49-F238E27FC236}">
                <a16:creationId xmlns:a16="http://schemas.microsoft.com/office/drawing/2014/main" id="{A1FD68D0-44B6-4D49-886E-BEB14AAD4E0F}"/>
              </a:ext>
            </a:extLst>
          </p:cNvPr>
          <p:cNvSpPr>
            <a:spLocks noGrp="1" noChangeArrowheads="1"/>
          </p:cNvSpPr>
          <p:nvPr>
            <p:ph type="sldNum" idx="12"/>
          </p:nvPr>
        </p:nvSpPr>
        <p:spPr>
          <a:ln/>
        </p:spPr>
        <p:txBody>
          <a:bodyPr/>
          <a:lstStyle>
            <a:lvl1pPr>
              <a:defRPr/>
            </a:lvl1pPr>
          </a:lstStyle>
          <a:p>
            <a:fld id="{C64A1E6A-FDFB-4919-B973-AD784DFCD604}" type="slidenum">
              <a:rPr lang="en-US" altLang="en-US"/>
              <a:pPr/>
              <a:t>‹#›</a:t>
            </a:fld>
            <a:endParaRPr lang="en-US" altLang="en-US"/>
          </a:p>
        </p:txBody>
      </p:sp>
    </p:spTree>
    <p:extLst>
      <p:ext uri="{BB962C8B-B14F-4D97-AF65-F5344CB8AC3E}">
        <p14:creationId xmlns:p14="http://schemas.microsoft.com/office/powerpoint/2010/main" val="354895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Rectangle 15">
            <a:extLst>
              <a:ext uri="{FF2B5EF4-FFF2-40B4-BE49-F238E27FC236}">
                <a16:creationId xmlns:a16="http://schemas.microsoft.com/office/drawing/2014/main" id="{F5D3C998-FEB8-4A17-A9BA-0E2BE03FCDBA}"/>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16">
            <a:extLst>
              <a:ext uri="{FF2B5EF4-FFF2-40B4-BE49-F238E27FC236}">
                <a16:creationId xmlns:a16="http://schemas.microsoft.com/office/drawing/2014/main" id="{025FBC69-9F12-4270-8331-9B904C201326}"/>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17">
            <a:extLst>
              <a:ext uri="{FF2B5EF4-FFF2-40B4-BE49-F238E27FC236}">
                <a16:creationId xmlns:a16="http://schemas.microsoft.com/office/drawing/2014/main" id="{AA5A7579-B7B7-4D6E-B955-DC4A2BEE7AF2}"/>
              </a:ext>
            </a:extLst>
          </p:cNvPr>
          <p:cNvSpPr>
            <a:spLocks noGrp="1" noChangeArrowheads="1"/>
          </p:cNvSpPr>
          <p:nvPr>
            <p:ph type="sldNum" idx="12"/>
          </p:nvPr>
        </p:nvSpPr>
        <p:spPr>
          <a:ln/>
        </p:spPr>
        <p:txBody>
          <a:bodyPr/>
          <a:lstStyle>
            <a:lvl1pPr>
              <a:defRPr/>
            </a:lvl1pPr>
          </a:lstStyle>
          <a:p>
            <a:fld id="{1785216F-6339-4881-9012-24092B07552A}" type="slidenum">
              <a:rPr lang="en-US" altLang="en-US"/>
              <a:pPr/>
              <a:t>‹#›</a:t>
            </a:fld>
            <a:endParaRPr lang="en-US" altLang="en-US"/>
          </a:p>
        </p:txBody>
      </p:sp>
    </p:spTree>
    <p:extLst>
      <p:ext uri="{BB962C8B-B14F-4D97-AF65-F5344CB8AC3E}">
        <p14:creationId xmlns:p14="http://schemas.microsoft.com/office/powerpoint/2010/main" val="3720960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Rectangle 15">
            <a:extLst>
              <a:ext uri="{FF2B5EF4-FFF2-40B4-BE49-F238E27FC236}">
                <a16:creationId xmlns:a16="http://schemas.microsoft.com/office/drawing/2014/main" id="{A0230F1E-D834-448A-80EB-7630EB4F0453}"/>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16">
            <a:extLst>
              <a:ext uri="{FF2B5EF4-FFF2-40B4-BE49-F238E27FC236}">
                <a16:creationId xmlns:a16="http://schemas.microsoft.com/office/drawing/2014/main" id="{D5B38E11-8AD0-4CD2-AC2B-EBC584383A43}"/>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DE3B1541-B46D-4CDA-A128-F2EE5CB31916}"/>
              </a:ext>
            </a:extLst>
          </p:cNvPr>
          <p:cNvSpPr>
            <a:spLocks noGrp="1" noChangeArrowheads="1"/>
          </p:cNvSpPr>
          <p:nvPr>
            <p:ph type="sldNum" idx="12"/>
          </p:nvPr>
        </p:nvSpPr>
        <p:spPr>
          <a:ln/>
        </p:spPr>
        <p:txBody>
          <a:bodyPr/>
          <a:lstStyle>
            <a:lvl1pPr>
              <a:defRPr/>
            </a:lvl1pPr>
          </a:lstStyle>
          <a:p>
            <a:fld id="{1747FD3D-DE27-4BF6-9022-76037AC2B886}" type="slidenum">
              <a:rPr lang="en-US" altLang="en-US"/>
              <a:pPr/>
              <a:t>‹#›</a:t>
            </a:fld>
            <a:endParaRPr lang="en-US" altLang="en-US"/>
          </a:p>
        </p:txBody>
      </p:sp>
    </p:spTree>
    <p:extLst>
      <p:ext uri="{BB962C8B-B14F-4D97-AF65-F5344CB8AC3E}">
        <p14:creationId xmlns:p14="http://schemas.microsoft.com/office/powerpoint/2010/main" val="1128811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522001C5-E05C-49E5-AA5A-6CFE245EAEE0}"/>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16">
            <a:extLst>
              <a:ext uri="{FF2B5EF4-FFF2-40B4-BE49-F238E27FC236}">
                <a16:creationId xmlns:a16="http://schemas.microsoft.com/office/drawing/2014/main" id="{5F75208D-E4FB-4E29-8B5F-B598E3705455}"/>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17">
            <a:extLst>
              <a:ext uri="{FF2B5EF4-FFF2-40B4-BE49-F238E27FC236}">
                <a16:creationId xmlns:a16="http://schemas.microsoft.com/office/drawing/2014/main" id="{ABF55A05-A898-4266-AFD4-CD68AA17FC2B}"/>
              </a:ext>
            </a:extLst>
          </p:cNvPr>
          <p:cNvSpPr>
            <a:spLocks noGrp="1" noChangeArrowheads="1"/>
          </p:cNvSpPr>
          <p:nvPr>
            <p:ph type="sldNum" idx="12"/>
          </p:nvPr>
        </p:nvSpPr>
        <p:spPr>
          <a:ln/>
        </p:spPr>
        <p:txBody>
          <a:bodyPr/>
          <a:lstStyle>
            <a:lvl1pPr>
              <a:defRPr/>
            </a:lvl1pPr>
          </a:lstStyle>
          <a:p>
            <a:fld id="{CB18DE15-B2BB-4EC1-9274-4872B2F683E4}" type="slidenum">
              <a:rPr lang="en-US" altLang="en-US"/>
              <a:pPr/>
              <a:t>‹#›</a:t>
            </a:fld>
            <a:endParaRPr lang="en-US" altLang="en-US"/>
          </a:p>
        </p:txBody>
      </p:sp>
    </p:spTree>
    <p:extLst>
      <p:ext uri="{BB962C8B-B14F-4D97-AF65-F5344CB8AC3E}">
        <p14:creationId xmlns:p14="http://schemas.microsoft.com/office/powerpoint/2010/main" val="17932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
            <a:extLst>
              <a:ext uri="{FF2B5EF4-FFF2-40B4-BE49-F238E27FC236}">
                <a16:creationId xmlns:a16="http://schemas.microsoft.com/office/drawing/2014/main" id="{A18F641E-7619-4CC9-AFB5-F18B93C3B0EE}"/>
              </a:ext>
            </a:extLst>
          </p:cNvPr>
          <p:cNvSpPr>
            <a:spLocks noGrp="1" noChangeArrowheads="1"/>
          </p:cNvSpPr>
          <p:nvPr>
            <p:ph type="ftr" idx="10"/>
          </p:nvPr>
        </p:nvSpPr>
        <p:spPr>
          <a:ln/>
        </p:spPr>
        <p:txBody>
          <a:bodyPr/>
          <a:lstStyle>
            <a:lvl1pPr>
              <a:defRPr/>
            </a:lvl1pPr>
          </a:lstStyle>
          <a:p>
            <a:pPr>
              <a:defRPr/>
            </a:pPr>
            <a:endParaRPr lang="en-US"/>
          </a:p>
        </p:txBody>
      </p:sp>
      <p:sp>
        <p:nvSpPr>
          <p:cNvPr id="5" name="Rectangle 2">
            <a:extLst>
              <a:ext uri="{FF2B5EF4-FFF2-40B4-BE49-F238E27FC236}">
                <a16:creationId xmlns:a16="http://schemas.microsoft.com/office/drawing/2014/main" id="{9984D2FE-268F-4B1A-86CD-9F2E19B7F8F2}"/>
              </a:ext>
            </a:extLst>
          </p:cNvPr>
          <p:cNvSpPr>
            <a:spLocks noGrp="1" noChangeArrowheads="1"/>
          </p:cNvSpPr>
          <p:nvPr>
            <p:ph type="sldNum" idx="11"/>
          </p:nvPr>
        </p:nvSpPr>
        <p:spPr>
          <a:ln/>
        </p:spPr>
        <p:txBody>
          <a:bodyPr/>
          <a:lstStyle>
            <a:lvl1pPr>
              <a:defRPr/>
            </a:lvl1pPr>
          </a:lstStyle>
          <a:p>
            <a:fld id="{2E1FE19F-5CFE-43A6-9854-DAFECDD9370D}" type="slidenum">
              <a:rPr lang="en-US" altLang="en-US"/>
              <a:pPr/>
              <a:t>‹#›</a:t>
            </a:fld>
            <a:endParaRPr lang="en-US" altLang="en-US"/>
          </a:p>
        </p:txBody>
      </p:sp>
      <p:sp>
        <p:nvSpPr>
          <p:cNvPr id="6" name="Rectangle 15">
            <a:extLst>
              <a:ext uri="{FF2B5EF4-FFF2-40B4-BE49-F238E27FC236}">
                <a16:creationId xmlns:a16="http://schemas.microsoft.com/office/drawing/2014/main" id="{ACFA2E3B-9248-4F23-A9E0-DE1978DE19A7}"/>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9353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a:ext uri="{FF2B5EF4-FFF2-40B4-BE49-F238E27FC236}">
                <a16:creationId xmlns:a16="http://schemas.microsoft.com/office/drawing/2014/main" id="{C2DF6A5D-F6CC-4C2F-99FB-FB686B3BCEC2}"/>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4B31FF04-7480-46A8-AFE3-11D096C1A69B}"/>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17">
            <a:extLst>
              <a:ext uri="{FF2B5EF4-FFF2-40B4-BE49-F238E27FC236}">
                <a16:creationId xmlns:a16="http://schemas.microsoft.com/office/drawing/2014/main" id="{A2F627A4-D384-4D5E-9AB1-20A44E693D64}"/>
              </a:ext>
            </a:extLst>
          </p:cNvPr>
          <p:cNvSpPr>
            <a:spLocks noGrp="1" noChangeArrowheads="1"/>
          </p:cNvSpPr>
          <p:nvPr>
            <p:ph type="sldNum" idx="12"/>
          </p:nvPr>
        </p:nvSpPr>
        <p:spPr>
          <a:ln/>
        </p:spPr>
        <p:txBody>
          <a:bodyPr/>
          <a:lstStyle>
            <a:lvl1pPr>
              <a:defRPr/>
            </a:lvl1pPr>
          </a:lstStyle>
          <a:p>
            <a:fld id="{A925EB82-F874-4E1A-B22D-4B9C2C7D1464}" type="slidenum">
              <a:rPr lang="en-US" altLang="en-US"/>
              <a:pPr/>
              <a:t>‹#›</a:t>
            </a:fld>
            <a:endParaRPr lang="en-US" altLang="en-US"/>
          </a:p>
        </p:txBody>
      </p:sp>
    </p:spTree>
    <p:extLst>
      <p:ext uri="{BB962C8B-B14F-4D97-AF65-F5344CB8AC3E}">
        <p14:creationId xmlns:p14="http://schemas.microsoft.com/office/powerpoint/2010/main" val="2481148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a:extLst>
              <a:ext uri="{FF2B5EF4-FFF2-40B4-BE49-F238E27FC236}">
                <a16:creationId xmlns:a16="http://schemas.microsoft.com/office/drawing/2014/main" id="{34F98A2A-A53A-4E7C-9FE6-835D7B4F4B98}"/>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16">
            <a:extLst>
              <a:ext uri="{FF2B5EF4-FFF2-40B4-BE49-F238E27FC236}">
                <a16:creationId xmlns:a16="http://schemas.microsoft.com/office/drawing/2014/main" id="{A65DFE68-8F23-452B-ADD8-2F69B8CD7742}"/>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17">
            <a:extLst>
              <a:ext uri="{FF2B5EF4-FFF2-40B4-BE49-F238E27FC236}">
                <a16:creationId xmlns:a16="http://schemas.microsoft.com/office/drawing/2014/main" id="{75C1156A-6634-494D-9D2C-2A84E80568EC}"/>
              </a:ext>
            </a:extLst>
          </p:cNvPr>
          <p:cNvSpPr>
            <a:spLocks noGrp="1" noChangeArrowheads="1"/>
          </p:cNvSpPr>
          <p:nvPr>
            <p:ph type="sldNum" idx="12"/>
          </p:nvPr>
        </p:nvSpPr>
        <p:spPr>
          <a:ln/>
        </p:spPr>
        <p:txBody>
          <a:bodyPr/>
          <a:lstStyle>
            <a:lvl1pPr>
              <a:defRPr/>
            </a:lvl1pPr>
          </a:lstStyle>
          <a:p>
            <a:fld id="{E15C7FC2-6ACD-4C43-8576-CA5A13CBFE4C}" type="slidenum">
              <a:rPr lang="en-US" altLang="en-US"/>
              <a:pPr/>
              <a:t>‹#›</a:t>
            </a:fld>
            <a:endParaRPr lang="en-US" altLang="en-US"/>
          </a:p>
        </p:txBody>
      </p:sp>
    </p:spTree>
    <p:extLst>
      <p:ext uri="{BB962C8B-B14F-4D97-AF65-F5344CB8AC3E}">
        <p14:creationId xmlns:p14="http://schemas.microsoft.com/office/powerpoint/2010/main" val="1605167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5">
            <a:extLst>
              <a:ext uri="{FF2B5EF4-FFF2-40B4-BE49-F238E27FC236}">
                <a16:creationId xmlns:a16="http://schemas.microsoft.com/office/drawing/2014/main" id="{49BFB423-082A-413E-8DF4-AAE725F96391}"/>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4C656A6A-9EEA-46C4-9C24-0574E404A847}"/>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5502C72A-7C58-4723-A1F2-32740B06FA9D}"/>
              </a:ext>
            </a:extLst>
          </p:cNvPr>
          <p:cNvSpPr>
            <a:spLocks noGrp="1" noChangeArrowheads="1"/>
          </p:cNvSpPr>
          <p:nvPr>
            <p:ph type="sldNum" idx="12"/>
          </p:nvPr>
        </p:nvSpPr>
        <p:spPr>
          <a:ln/>
        </p:spPr>
        <p:txBody>
          <a:bodyPr/>
          <a:lstStyle>
            <a:lvl1pPr>
              <a:defRPr/>
            </a:lvl1pPr>
          </a:lstStyle>
          <a:p>
            <a:fld id="{E72536CB-C61C-4123-8F1F-D491C4EB1F82}" type="slidenum">
              <a:rPr lang="en-US" altLang="en-US"/>
              <a:pPr/>
              <a:t>‹#›</a:t>
            </a:fld>
            <a:endParaRPr lang="en-US" altLang="en-US"/>
          </a:p>
        </p:txBody>
      </p:sp>
    </p:spTree>
    <p:extLst>
      <p:ext uri="{BB962C8B-B14F-4D97-AF65-F5344CB8AC3E}">
        <p14:creationId xmlns:p14="http://schemas.microsoft.com/office/powerpoint/2010/main" val="2156893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1600200"/>
            <a:ext cx="2132012" cy="4525963"/>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1600200"/>
            <a:ext cx="6243638"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Rectangle 15">
            <a:extLst>
              <a:ext uri="{FF2B5EF4-FFF2-40B4-BE49-F238E27FC236}">
                <a16:creationId xmlns:a16="http://schemas.microsoft.com/office/drawing/2014/main" id="{6958E765-BA93-40BD-AB27-DBFB8A8155A8}"/>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16">
            <a:extLst>
              <a:ext uri="{FF2B5EF4-FFF2-40B4-BE49-F238E27FC236}">
                <a16:creationId xmlns:a16="http://schemas.microsoft.com/office/drawing/2014/main" id="{B9FBF2E6-7202-45A2-A001-5F8508757AC1}"/>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C47BA2A5-6423-4A3A-B7FC-AF6F33D7E53D}"/>
              </a:ext>
            </a:extLst>
          </p:cNvPr>
          <p:cNvSpPr>
            <a:spLocks noGrp="1" noChangeArrowheads="1"/>
          </p:cNvSpPr>
          <p:nvPr>
            <p:ph type="sldNum" idx="12"/>
          </p:nvPr>
        </p:nvSpPr>
        <p:spPr>
          <a:ln/>
        </p:spPr>
        <p:txBody>
          <a:bodyPr/>
          <a:lstStyle>
            <a:lvl1pPr>
              <a:defRPr/>
            </a:lvl1pPr>
          </a:lstStyle>
          <a:p>
            <a:fld id="{110D7654-24DE-4038-9DF4-A9AE6DF63F7C}" type="slidenum">
              <a:rPr lang="en-US" altLang="en-US"/>
              <a:pPr/>
              <a:t>‹#›</a:t>
            </a:fld>
            <a:endParaRPr lang="en-US" altLang="en-US"/>
          </a:p>
        </p:txBody>
      </p:sp>
    </p:spTree>
    <p:extLst>
      <p:ext uri="{BB962C8B-B14F-4D97-AF65-F5344CB8AC3E}">
        <p14:creationId xmlns:p14="http://schemas.microsoft.com/office/powerpoint/2010/main" val="42535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
            <a:extLst>
              <a:ext uri="{FF2B5EF4-FFF2-40B4-BE49-F238E27FC236}">
                <a16:creationId xmlns:a16="http://schemas.microsoft.com/office/drawing/2014/main" id="{72265DDB-933D-4E8D-8B0C-5F4FA837CEB0}"/>
              </a:ext>
            </a:extLst>
          </p:cNvPr>
          <p:cNvSpPr>
            <a:spLocks noGrp="1" noChangeArrowheads="1"/>
          </p:cNvSpPr>
          <p:nvPr>
            <p:ph type="ftr" idx="10"/>
          </p:nvPr>
        </p:nvSpPr>
        <p:spPr>
          <a:ln/>
        </p:spPr>
        <p:txBody>
          <a:bodyPr/>
          <a:lstStyle>
            <a:lvl1pPr>
              <a:defRPr/>
            </a:lvl1pPr>
          </a:lstStyle>
          <a:p>
            <a:pPr>
              <a:defRPr/>
            </a:pPr>
            <a:endParaRPr lang="en-US"/>
          </a:p>
        </p:txBody>
      </p:sp>
      <p:sp>
        <p:nvSpPr>
          <p:cNvPr id="5" name="Rectangle 2">
            <a:extLst>
              <a:ext uri="{FF2B5EF4-FFF2-40B4-BE49-F238E27FC236}">
                <a16:creationId xmlns:a16="http://schemas.microsoft.com/office/drawing/2014/main" id="{8F48D203-6B40-4A94-94E2-E5B357347C6D}"/>
              </a:ext>
            </a:extLst>
          </p:cNvPr>
          <p:cNvSpPr>
            <a:spLocks noGrp="1" noChangeArrowheads="1"/>
          </p:cNvSpPr>
          <p:nvPr>
            <p:ph type="sldNum" idx="11"/>
          </p:nvPr>
        </p:nvSpPr>
        <p:spPr>
          <a:ln/>
        </p:spPr>
        <p:txBody>
          <a:bodyPr/>
          <a:lstStyle>
            <a:lvl1pPr>
              <a:defRPr/>
            </a:lvl1pPr>
          </a:lstStyle>
          <a:p>
            <a:fld id="{66CB9580-20AC-4BC8-8EE6-CA1515C74B85}" type="slidenum">
              <a:rPr lang="en-US" altLang="en-US"/>
              <a:pPr/>
              <a:t>‹#›</a:t>
            </a:fld>
            <a:endParaRPr lang="en-US" altLang="en-US"/>
          </a:p>
        </p:txBody>
      </p:sp>
      <p:sp>
        <p:nvSpPr>
          <p:cNvPr id="6" name="Rectangle 15">
            <a:extLst>
              <a:ext uri="{FF2B5EF4-FFF2-40B4-BE49-F238E27FC236}">
                <a16:creationId xmlns:a16="http://schemas.microsoft.com/office/drawing/2014/main" id="{3059F9AB-EA9D-46A4-9D91-F7CEDA5C65A0}"/>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9357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981200"/>
            <a:ext cx="4035425" cy="387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5025" y="1981200"/>
            <a:ext cx="4035425" cy="387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1">
            <a:extLst>
              <a:ext uri="{FF2B5EF4-FFF2-40B4-BE49-F238E27FC236}">
                <a16:creationId xmlns:a16="http://schemas.microsoft.com/office/drawing/2014/main" id="{465E799D-A52E-4807-8292-15CFD385E209}"/>
              </a:ext>
            </a:extLst>
          </p:cNvPr>
          <p:cNvSpPr>
            <a:spLocks noGrp="1" noChangeArrowheads="1"/>
          </p:cNvSpPr>
          <p:nvPr>
            <p:ph type="ftr" idx="10"/>
          </p:nvPr>
        </p:nvSpPr>
        <p:spPr>
          <a:ln/>
        </p:spPr>
        <p:txBody>
          <a:bodyPr/>
          <a:lstStyle>
            <a:lvl1pPr>
              <a:defRPr/>
            </a:lvl1pPr>
          </a:lstStyle>
          <a:p>
            <a:pPr>
              <a:defRPr/>
            </a:pPr>
            <a:endParaRPr lang="en-US"/>
          </a:p>
        </p:txBody>
      </p:sp>
      <p:sp>
        <p:nvSpPr>
          <p:cNvPr id="6" name="Rectangle 2">
            <a:extLst>
              <a:ext uri="{FF2B5EF4-FFF2-40B4-BE49-F238E27FC236}">
                <a16:creationId xmlns:a16="http://schemas.microsoft.com/office/drawing/2014/main" id="{FB33AEFC-947C-43EA-A88B-D80BB8BE90AF}"/>
              </a:ext>
            </a:extLst>
          </p:cNvPr>
          <p:cNvSpPr>
            <a:spLocks noGrp="1" noChangeArrowheads="1"/>
          </p:cNvSpPr>
          <p:nvPr>
            <p:ph type="sldNum" idx="11"/>
          </p:nvPr>
        </p:nvSpPr>
        <p:spPr>
          <a:ln/>
        </p:spPr>
        <p:txBody>
          <a:bodyPr/>
          <a:lstStyle>
            <a:lvl1pPr>
              <a:defRPr/>
            </a:lvl1pPr>
          </a:lstStyle>
          <a:p>
            <a:fld id="{382BA9CD-1031-4C60-A298-B028453CF9B3}" type="slidenum">
              <a:rPr lang="en-US" altLang="en-US"/>
              <a:pPr/>
              <a:t>‹#›</a:t>
            </a:fld>
            <a:endParaRPr lang="en-US" altLang="en-US"/>
          </a:p>
        </p:txBody>
      </p:sp>
      <p:sp>
        <p:nvSpPr>
          <p:cNvPr id="7" name="Rectangle 15">
            <a:extLst>
              <a:ext uri="{FF2B5EF4-FFF2-40B4-BE49-F238E27FC236}">
                <a16:creationId xmlns:a16="http://schemas.microsoft.com/office/drawing/2014/main" id="{B6E5722F-F905-4E9F-B1EC-147A914AD173}"/>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9811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Rectangle 1">
            <a:extLst>
              <a:ext uri="{FF2B5EF4-FFF2-40B4-BE49-F238E27FC236}">
                <a16:creationId xmlns:a16="http://schemas.microsoft.com/office/drawing/2014/main" id="{34365DCE-553E-45E2-9F63-BFE952E0F613}"/>
              </a:ext>
            </a:extLst>
          </p:cNvPr>
          <p:cNvSpPr>
            <a:spLocks noGrp="1" noChangeArrowheads="1"/>
          </p:cNvSpPr>
          <p:nvPr>
            <p:ph type="ftr" idx="10"/>
          </p:nvPr>
        </p:nvSpPr>
        <p:spPr>
          <a:ln/>
        </p:spPr>
        <p:txBody>
          <a:bodyPr/>
          <a:lstStyle>
            <a:lvl1pPr>
              <a:defRPr/>
            </a:lvl1pPr>
          </a:lstStyle>
          <a:p>
            <a:pPr>
              <a:defRPr/>
            </a:pPr>
            <a:endParaRPr lang="en-US"/>
          </a:p>
        </p:txBody>
      </p:sp>
      <p:sp>
        <p:nvSpPr>
          <p:cNvPr id="8" name="Rectangle 2">
            <a:extLst>
              <a:ext uri="{FF2B5EF4-FFF2-40B4-BE49-F238E27FC236}">
                <a16:creationId xmlns:a16="http://schemas.microsoft.com/office/drawing/2014/main" id="{103D42B8-BD84-44FB-9C42-B1AC9A83D20E}"/>
              </a:ext>
            </a:extLst>
          </p:cNvPr>
          <p:cNvSpPr>
            <a:spLocks noGrp="1" noChangeArrowheads="1"/>
          </p:cNvSpPr>
          <p:nvPr>
            <p:ph type="sldNum" idx="11"/>
          </p:nvPr>
        </p:nvSpPr>
        <p:spPr>
          <a:ln/>
        </p:spPr>
        <p:txBody>
          <a:bodyPr/>
          <a:lstStyle>
            <a:lvl1pPr>
              <a:defRPr/>
            </a:lvl1pPr>
          </a:lstStyle>
          <a:p>
            <a:fld id="{18E0951A-5CAA-4E2A-8273-851B06279387}" type="slidenum">
              <a:rPr lang="en-US" altLang="en-US"/>
              <a:pPr/>
              <a:t>‹#›</a:t>
            </a:fld>
            <a:endParaRPr lang="en-US" altLang="en-US"/>
          </a:p>
        </p:txBody>
      </p:sp>
      <p:sp>
        <p:nvSpPr>
          <p:cNvPr id="9" name="Rectangle 15">
            <a:extLst>
              <a:ext uri="{FF2B5EF4-FFF2-40B4-BE49-F238E27FC236}">
                <a16:creationId xmlns:a16="http://schemas.microsoft.com/office/drawing/2014/main" id="{41D124EE-8582-45E3-B566-F96A8D0C3878}"/>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937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Rectangle 1">
            <a:extLst>
              <a:ext uri="{FF2B5EF4-FFF2-40B4-BE49-F238E27FC236}">
                <a16:creationId xmlns:a16="http://schemas.microsoft.com/office/drawing/2014/main" id="{593CBA71-4546-4048-8BF5-E588690E91A9}"/>
              </a:ext>
            </a:extLst>
          </p:cNvPr>
          <p:cNvSpPr>
            <a:spLocks noGrp="1" noChangeArrowheads="1"/>
          </p:cNvSpPr>
          <p:nvPr>
            <p:ph type="ftr" idx="10"/>
          </p:nvPr>
        </p:nvSpPr>
        <p:spPr>
          <a:ln/>
        </p:spPr>
        <p:txBody>
          <a:bodyPr/>
          <a:lstStyle>
            <a:lvl1pPr>
              <a:defRPr/>
            </a:lvl1pPr>
          </a:lstStyle>
          <a:p>
            <a:pPr>
              <a:defRPr/>
            </a:pPr>
            <a:endParaRPr lang="en-US"/>
          </a:p>
        </p:txBody>
      </p:sp>
      <p:sp>
        <p:nvSpPr>
          <p:cNvPr id="4" name="Rectangle 2">
            <a:extLst>
              <a:ext uri="{FF2B5EF4-FFF2-40B4-BE49-F238E27FC236}">
                <a16:creationId xmlns:a16="http://schemas.microsoft.com/office/drawing/2014/main" id="{BD395C01-1B98-4A26-8DA2-8F78DF02AC0B}"/>
              </a:ext>
            </a:extLst>
          </p:cNvPr>
          <p:cNvSpPr>
            <a:spLocks noGrp="1" noChangeArrowheads="1"/>
          </p:cNvSpPr>
          <p:nvPr>
            <p:ph type="sldNum" idx="11"/>
          </p:nvPr>
        </p:nvSpPr>
        <p:spPr>
          <a:ln/>
        </p:spPr>
        <p:txBody>
          <a:bodyPr/>
          <a:lstStyle>
            <a:lvl1pPr>
              <a:defRPr/>
            </a:lvl1pPr>
          </a:lstStyle>
          <a:p>
            <a:fld id="{77F0814D-F081-4CEA-8A73-83BF0908EDB1}" type="slidenum">
              <a:rPr lang="en-US" altLang="en-US"/>
              <a:pPr/>
              <a:t>‹#›</a:t>
            </a:fld>
            <a:endParaRPr lang="en-US" altLang="en-US"/>
          </a:p>
        </p:txBody>
      </p:sp>
      <p:sp>
        <p:nvSpPr>
          <p:cNvPr id="5" name="Rectangle 15">
            <a:extLst>
              <a:ext uri="{FF2B5EF4-FFF2-40B4-BE49-F238E27FC236}">
                <a16:creationId xmlns:a16="http://schemas.microsoft.com/office/drawing/2014/main" id="{CF8D7E46-59A8-425E-B001-28ED06DF3A33}"/>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5085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97766B-F67C-442C-84C5-3BFDB601B968}"/>
              </a:ext>
            </a:extLst>
          </p:cNvPr>
          <p:cNvSpPr>
            <a:spLocks noGrp="1" noChangeArrowheads="1"/>
          </p:cNvSpPr>
          <p:nvPr>
            <p:ph type="ftr" idx="10"/>
          </p:nvPr>
        </p:nvSpPr>
        <p:spPr>
          <a:ln/>
        </p:spPr>
        <p:txBody>
          <a:bodyPr/>
          <a:lstStyle>
            <a:lvl1pPr>
              <a:defRPr/>
            </a:lvl1pPr>
          </a:lstStyle>
          <a:p>
            <a:pPr>
              <a:defRPr/>
            </a:pPr>
            <a:endParaRPr lang="en-US"/>
          </a:p>
        </p:txBody>
      </p:sp>
      <p:sp>
        <p:nvSpPr>
          <p:cNvPr id="3" name="Rectangle 2">
            <a:extLst>
              <a:ext uri="{FF2B5EF4-FFF2-40B4-BE49-F238E27FC236}">
                <a16:creationId xmlns:a16="http://schemas.microsoft.com/office/drawing/2014/main" id="{881BA901-1250-49DE-8E75-1FED5B5B2883}"/>
              </a:ext>
            </a:extLst>
          </p:cNvPr>
          <p:cNvSpPr>
            <a:spLocks noGrp="1" noChangeArrowheads="1"/>
          </p:cNvSpPr>
          <p:nvPr>
            <p:ph type="sldNum" idx="11"/>
          </p:nvPr>
        </p:nvSpPr>
        <p:spPr>
          <a:ln/>
        </p:spPr>
        <p:txBody>
          <a:bodyPr/>
          <a:lstStyle>
            <a:lvl1pPr>
              <a:defRPr/>
            </a:lvl1pPr>
          </a:lstStyle>
          <a:p>
            <a:fld id="{8A2E2248-8574-45F2-8ECB-D0557F15CB71}" type="slidenum">
              <a:rPr lang="en-US" altLang="en-US"/>
              <a:pPr/>
              <a:t>‹#›</a:t>
            </a:fld>
            <a:endParaRPr lang="en-US" altLang="en-US"/>
          </a:p>
        </p:txBody>
      </p:sp>
      <p:sp>
        <p:nvSpPr>
          <p:cNvPr id="4" name="Rectangle 15">
            <a:extLst>
              <a:ext uri="{FF2B5EF4-FFF2-40B4-BE49-F238E27FC236}">
                <a16:creationId xmlns:a16="http://schemas.microsoft.com/office/drawing/2014/main" id="{7D3A7465-587E-4F1C-A7FA-77514E0CBCA9}"/>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2523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a:extLst>
              <a:ext uri="{FF2B5EF4-FFF2-40B4-BE49-F238E27FC236}">
                <a16:creationId xmlns:a16="http://schemas.microsoft.com/office/drawing/2014/main" id="{ED2559B4-F03E-410E-B595-6AB2E7B74164}"/>
              </a:ext>
            </a:extLst>
          </p:cNvPr>
          <p:cNvSpPr>
            <a:spLocks noGrp="1" noChangeArrowheads="1"/>
          </p:cNvSpPr>
          <p:nvPr>
            <p:ph type="ftr" idx="10"/>
          </p:nvPr>
        </p:nvSpPr>
        <p:spPr>
          <a:ln/>
        </p:spPr>
        <p:txBody>
          <a:bodyPr/>
          <a:lstStyle>
            <a:lvl1pPr>
              <a:defRPr/>
            </a:lvl1pPr>
          </a:lstStyle>
          <a:p>
            <a:pPr>
              <a:defRPr/>
            </a:pPr>
            <a:endParaRPr lang="en-US"/>
          </a:p>
        </p:txBody>
      </p:sp>
      <p:sp>
        <p:nvSpPr>
          <p:cNvPr id="6" name="Rectangle 2">
            <a:extLst>
              <a:ext uri="{FF2B5EF4-FFF2-40B4-BE49-F238E27FC236}">
                <a16:creationId xmlns:a16="http://schemas.microsoft.com/office/drawing/2014/main" id="{3BF70138-A77C-4800-8B90-294A1F76AB7D}"/>
              </a:ext>
            </a:extLst>
          </p:cNvPr>
          <p:cNvSpPr>
            <a:spLocks noGrp="1" noChangeArrowheads="1"/>
          </p:cNvSpPr>
          <p:nvPr>
            <p:ph type="sldNum" idx="11"/>
          </p:nvPr>
        </p:nvSpPr>
        <p:spPr>
          <a:ln/>
        </p:spPr>
        <p:txBody>
          <a:bodyPr/>
          <a:lstStyle>
            <a:lvl1pPr>
              <a:defRPr/>
            </a:lvl1pPr>
          </a:lstStyle>
          <a:p>
            <a:fld id="{92E4C5A5-6ADA-4F35-BB71-FF06AB053647}" type="slidenum">
              <a:rPr lang="en-US" altLang="en-US"/>
              <a:pPr/>
              <a:t>‹#›</a:t>
            </a:fld>
            <a:endParaRPr lang="en-US" altLang="en-US"/>
          </a:p>
        </p:txBody>
      </p:sp>
      <p:sp>
        <p:nvSpPr>
          <p:cNvPr id="7" name="Rectangle 15">
            <a:extLst>
              <a:ext uri="{FF2B5EF4-FFF2-40B4-BE49-F238E27FC236}">
                <a16:creationId xmlns:a16="http://schemas.microsoft.com/office/drawing/2014/main" id="{082B073F-4D29-40FF-9BA7-4A50D731F13E}"/>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39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
            <a:extLst>
              <a:ext uri="{FF2B5EF4-FFF2-40B4-BE49-F238E27FC236}">
                <a16:creationId xmlns:a16="http://schemas.microsoft.com/office/drawing/2014/main" id="{C4BEA3BD-8C08-4B2C-B7B2-0A1B628EF661}"/>
              </a:ext>
            </a:extLst>
          </p:cNvPr>
          <p:cNvSpPr>
            <a:spLocks noGrp="1" noChangeArrowheads="1"/>
          </p:cNvSpPr>
          <p:nvPr>
            <p:ph type="ftr" idx="10"/>
          </p:nvPr>
        </p:nvSpPr>
        <p:spPr>
          <a:ln/>
        </p:spPr>
        <p:txBody>
          <a:bodyPr/>
          <a:lstStyle>
            <a:lvl1pPr>
              <a:defRPr/>
            </a:lvl1pPr>
          </a:lstStyle>
          <a:p>
            <a:pPr>
              <a:defRPr/>
            </a:pPr>
            <a:endParaRPr lang="en-US"/>
          </a:p>
        </p:txBody>
      </p:sp>
      <p:sp>
        <p:nvSpPr>
          <p:cNvPr id="6" name="Rectangle 2">
            <a:extLst>
              <a:ext uri="{FF2B5EF4-FFF2-40B4-BE49-F238E27FC236}">
                <a16:creationId xmlns:a16="http://schemas.microsoft.com/office/drawing/2014/main" id="{D02DED4E-7AEE-4646-835B-4CFB872EF67F}"/>
              </a:ext>
            </a:extLst>
          </p:cNvPr>
          <p:cNvSpPr>
            <a:spLocks noGrp="1" noChangeArrowheads="1"/>
          </p:cNvSpPr>
          <p:nvPr>
            <p:ph type="sldNum" idx="11"/>
          </p:nvPr>
        </p:nvSpPr>
        <p:spPr>
          <a:ln/>
        </p:spPr>
        <p:txBody>
          <a:bodyPr/>
          <a:lstStyle>
            <a:lvl1pPr>
              <a:defRPr/>
            </a:lvl1pPr>
          </a:lstStyle>
          <a:p>
            <a:fld id="{B180151E-D3E6-4AB4-9FBE-A3A3C8CF4651}" type="slidenum">
              <a:rPr lang="en-US" altLang="en-US"/>
              <a:pPr/>
              <a:t>‹#›</a:t>
            </a:fld>
            <a:endParaRPr lang="en-US" altLang="en-US"/>
          </a:p>
        </p:txBody>
      </p:sp>
      <p:sp>
        <p:nvSpPr>
          <p:cNvPr id="7" name="Rectangle 15">
            <a:extLst>
              <a:ext uri="{FF2B5EF4-FFF2-40B4-BE49-F238E27FC236}">
                <a16:creationId xmlns:a16="http://schemas.microsoft.com/office/drawing/2014/main" id="{C63A8337-E26C-46D3-B33D-72FCC0210C6E}"/>
              </a:ext>
            </a:extLst>
          </p:cNvPr>
          <p:cNvSpPr>
            <a:spLocks noGrp="1" noChangeArrowheads="1"/>
          </p:cNvSpPr>
          <p:nvPr>
            <p:ph type="dt"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356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FE69B4D-0EA1-45F9-A171-8DD8BC557CDA}"/>
              </a:ext>
            </a:extLst>
          </p:cNvPr>
          <p:cNvSpPr>
            <a:spLocks noGrp="1" noChangeArrowheads="1"/>
          </p:cNvSpPr>
          <p:nvPr>
            <p:ph type="ftr"/>
          </p:nvPr>
        </p:nvSpPr>
        <p:spPr bwMode="auto">
          <a:xfrm>
            <a:off x="3124200" y="6248400"/>
            <a:ext cx="2889250" cy="4508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n-ea"/>
                <a:cs typeface="+mn-cs"/>
              </a:defRPr>
            </a:lvl1pPr>
          </a:lstStyle>
          <a:p>
            <a:pPr>
              <a:defRPr/>
            </a:pPr>
            <a:endParaRPr lang="en-US"/>
          </a:p>
        </p:txBody>
      </p:sp>
      <p:sp>
        <p:nvSpPr>
          <p:cNvPr id="1026" name="Rectangle 2">
            <a:extLst>
              <a:ext uri="{FF2B5EF4-FFF2-40B4-BE49-F238E27FC236}">
                <a16:creationId xmlns:a16="http://schemas.microsoft.com/office/drawing/2014/main" id="{9C0D6342-DF91-4C9F-9381-EC55C98A1C81}"/>
              </a:ext>
            </a:extLst>
          </p:cNvPr>
          <p:cNvSpPr>
            <a:spLocks noGrp="1" noChangeArrowheads="1"/>
          </p:cNvSpPr>
          <p:nvPr>
            <p:ph type="sldNum"/>
          </p:nvPr>
        </p:nvSpPr>
        <p:spPr bwMode="auto">
          <a:xfrm>
            <a:off x="6553200" y="6248400"/>
            <a:ext cx="2127250" cy="4508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SzPct val="100000"/>
              <a:defRPr>
                <a:solidFill>
                  <a:srgbClr val="000000"/>
                </a:solidFill>
              </a:defRPr>
            </a:lvl1pPr>
          </a:lstStyle>
          <a:p>
            <a:fld id="{A773F9A7-9D54-467D-9C68-BA2E2F65FAE5}" type="slidenum">
              <a:rPr lang="en-US" altLang="en-US"/>
              <a:pPr/>
              <a:t>‹#›</a:t>
            </a:fld>
            <a:endParaRPr lang="en-US" altLang="en-US"/>
          </a:p>
        </p:txBody>
      </p:sp>
      <p:grpSp>
        <p:nvGrpSpPr>
          <p:cNvPr id="1028" name="Group 3">
            <a:extLst>
              <a:ext uri="{FF2B5EF4-FFF2-40B4-BE49-F238E27FC236}">
                <a16:creationId xmlns:a16="http://schemas.microsoft.com/office/drawing/2014/main" id="{02BF5ADE-8EA0-4FA3-B908-C1E65E6E5A26}"/>
              </a:ext>
            </a:extLst>
          </p:cNvPr>
          <p:cNvGrpSpPr>
            <a:grpSpLocks/>
          </p:cNvGrpSpPr>
          <p:nvPr/>
        </p:nvGrpSpPr>
        <p:grpSpPr bwMode="auto">
          <a:xfrm>
            <a:off x="0" y="0"/>
            <a:ext cx="9140825" cy="542925"/>
            <a:chOff x="0" y="0"/>
            <a:chExt cx="5758" cy="342"/>
          </a:xfrm>
        </p:grpSpPr>
        <p:sp>
          <p:nvSpPr>
            <p:cNvPr id="1032" name="Rectangle 4">
              <a:extLst>
                <a:ext uri="{FF2B5EF4-FFF2-40B4-BE49-F238E27FC236}">
                  <a16:creationId xmlns:a16="http://schemas.microsoft.com/office/drawing/2014/main" id="{C014C4BF-372F-4B28-AD1E-50943A02E65B}"/>
                </a:ext>
              </a:extLst>
            </p:cNvPr>
            <p:cNvSpPr>
              <a:spLocks noChangeArrowheads="1"/>
            </p:cNvSpPr>
            <p:nvPr/>
          </p:nvSpPr>
          <p:spPr bwMode="auto">
            <a:xfrm>
              <a:off x="0" y="0"/>
              <a:ext cx="178" cy="334"/>
            </a:xfrm>
            <a:prstGeom prst="rect">
              <a:avLst/>
            </a:prstGeom>
            <a:gradFill rotWithShape="0">
              <a:gsLst>
                <a:gs pos="0">
                  <a:srgbClr val="FFFFFF"/>
                </a:gs>
                <a:gs pos="100000">
                  <a:srgbClr val="CCCCE6"/>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3" name="Rectangle 5">
              <a:extLst>
                <a:ext uri="{FF2B5EF4-FFF2-40B4-BE49-F238E27FC236}">
                  <a16:creationId xmlns:a16="http://schemas.microsoft.com/office/drawing/2014/main" id="{AA7ADDC6-D988-4568-83B2-CB5043A6D723}"/>
                </a:ext>
              </a:extLst>
            </p:cNvPr>
            <p:cNvSpPr>
              <a:spLocks noChangeArrowheads="1"/>
            </p:cNvSpPr>
            <p:nvPr/>
          </p:nvSpPr>
          <p:spPr bwMode="auto">
            <a:xfrm>
              <a:off x="260" y="85"/>
              <a:ext cx="5498" cy="171"/>
            </a:xfrm>
            <a:prstGeom prst="rect">
              <a:avLst/>
            </a:prstGeom>
            <a:gradFill rotWithShape="0">
              <a:gsLst>
                <a:gs pos="0">
                  <a:srgbClr val="FFFFFF"/>
                </a:gs>
                <a:gs pos="100000">
                  <a:srgbClr val="00007D"/>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4" name="Rectangle 6">
              <a:extLst>
                <a:ext uri="{FF2B5EF4-FFF2-40B4-BE49-F238E27FC236}">
                  <a16:creationId xmlns:a16="http://schemas.microsoft.com/office/drawing/2014/main" id="{02C8448F-5F44-41D9-A427-B3FC5B112991}"/>
                </a:ext>
              </a:extLst>
            </p:cNvPr>
            <p:cNvSpPr>
              <a:spLocks noChangeArrowheads="1"/>
            </p:cNvSpPr>
            <p:nvPr/>
          </p:nvSpPr>
          <p:spPr bwMode="auto">
            <a:xfrm>
              <a:off x="258" y="85"/>
              <a:ext cx="85" cy="87"/>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5" name="Rectangle 7">
              <a:extLst>
                <a:ext uri="{FF2B5EF4-FFF2-40B4-BE49-F238E27FC236}">
                  <a16:creationId xmlns:a16="http://schemas.microsoft.com/office/drawing/2014/main" id="{2F50A983-5F15-469F-A89A-D17080D09DB7}"/>
                </a:ext>
              </a:extLst>
            </p:cNvPr>
            <p:cNvSpPr>
              <a:spLocks noChangeArrowheads="1"/>
            </p:cNvSpPr>
            <p:nvPr/>
          </p:nvSpPr>
          <p:spPr bwMode="auto">
            <a:xfrm>
              <a:off x="345" y="0"/>
              <a:ext cx="86" cy="85"/>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6" name="Rectangle 8">
              <a:extLst>
                <a:ext uri="{FF2B5EF4-FFF2-40B4-BE49-F238E27FC236}">
                  <a16:creationId xmlns:a16="http://schemas.microsoft.com/office/drawing/2014/main" id="{6F98D7F4-F0DC-4AF2-B246-AA9A089579D5}"/>
                </a:ext>
              </a:extLst>
            </p:cNvPr>
            <p:cNvSpPr>
              <a:spLocks noChangeArrowheads="1"/>
            </p:cNvSpPr>
            <p:nvPr/>
          </p:nvSpPr>
          <p:spPr bwMode="auto">
            <a:xfrm>
              <a:off x="345" y="85"/>
              <a:ext cx="86" cy="87"/>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7" name="Rectangle 9">
              <a:extLst>
                <a:ext uri="{FF2B5EF4-FFF2-40B4-BE49-F238E27FC236}">
                  <a16:creationId xmlns:a16="http://schemas.microsoft.com/office/drawing/2014/main" id="{D1B383A5-C505-46D3-A141-8B22CB9BF712}"/>
                </a:ext>
              </a:extLst>
            </p:cNvPr>
            <p:cNvSpPr>
              <a:spLocks noChangeArrowheads="1"/>
            </p:cNvSpPr>
            <p:nvPr/>
          </p:nvSpPr>
          <p:spPr bwMode="auto">
            <a:xfrm>
              <a:off x="173" y="173"/>
              <a:ext cx="84" cy="85"/>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38" name="Rectangle 10">
              <a:extLst>
                <a:ext uri="{FF2B5EF4-FFF2-40B4-BE49-F238E27FC236}">
                  <a16:creationId xmlns:a16="http://schemas.microsoft.com/office/drawing/2014/main" id="{F784DE87-22AF-4205-B176-589EDCB61F7F}"/>
                </a:ext>
              </a:extLst>
            </p:cNvPr>
            <p:cNvSpPr>
              <a:spLocks noChangeArrowheads="1"/>
            </p:cNvSpPr>
            <p:nvPr/>
          </p:nvSpPr>
          <p:spPr bwMode="auto">
            <a:xfrm>
              <a:off x="83" y="86"/>
              <a:ext cx="87" cy="85"/>
            </a:xfrm>
            <a:prstGeom prst="rect">
              <a:avLst/>
            </a:prstGeom>
            <a:solidFill>
              <a:srgbClr val="0000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 name="Rectangle 11">
              <a:extLst>
                <a:ext uri="{FF2B5EF4-FFF2-40B4-BE49-F238E27FC236}">
                  <a16:creationId xmlns:a16="http://schemas.microsoft.com/office/drawing/2014/main" id="{9C001864-989E-4F96-AD76-8E794CDCC0EC}"/>
                </a:ext>
              </a:extLst>
            </p:cNvPr>
            <p:cNvSpPr>
              <a:spLocks noChangeArrowheads="1"/>
            </p:cNvSpPr>
            <p:nvPr/>
          </p:nvSpPr>
          <p:spPr bwMode="auto">
            <a:xfrm>
              <a:off x="258" y="171"/>
              <a:ext cx="85" cy="85"/>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1040" name="Rectangle 12">
              <a:extLst>
                <a:ext uri="{FF2B5EF4-FFF2-40B4-BE49-F238E27FC236}">
                  <a16:creationId xmlns:a16="http://schemas.microsoft.com/office/drawing/2014/main" id="{E3F3E81E-274F-4C34-B034-AA615D4C01F6}"/>
                </a:ext>
              </a:extLst>
            </p:cNvPr>
            <p:cNvSpPr>
              <a:spLocks noChangeArrowheads="1"/>
            </p:cNvSpPr>
            <p:nvPr/>
          </p:nvSpPr>
          <p:spPr bwMode="auto">
            <a:xfrm>
              <a:off x="173" y="258"/>
              <a:ext cx="84" cy="84"/>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grpSp>
      <p:sp>
        <p:nvSpPr>
          <p:cNvPr id="1029" name="Rectangle 13">
            <a:extLst>
              <a:ext uri="{FF2B5EF4-FFF2-40B4-BE49-F238E27FC236}">
                <a16:creationId xmlns:a16="http://schemas.microsoft.com/office/drawing/2014/main" id="{00E10F59-1113-4EE6-A05E-941BCECC9D5F}"/>
              </a:ext>
            </a:extLst>
          </p:cNvPr>
          <p:cNvSpPr>
            <a:spLocks noGrp="1" noChangeArrowheads="1"/>
          </p:cNvSpPr>
          <p:nvPr>
            <p:ph type="title"/>
          </p:nvPr>
        </p:nvSpPr>
        <p:spPr bwMode="auto">
          <a:xfrm>
            <a:off x="457200" y="457200"/>
            <a:ext cx="822325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30" name="Rectangle 14">
            <a:extLst>
              <a:ext uri="{FF2B5EF4-FFF2-40B4-BE49-F238E27FC236}">
                <a16:creationId xmlns:a16="http://schemas.microsoft.com/office/drawing/2014/main" id="{19F45545-8AB1-45B5-9266-FA4CD2B2D4C6}"/>
              </a:ext>
            </a:extLst>
          </p:cNvPr>
          <p:cNvSpPr>
            <a:spLocks noGrp="1" noChangeArrowheads="1"/>
          </p:cNvSpPr>
          <p:nvPr>
            <p:ph type="body" idx="1"/>
          </p:nvPr>
        </p:nvSpPr>
        <p:spPr bwMode="auto">
          <a:xfrm>
            <a:off x="457200" y="1981200"/>
            <a:ext cx="822325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39" name="Rectangle 15">
            <a:extLst>
              <a:ext uri="{FF2B5EF4-FFF2-40B4-BE49-F238E27FC236}">
                <a16:creationId xmlns:a16="http://schemas.microsoft.com/office/drawing/2014/main" id="{4E46CDBF-11EF-4C81-8DB1-70EA960AB2CC}"/>
              </a:ext>
            </a:extLst>
          </p:cNvPr>
          <p:cNvSpPr>
            <a:spLocks noGrp="1" noChangeArrowheads="1"/>
          </p:cNvSpPr>
          <p:nvPr>
            <p:ph type="dt"/>
          </p:nvPr>
        </p:nvSpPr>
        <p:spPr bwMode="auto">
          <a:xfrm>
            <a:off x="457200" y="6245225"/>
            <a:ext cx="2127250" cy="4699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5pPr>
      <a:lvl6pPr marL="25146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E007ED93-3F46-4BE9-A6A0-E82E36C3D9C7}"/>
              </a:ext>
            </a:extLst>
          </p:cNvPr>
          <p:cNvGrpSpPr>
            <a:grpSpLocks/>
          </p:cNvGrpSpPr>
          <p:nvPr/>
        </p:nvGrpSpPr>
        <p:grpSpPr bwMode="auto">
          <a:xfrm>
            <a:off x="0" y="0"/>
            <a:ext cx="9140825" cy="6854825"/>
            <a:chOff x="0" y="0"/>
            <a:chExt cx="5758" cy="4318"/>
          </a:xfrm>
        </p:grpSpPr>
        <p:sp>
          <p:nvSpPr>
            <p:cNvPr id="2055" name="Rectangle 2">
              <a:extLst>
                <a:ext uri="{FF2B5EF4-FFF2-40B4-BE49-F238E27FC236}">
                  <a16:creationId xmlns:a16="http://schemas.microsoft.com/office/drawing/2014/main" id="{5BC0BD51-1464-4BD1-BC47-DF00B896A9F4}"/>
                </a:ext>
              </a:extLst>
            </p:cNvPr>
            <p:cNvSpPr>
              <a:spLocks noChangeArrowheads="1"/>
            </p:cNvSpPr>
            <p:nvPr/>
          </p:nvSpPr>
          <p:spPr bwMode="auto">
            <a:xfrm>
              <a:off x="0" y="0"/>
              <a:ext cx="2206" cy="4318"/>
            </a:xfrm>
            <a:prstGeom prst="rect">
              <a:avLst/>
            </a:prstGeom>
            <a:gradFill rotWithShape="0">
              <a:gsLst>
                <a:gs pos="0">
                  <a:srgbClr val="FFFFFF"/>
                </a:gs>
                <a:gs pos="100000">
                  <a:srgbClr val="CCCCE6"/>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56" name="Rectangle 3">
              <a:extLst>
                <a:ext uri="{FF2B5EF4-FFF2-40B4-BE49-F238E27FC236}">
                  <a16:creationId xmlns:a16="http://schemas.microsoft.com/office/drawing/2014/main" id="{99A97C16-045C-4369-8DEE-D252B09583EF}"/>
                </a:ext>
              </a:extLst>
            </p:cNvPr>
            <p:cNvSpPr>
              <a:spLocks noChangeArrowheads="1"/>
            </p:cNvSpPr>
            <p:nvPr/>
          </p:nvSpPr>
          <p:spPr bwMode="auto">
            <a:xfrm>
              <a:off x="1081" y="1065"/>
              <a:ext cx="4677" cy="1594"/>
            </a:xfrm>
            <a:prstGeom prst="rect">
              <a:avLst/>
            </a:prstGeom>
            <a:solidFill>
              <a:srgbClr val="0000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grpSp>
          <p:nvGrpSpPr>
            <p:cNvPr id="2057" name="Group 4">
              <a:extLst>
                <a:ext uri="{FF2B5EF4-FFF2-40B4-BE49-F238E27FC236}">
                  <a16:creationId xmlns:a16="http://schemas.microsoft.com/office/drawing/2014/main" id="{B69D2B9C-93E2-49CD-8DF4-E694E5DC4952}"/>
                </a:ext>
              </a:extLst>
            </p:cNvPr>
            <p:cNvGrpSpPr>
              <a:grpSpLocks/>
            </p:cNvGrpSpPr>
            <p:nvPr/>
          </p:nvGrpSpPr>
          <p:grpSpPr bwMode="auto">
            <a:xfrm>
              <a:off x="0" y="672"/>
              <a:ext cx="1804" cy="1987"/>
              <a:chOff x="0" y="672"/>
              <a:chExt cx="1804" cy="1987"/>
            </a:xfrm>
          </p:grpSpPr>
          <p:sp>
            <p:nvSpPr>
              <p:cNvPr id="2058" name="Rectangle 5">
                <a:extLst>
                  <a:ext uri="{FF2B5EF4-FFF2-40B4-BE49-F238E27FC236}">
                    <a16:creationId xmlns:a16="http://schemas.microsoft.com/office/drawing/2014/main" id="{0027F7DC-96B5-427B-82C3-FE346BBD30DF}"/>
                  </a:ext>
                </a:extLst>
              </p:cNvPr>
              <p:cNvSpPr>
                <a:spLocks noChangeArrowheads="1"/>
              </p:cNvSpPr>
              <p:nvPr/>
            </p:nvSpPr>
            <p:spPr bwMode="auto">
              <a:xfrm>
                <a:off x="361" y="2257"/>
                <a:ext cx="361" cy="402"/>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59" name="Rectangle 6">
                <a:extLst>
                  <a:ext uri="{FF2B5EF4-FFF2-40B4-BE49-F238E27FC236}">
                    <a16:creationId xmlns:a16="http://schemas.microsoft.com/office/drawing/2014/main" id="{BD517073-2DDB-4C00-A6DA-034D9F59E608}"/>
                  </a:ext>
                </a:extLst>
              </p:cNvPr>
              <p:cNvSpPr>
                <a:spLocks noChangeArrowheads="1"/>
              </p:cNvSpPr>
              <p:nvPr/>
            </p:nvSpPr>
            <p:spPr bwMode="auto">
              <a:xfrm>
                <a:off x="1081" y="1065"/>
                <a:ext cx="360" cy="403"/>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60" name="Rectangle 7">
                <a:extLst>
                  <a:ext uri="{FF2B5EF4-FFF2-40B4-BE49-F238E27FC236}">
                    <a16:creationId xmlns:a16="http://schemas.microsoft.com/office/drawing/2014/main" id="{7F79AC21-3268-4F82-8984-CAA58E5D7316}"/>
                  </a:ext>
                </a:extLst>
              </p:cNvPr>
              <p:cNvSpPr>
                <a:spLocks noChangeArrowheads="1"/>
              </p:cNvSpPr>
              <p:nvPr/>
            </p:nvSpPr>
            <p:spPr bwMode="auto">
              <a:xfrm>
                <a:off x="1437" y="672"/>
                <a:ext cx="367" cy="398"/>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61" name="Rectangle 8">
                <a:extLst>
                  <a:ext uri="{FF2B5EF4-FFF2-40B4-BE49-F238E27FC236}">
                    <a16:creationId xmlns:a16="http://schemas.microsoft.com/office/drawing/2014/main" id="{C7350B6B-3315-4C2A-9831-09CF3DD9E5AB}"/>
                  </a:ext>
                </a:extLst>
              </p:cNvPr>
              <p:cNvSpPr>
                <a:spLocks noChangeArrowheads="1"/>
              </p:cNvSpPr>
              <p:nvPr/>
            </p:nvSpPr>
            <p:spPr bwMode="auto">
              <a:xfrm>
                <a:off x="719" y="2257"/>
                <a:ext cx="366" cy="402"/>
              </a:xfrm>
              <a:prstGeom prst="rect">
                <a:avLst/>
              </a:prstGeom>
              <a:solidFill>
                <a:srgbClr val="0000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62" name="Rectangle 9">
                <a:extLst>
                  <a:ext uri="{FF2B5EF4-FFF2-40B4-BE49-F238E27FC236}">
                    <a16:creationId xmlns:a16="http://schemas.microsoft.com/office/drawing/2014/main" id="{D7759A44-5F13-4A67-8CD7-058B282E9434}"/>
                  </a:ext>
                </a:extLst>
              </p:cNvPr>
              <p:cNvSpPr>
                <a:spLocks noChangeArrowheads="1"/>
              </p:cNvSpPr>
              <p:nvPr/>
            </p:nvSpPr>
            <p:spPr bwMode="auto">
              <a:xfrm>
                <a:off x="1437" y="1065"/>
                <a:ext cx="367" cy="403"/>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 name="Rectangle 10">
                <a:extLst>
                  <a:ext uri="{FF2B5EF4-FFF2-40B4-BE49-F238E27FC236}">
                    <a16:creationId xmlns:a16="http://schemas.microsoft.com/office/drawing/2014/main" id="{FB490F57-165C-4E1E-9733-56D6D5D26679}"/>
                  </a:ext>
                </a:extLst>
              </p:cNvPr>
              <p:cNvSpPr>
                <a:spLocks noChangeArrowheads="1"/>
              </p:cNvSpPr>
              <p:nvPr/>
            </p:nvSpPr>
            <p:spPr bwMode="auto">
              <a:xfrm>
                <a:off x="719" y="1464"/>
                <a:ext cx="366" cy="397"/>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3" name="Rectangle 11">
                <a:extLst>
                  <a:ext uri="{FF2B5EF4-FFF2-40B4-BE49-F238E27FC236}">
                    <a16:creationId xmlns:a16="http://schemas.microsoft.com/office/drawing/2014/main" id="{4CB59C92-4F31-4D65-A22F-27A5F833AA7C}"/>
                  </a:ext>
                </a:extLst>
              </p:cNvPr>
              <p:cNvSpPr>
                <a:spLocks noChangeArrowheads="1"/>
              </p:cNvSpPr>
              <p:nvPr/>
            </p:nvSpPr>
            <p:spPr bwMode="auto">
              <a:xfrm>
                <a:off x="0" y="1464"/>
                <a:ext cx="365" cy="397"/>
              </a:xfrm>
              <a:prstGeom prst="rect">
                <a:avLst/>
              </a:prstGeom>
              <a:solidFill>
                <a:srgbClr val="0000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4" name="Rectangle 12">
                <a:extLst>
                  <a:ext uri="{FF2B5EF4-FFF2-40B4-BE49-F238E27FC236}">
                    <a16:creationId xmlns:a16="http://schemas.microsoft.com/office/drawing/2014/main" id="{6B0F94A8-94DA-41AD-858E-0526DE4AC8D1}"/>
                  </a:ext>
                </a:extLst>
              </p:cNvPr>
              <p:cNvSpPr>
                <a:spLocks noChangeArrowheads="1"/>
              </p:cNvSpPr>
              <p:nvPr/>
            </p:nvSpPr>
            <p:spPr bwMode="auto">
              <a:xfrm>
                <a:off x="1081" y="1464"/>
                <a:ext cx="360" cy="397"/>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66" name="Rectangle 13">
                <a:extLst>
                  <a:ext uri="{FF2B5EF4-FFF2-40B4-BE49-F238E27FC236}">
                    <a16:creationId xmlns:a16="http://schemas.microsoft.com/office/drawing/2014/main" id="{F7711EE1-967A-4910-8A01-4ED0CCB028EB}"/>
                  </a:ext>
                </a:extLst>
              </p:cNvPr>
              <p:cNvSpPr>
                <a:spLocks noChangeArrowheads="1"/>
              </p:cNvSpPr>
              <p:nvPr/>
            </p:nvSpPr>
            <p:spPr bwMode="auto">
              <a:xfrm>
                <a:off x="361" y="1857"/>
                <a:ext cx="361" cy="404"/>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2067" name="Rectangle 14">
                <a:extLst>
                  <a:ext uri="{FF2B5EF4-FFF2-40B4-BE49-F238E27FC236}">
                    <a16:creationId xmlns:a16="http://schemas.microsoft.com/office/drawing/2014/main" id="{AA0A5693-26B3-422D-8E2C-8EF3E9809B81}"/>
                  </a:ext>
                </a:extLst>
              </p:cNvPr>
              <p:cNvSpPr>
                <a:spLocks noChangeArrowheads="1"/>
              </p:cNvSpPr>
              <p:nvPr/>
            </p:nvSpPr>
            <p:spPr bwMode="auto">
              <a:xfrm>
                <a:off x="719" y="1857"/>
                <a:ext cx="366" cy="404"/>
              </a:xfrm>
              <a:prstGeom prst="rect">
                <a:avLst/>
              </a:prstGeom>
              <a:solidFill>
                <a:srgbClr val="99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id-ID" altLang="en-US"/>
              </a:p>
            </p:txBody>
          </p:sp>
        </p:grpSp>
      </p:grpSp>
      <p:sp>
        <p:nvSpPr>
          <p:cNvPr id="2063" name="Rectangle 15">
            <a:extLst>
              <a:ext uri="{FF2B5EF4-FFF2-40B4-BE49-F238E27FC236}">
                <a16:creationId xmlns:a16="http://schemas.microsoft.com/office/drawing/2014/main" id="{1066764A-EE1F-4375-BDEB-02FA07BD475C}"/>
              </a:ext>
            </a:extLst>
          </p:cNvPr>
          <p:cNvSpPr>
            <a:spLocks noGrp="1" noChangeArrowheads="1"/>
          </p:cNvSpPr>
          <p:nvPr>
            <p:ph type="dt"/>
          </p:nvPr>
        </p:nvSpPr>
        <p:spPr bwMode="auto">
          <a:xfrm>
            <a:off x="457200" y="6248400"/>
            <a:ext cx="2127250" cy="4508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a:buClrTx/>
              <a:buSzPct val="45000"/>
              <a:buFontTx/>
              <a:buNone/>
              <a:tabLst>
                <a:tab pos="723900" algn="l"/>
                <a:tab pos="1447800" algn="l"/>
              </a:tabLst>
              <a:defRPr sz="1200">
                <a:solidFill>
                  <a:srgbClr val="000000"/>
                </a:solidFill>
                <a:latin typeface="Times New Roman" pitchFamily="16" charset="0"/>
                <a:ea typeface="+mn-ea"/>
                <a:cs typeface="+mn-cs"/>
              </a:defRPr>
            </a:lvl1pPr>
          </a:lstStyle>
          <a:p>
            <a:pPr>
              <a:defRPr/>
            </a:pPr>
            <a:endParaRPr lang="en-US"/>
          </a:p>
        </p:txBody>
      </p:sp>
      <p:sp>
        <p:nvSpPr>
          <p:cNvPr id="2064" name="Rectangle 16">
            <a:extLst>
              <a:ext uri="{FF2B5EF4-FFF2-40B4-BE49-F238E27FC236}">
                <a16:creationId xmlns:a16="http://schemas.microsoft.com/office/drawing/2014/main" id="{706D9BE0-8216-4C8E-8395-0C96DD0F343C}"/>
              </a:ext>
            </a:extLst>
          </p:cNvPr>
          <p:cNvSpPr>
            <a:spLocks noGrp="1" noChangeArrowheads="1"/>
          </p:cNvSpPr>
          <p:nvPr>
            <p:ph type="ftr"/>
          </p:nvPr>
        </p:nvSpPr>
        <p:spPr bwMode="auto">
          <a:xfrm>
            <a:off x="3124200" y="6248400"/>
            <a:ext cx="2889250" cy="4508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eaLnBrk="1">
              <a:buClrTx/>
              <a:buSzPct val="45000"/>
              <a:buFontTx/>
              <a:buNone/>
              <a:tabLst>
                <a:tab pos="723900" algn="l"/>
                <a:tab pos="1447800" algn="l"/>
                <a:tab pos="2171700" algn="l"/>
              </a:tabLst>
              <a:defRPr sz="1200">
                <a:solidFill>
                  <a:srgbClr val="000000"/>
                </a:solidFill>
                <a:latin typeface="Times New Roman" pitchFamily="16" charset="0"/>
                <a:ea typeface="+mn-ea"/>
                <a:cs typeface="+mn-cs"/>
              </a:defRPr>
            </a:lvl1pPr>
          </a:lstStyle>
          <a:p>
            <a:pPr>
              <a:defRPr/>
            </a:pPr>
            <a:endParaRPr lang="en-US"/>
          </a:p>
        </p:txBody>
      </p:sp>
      <p:sp>
        <p:nvSpPr>
          <p:cNvPr id="2065" name="Rectangle 17">
            <a:extLst>
              <a:ext uri="{FF2B5EF4-FFF2-40B4-BE49-F238E27FC236}">
                <a16:creationId xmlns:a16="http://schemas.microsoft.com/office/drawing/2014/main" id="{DAD1FAD4-6142-44C3-8D49-72A153EE5048}"/>
              </a:ext>
            </a:extLst>
          </p:cNvPr>
          <p:cNvSpPr>
            <a:spLocks noGrp="1" noChangeArrowheads="1"/>
          </p:cNvSpPr>
          <p:nvPr>
            <p:ph type="sldNum"/>
          </p:nvPr>
        </p:nvSpPr>
        <p:spPr bwMode="auto">
          <a:xfrm>
            <a:off x="6553200" y="6248400"/>
            <a:ext cx="2127250" cy="45085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buSzPct val="100000"/>
              <a:defRPr sz="1200">
                <a:solidFill>
                  <a:srgbClr val="000000"/>
                </a:solidFill>
                <a:latin typeface="Arial Black" panose="020B0A04020102020204" pitchFamily="34" charset="0"/>
              </a:defRPr>
            </a:lvl1pPr>
          </a:lstStyle>
          <a:p>
            <a:fld id="{B79F5AEE-3F6E-4895-A1B8-211EF1FE57A6}" type="slidenum">
              <a:rPr lang="en-US" altLang="en-US"/>
              <a:pPr/>
              <a:t>‹#›</a:t>
            </a:fld>
            <a:endParaRPr lang="en-US" altLang="en-US"/>
          </a:p>
        </p:txBody>
      </p:sp>
      <p:sp>
        <p:nvSpPr>
          <p:cNvPr id="2054" name="Rectangle 18">
            <a:extLst>
              <a:ext uri="{FF2B5EF4-FFF2-40B4-BE49-F238E27FC236}">
                <a16:creationId xmlns:a16="http://schemas.microsoft.com/office/drawing/2014/main" id="{FC5ADD25-CD2A-4AD7-9A9E-FC9227267ABF}"/>
              </a:ext>
            </a:extLst>
          </p:cNvPr>
          <p:cNvSpPr>
            <a:spLocks noGrp="1" noChangeArrowheads="1"/>
          </p:cNvSpPr>
          <p:nvPr>
            <p:ph type="title"/>
          </p:nvPr>
        </p:nvSpPr>
        <p:spPr bwMode="auto">
          <a:xfrm>
            <a:off x="2971800" y="1828800"/>
            <a:ext cx="60134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DejaVu Sans" charset="0"/>
          <a:cs typeface="DejaVu Sans" charset="0"/>
        </a:defRPr>
      </a:lvl5pPr>
      <a:lvl6pPr marL="25146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l" defTabSz="457200"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273E07FF-0018-415A-9202-FFED01B7E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4813"/>
            <a:ext cx="8424862"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9" name="Rectangle 2">
            <a:extLst>
              <a:ext uri="{FF2B5EF4-FFF2-40B4-BE49-F238E27FC236}">
                <a16:creationId xmlns:a16="http://schemas.microsoft.com/office/drawing/2014/main" id="{67772C8F-BBCC-4B20-8C06-F0A36EBB7341}"/>
              </a:ext>
            </a:extLst>
          </p:cNvPr>
          <p:cNvSpPr>
            <a:spLocks noChangeArrowheads="1"/>
          </p:cNvSpPr>
          <p:nvPr/>
        </p:nvSpPr>
        <p:spPr bwMode="auto">
          <a:xfrm>
            <a:off x="1476375" y="4724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36550">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DejaVu Sans" charset="0"/>
              </a:defRPr>
            </a:lvl9pPr>
          </a:lstStyle>
          <a:p>
            <a:pPr algn="ctr" eaLnBrk="1" hangingPunct="1">
              <a:spcBef>
                <a:spcPts val="800"/>
              </a:spcBef>
              <a:buClrTx/>
              <a:buSzPct val="75000"/>
              <a:buFontTx/>
              <a:buNone/>
            </a:pPr>
            <a:r>
              <a:rPr lang="en-US" altLang="en-US" sz="3200">
                <a:solidFill>
                  <a:srgbClr val="CC3300"/>
                </a:solidFill>
                <a:latin typeface="Arial Black" panose="020B0A04020102020204" pitchFamily="34" charset="0"/>
              </a:rPr>
              <a:t>JURUSAN TEKNIK ELEKTRO FTI-ITS</a:t>
            </a:r>
          </a:p>
          <a:p>
            <a:pPr algn="ctr" eaLnBrk="1" hangingPunct="1">
              <a:spcBef>
                <a:spcPts val="800"/>
              </a:spcBef>
              <a:buClrTx/>
              <a:buSzPct val="75000"/>
              <a:buFontTx/>
              <a:buNone/>
            </a:pPr>
            <a:r>
              <a:rPr lang="en-US" altLang="en-US" sz="3200">
                <a:solidFill>
                  <a:srgbClr val="CC3300"/>
                </a:solidFill>
                <a:latin typeface="Arial Black" panose="020B0A04020102020204" pitchFamily="34" charset="0"/>
              </a:rPr>
              <a:t>2008</a:t>
            </a:r>
          </a:p>
        </p:txBody>
      </p:sp>
      <p:sp>
        <p:nvSpPr>
          <p:cNvPr id="4100" name="Rectangle 3">
            <a:extLst>
              <a:ext uri="{FF2B5EF4-FFF2-40B4-BE49-F238E27FC236}">
                <a16:creationId xmlns:a16="http://schemas.microsoft.com/office/drawing/2014/main" id="{B485BF23-6AC6-4D16-8660-E2A6A383EDC5}"/>
              </a:ext>
            </a:extLst>
          </p:cNvPr>
          <p:cNvSpPr>
            <a:spLocks noGrp="1" noChangeArrowheads="1"/>
          </p:cNvSpPr>
          <p:nvPr>
            <p:ph type="title" idx="4294967295"/>
          </p:nvPr>
        </p:nvSpPr>
        <p:spPr>
          <a:xfrm>
            <a:off x="468313" y="549275"/>
            <a:ext cx="8229600" cy="1265238"/>
          </a:xfrm>
          <a:solidFill>
            <a:srgbClr val="9999FF">
              <a:alpha val="21960"/>
            </a:srgbClr>
          </a:solidFill>
        </p:spPr>
        <p:txBody>
          <a:bodyPr lIns="91440" tIns="45720" rIns="91440" bIns="45720"/>
          <a:lstStyle/>
          <a:p>
            <a:pPr algn="ct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id-ID" altLang="en-US" sz="3200" b="1"/>
              <a:t>KULIAH PEMROGRAMAN KOMPUTER</a:t>
            </a:r>
            <a:br>
              <a:rPr lang="en-US" altLang="en-US" sz="3200" b="1"/>
            </a:br>
            <a:r>
              <a:rPr lang="en-US" altLang="en-US" sz="3200" b="1"/>
              <a:t> Tatap Muka III</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64B714B2-39C6-439A-9C7A-EFEEA417B240}"/>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Urutan pelaksanaan operasi (hirarki)</a:t>
            </a:r>
          </a:p>
        </p:txBody>
      </p:sp>
      <p:sp>
        <p:nvSpPr>
          <p:cNvPr id="22531" name="Rectangle 2">
            <a:extLst>
              <a:ext uri="{FF2B5EF4-FFF2-40B4-BE49-F238E27FC236}">
                <a16:creationId xmlns:a16="http://schemas.microsoft.com/office/drawing/2014/main" id="{3C58040E-7638-4081-9B5D-7EE53AB662C5}"/>
              </a:ext>
            </a:extLst>
          </p:cNvPr>
          <p:cNvSpPr>
            <a:spLocks noGrp="1" noChangeArrowheads="1"/>
          </p:cNvSpPr>
          <p:nvPr>
            <p:ph type="body" idx="1"/>
          </p:nvPr>
        </p:nvSpPr>
        <p:spPr>
          <a:xfrm>
            <a:off x="457200" y="1981200"/>
            <a:ext cx="8229600" cy="3886200"/>
          </a:xfrm>
          <a:solidFill>
            <a:srgbClr val="CCCCE6"/>
          </a:solidFill>
        </p:spPr>
        <p:txBody>
          <a:bodyPr/>
          <a:lstStyle/>
          <a:p>
            <a:pPr marL="603250" indent="-603250" eaLnBrk="1" hangingPunct="1">
              <a:lnSpc>
                <a:spcPct val="90000"/>
              </a:lnSpc>
              <a:buClr>
                <a:srgbClr val="00007D"/>
              </a:buClr>
              <a:buSzPct val="75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Aritmatika</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Unary minus	: -1</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Kali, bagi, div, mod</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Tambah, kurang</a:t>
            </a:r>
          </a:p>
          <a:p>
            <a:pPr marL="603250" indent="-603250" eaLnBrk="1" hangingPunct="1">
              <a:lnSpc>
                <a:spcPct val="90000"/>
              </a:lnSpc>
              <a:buClr>
                <a:srgbClr val="00007D"/>
              </a:buClr>
              <a:buSzPct val="75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Logika</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NOT</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AND</a:t>
            </a:r>
          </a:p>
          <a:p>
            <a:pPr marL="984250" lvl="1" indent="-527050" eaLnBrk="1" hangingPunct="1">
              <a:lnSpc>
                <a:spcPct val="90000"/>
              </a:lnSpc>
              <a:buSzPct val="80000"/>
              <a:buFont typeface="Times New Roman" panose="02020603050405020304" pitchFamily="18" charset="0"/>
              <a:buAutoNum type="arabicPeriod"/>
              <a:tabLst>
                <a:tab pos="603250"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pPr>
            <a:r>
              <a:rPr lang="en-US" altLang="en-US"/>
              <a:t>OR, XOR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B6C82E5-2BE0-42E9-AAC2-7E4CFBC8C1DE}"/>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a:t>Pemberian harga (salin/assignment)</a:t>
            </a:r>
          </a:p>
        </p:txBody>
      </p:sp>
      <p:sp>
        <p:nvSpPr>
          <p:cNvPr id="24579" name="Rectangle 2">
            <a:extLst>
              <a:ext uri="{FF2B5EF4-FFF2-40B4-BE49-F238E27FC236}">
                <a16:creationId xmlns:a16="http://schemas.microsoft.com/office/drawing/2014/main" id="{B0B6262C-8B5F-40F7-B3AB-9C3717904999}"/>
              </a:ext>
            </a:extLst>
          </p:cNvPr>
          <p:cNvSpPr>
            <a:spLocks noGrp="1" noChangeArrowheads="1"/>
          </p:cNvSpPr>
          <p:nvPr>
            <p:ph type="body" idx="1"/>
          </p:nvPr>
        </p:nvSpPr>
        <p:spPr>
          <a:xfrm>
            <a:off x="260350" y="1660525"/>
            <a:ext cx="8624888" cy="4206875"/>
          </a:xfrm>
          <a:solidFill>
            <a:srgbClr val="FFFFFF"/>
          </a:solidFill>
          <a:ln w="9360">
            <a:solidFill>
              <a:srgbClr val="000000"/>
            </a:solidFill>
            <a:miter lim="800000"/>
            <a:headEnd/>
            <a:tailEnd/>
          </a:ln>
        </p:spPr>
        <p:txBody>
          <a:bodyPr/>
          <a:lstStyle/>
          <a:p>
            <a:pPr indent="-336550"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Untuk memberikan suatu harga data pada sebuah variabel</a:t>
            </a:r>
          </a:p>
          <a:p>
            <a:pPr indent="-336550" algn="ctr"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latin typeface="Wingdings" panose="05000000000000000000" pitchFamily="2" charset="2"/>
              </a:rPr>
              <a:t></a:t>
            </a:r>
          </a:p>
          <a:p>
            <a:pPr indent="-336550"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Contoh :</a:t>
            </a:r>
          </a:p>
          <a:p>
            <a:pPr indent="-336550"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 A </a:t>
            </a:r>
            <a:r>
              <a:rPr lang="en-US" altLang="en-US" sz="2800">
                <a:latin typeface="Wingdings" panose="05000000000000000000" pitchFamily="2" charset="2"/>
              </a:rPr>
              <a:t></a:t>
            </a:r>
            <a:r>
              <a:rPr lang="en-US" altLang="en-US" sz="2800"/>
              <a:t> 4 {variabel A menerima harga numerik 4}</a:t>
            </a:r>
          </a:p>
          <a:p>
            <a:pPr indent="-336550"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 B </a:t>
            </a:r>
            <a:r>
              <a:rPr lang="en-US" altLang="en-US" sz="2800">
                <a:latin typeface="Wingdings" panose="05000000000000000000" pitchFamily="2" charset="2"/>
              </a:rPr>
              <a:t></a:t>
            </a:r>
            <a:r>
              <a:rPr lang="en-US" altLang="en-US" sz="2800"/>
              <a:t> A + 1 {variabel B menerima hasil operasi isi</a:t>
            </a:r>
          </a:p>
          <a:p>
            <a:pPr indent="-336550" eaLnBrk="1" hangingPunct="1">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			 variabel A dan data numerik 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577EB777-CF7A-4E7C-92D1-6C73F251CE89}"/>
              </a:ext>
            </a:extLst>
          </p:cNvPr>
          <p:cNvSpPr>
            <a:spLocks noGrp="1" noChangeArrowheads="1"/>
          </p:cNvSpPr>
          <p:nvPr>
            <p:ph type="title" idx="4294967295"/>
          </p:nvPr>
        </p:nvSpPr>
        <p:spPr>
          <a:xfrm>
            <a:off x="457200" y="331788"/>
            <a:ext cx="8229600" cy="703262"/>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Algoritma : 1 Urutan perintah</a:t>
            </a:r>
          </a:p>
        </p:txBody>
      </p:sp>
      <p:sp>
        <p:nvSpPr>
          <p:cNvPr id="26627" name="Rectangle 2">
            <a:extLst>
              <a:ext uri="{FF2B5EF4-FFF2-40B4-BE49-F238E27FC236}">
                <a16:creationId xmlns:a16="http://schemas.microsoft.com/office/drawing/2014/main" id="{52ED68FA-D0D7-4590-B039-E9C22F31E971}"/>
              </a:ext>
            </a:extLst>
          </p:cNvPr>
          <p:cNvSpPr>
            <a:spLocks noGrp="1" noChangeArrowheads="1"/>
          </p:cNvSpPr>
          <p:nvPr>
            <p:ph type="body" idx="1"/>
          </p:nvPr>
        </p:nvSpPr>
        <p:spPr>
          <a:xfrm>
            <a:off x="395288" y="1425575"/>
            <a:ext cx="8229600" cy="5018088"/>
          </a:xfrm>
          <a:solidFill>
            <a:srgbClr val="CCCCE6"/>
          </a:solidFill>
        </p:spPr>
        <p:txBody>
          <a:bodyPr/>
          <a:lstStyle/>
          <a:p>
            <a:pPr indent="-336550" eaLnBrk="1" hangingPunct="1">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t>Urutan adalah aturan pertama dalam penyusunan program.</a:t>
            </a:r>
          </a:p>
          <a:p>
            <a:pPr indent="-336550" eaLnBrk="1" hangingPunct="1">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t>Harus disusun menurut kronologis yang sesuai dengan proses yang diinginkan sebagai solusi.</a:t>
            </a:r>
          </a:p>
          <a:p>
            <a:pPr indent="-336550" eaLnBrk="1" hangingPunct="1">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a:t>Perintah terpenting dalam program yang paling sederhana adalah input data dan output data.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402E2A21-76DC-4819-920D-BF444294A063}"/>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Contoh program paling sederhana</a:t>
            </a:r>
          </a:p>
        </p:txBody>
      </p:sp>
      <p:sp>
        <p:nvSpPr>
          <p:cNvPr id="28675" name="Rectangle 2">
            <a:extLst>
              <a:ext uri="{FF2B5EF4-FFF2-40B4-BE49-F238E27FC236}">
                <a16:creationId xmlns:a16="http://schemas.microsoft.com/office/drawing/2014/main" id="{AAE52162-2808-41C7-97C3-046EDEC53269}"/>
              </a:ext>
            </a:extLst>
          </p:cNvPr>
          <p:cNvSpPr>
            <a:spLocks noGrp="1" noChangeArrowheads="1"/>
          </p:cNvSpPr>
          <p:nvPr>
            <p:ph type="body" idx="1"/>
          </p:nvPr>
        </p:nvSpPr>
        <p:spPr>
          <a:xfrm>
            <a:off x="457200" y="1981200"/>
            <a:ext cx="8229600" cy="2600325"/>
          </a:xfrm>
          <a:solidFill>
            <a:srgbClr val="FFFFFF"/>
          </a:solidFill>
          <a:ln w="9360">
            <a:solidFill>
              <a:srgbClr val="000000"/>
            </a:solidFill>
            <a:miter lim="800000"/>
            <a:headEnd/>
            <a:tailEnd/>
          </a:ln>
        </p:spPr>
        <p:txBody>
          <a:bodyPr/>
          <a:lstStyle/>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Program</a:t>
            </a:r>
            <a:r>
              <a:rPr lang="en-US" altLang="en-US" sz="2000" b="1">
                <a:latin typeface="Courier New" panose="02070309020205020404" pitchFamily="49" charset="0"/>
              </a:rPr>
              <a:t> sederhana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Deskripsi</a:t>
            </a:r>
            <a:r>
              <a:rPr lang="en-US" altLang="en-US" sz="2000" b="1">
                <a:latin typeface="Courier New" panose="02070309020205020404" pitchFamily="49" charset="0"/>
              </a:rPr>
              <a:t> output konstanta sebagai pesan</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Kamus</a:t>
            </a:r>
            <a:r>
              <a:rPr lang="en-US" altLang="en-US" sz="2000" b="1">
                <a:latin typeface="Courier New" panose="02070309020205020404" pitchFamily="49" charset="0"/>
              </a:rPr>
              <a:t> </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constanta</a:t>
            </a:r>
            <a:r>
              <a:rPr lang="en-US" altLang="en-US" sz="2000" b="1">
                <a:latin typeface="Courier New" panose="02070309020205020404" pitchFamily="49" charset="0"/>
              </a:rPr>
              <a:t> pesan = ‘Halo dunia’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Algoritma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output</a:t>
            </a:r>
            <a:r>
              <a:rPr lang="en-US" altLang="en-US" sz="2000" b="1">
                <a:latin typeface="Courier New" panose="02070309020205020404" pitchFamily="49" charset="0"/>
              </a:rPr>
              <a:t>(pesan)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196604D2-0DC1-4AF4-8DF7-02BC25B1D42F}"/>
              </a:ext>
            </a:extLst>
          </p:cNvPr>
          <p:cNvSpPr>
            <a:spLocks noGrp="1" noChangeArrowheads="1"/>
          </p:cNvSpPr>
          <p:nvPr>
            <p:ph type="title" idx="4294967295"/>
          </p:nvPr>
        </p:nvSpPr>
        <p:spPr>
          <a:xfrm>
            <a:off x="457200" y="417513"/>
            <a:ext cx="8229600" cy="703262"/>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Contoh program I/O sederhana</a:t>
            </a:r>
          </a:p>
        </p:txBody>
      </p:sp>
      <p:sp>
        <p:nvSpPr>
          <p:cNvPr id="30723" name="Rectangle 2">
            <a:extLst>
              <a:ext uri="{FF2B5EF4-FFF2-40B4-BE49-F238E27FC236}">
                <a16:creationId xmlns:a16="http://schemas.microsoft.com/office/drawing/2014/main" id="{901D72E5-DF9B-43FD-8EFC-690D10797BC4}"/>
              </a:ext>
            </a:extLst>
          </p:cNvPr>
          <p:cNvSpPr>
            <a:spLocks noGrp="1" noChangeArrowheads="1"/>
          </p:cNvSpPr>
          <p:nvPr>
            <p:ph type="body" idx="1"/>
          </p:nvPr>
        </p:nvSpPr>
        <p:spPr>
          <a:xfrm>
            <a:off x="250825" y="1401763"/>
            <a:ext cx="8642350" cy="2814637"/>
          </a:xfrm>
          <a:solidFill>
            <a:srgbClr val="FFFFFF"/>
          </a:solidFill>
          <a:ln w="9360">
            <a:solidFill>
              <a:srgbClr val="000000"/>
            </a:solidFill>
            <a:miter lim="800000"/>
            <a:headEnd/>
            <a:tailEnd/>
          </a:ln>
        </p:spPr>
        <p:txBody>
          <a:bodyPr/>
          <a:lstStyle/>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Program</a:t>
            </a:r>
            <a:r>
              <a:rPr lang="en-US" altLang="en-US" sz="2000" b="1">
                <a:latin typeface="Courier New" panose="02070309020205020404" pitchFamily="49" charset="0"/>
              </a:rPr>
              <a:t> Input_Output_sederhana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Deskripsi</a:t>
            </a:r>
            <a:r>
              <a:rPr lang="en-US" altLang="en-US" sz="2000" b="1">
                <a:latin typeface="Courier New" panose="02070309020205020404" pitchFamily="49" charset="0"/>
              </a:rPr>
              <a:t> transfer data input ke output tanpa proses</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Kamus</a:t>
            </a:r>
            <a:r>
              <a:rPr lang="en-US" altLang="en-US" sz="2000" b="1">
                <a:latin typeface="Courier New" panose="02070309020205020404" pitchFamily="49" charset="0"/>
              </a:rPr>
              <a:t> </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pesan : </a:t>
            </a:r>
            <a:r>
              <a:rPr lang="en-US" altLang="en-US" sz="2000" b="1" u="sng">
                <a:latin typeface="Courier New" panose="02070309020205020404" pitchFamily="49" charset="0"/>
              </a:rPr>
              <a:t>string</a:t>
            </a:r>
            <a:r>
              <a:rPr lang="en-US" altLang="en-US" sz="2000" b="1">
                <a:latin typeface="Courier New" panose="02070309020205020404" pitchFamily="49" charset="0"/>
              </a:rPr>
              <a:t> {pesan adalah variabel string}</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Algoritma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input</a:t>
            </a:r>
            <a:r>
              <a:rPr lang="en-US" altLang="en-US" sz="2000" b="1">
                <a:latin typeface="Courier New" panose="02070309020205020404" pitchFamily="49" charset="0"/>
              </a:rPr>
              <a:t>(pesan)</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output</a:t>
            </a:r>
            <a:r>
              <a:rPr lang="en-US" altLang="en-US" sz="2000" b="1">
                <a:latin typeface="Courier New" panose="02070309020205020404" pitchFamily="49" charset="0"/>
              </a:rPr>
              <a:t>(pesan)</a:t>
            </a:r>
          </a:p>
        </p:txBody>
      </p:sp>
      <p:sp>
        <p:nvSpPr>
          <p:cNvPr id="30724" name="Text Box 3">
            <a:extLst>
              <a:ext uri="{FF2B5EF4-FFF2-40B4-BE49-F238E27FC236}">
                <a16:creationId xmlns:a16="http://schemas.microsoft.com/office/drawing/2014/main" id="{B743F1D6-C964-48BA-ACE5-B3600ADE5FA0}"/>
              </a:ext>
            </a:extLst>
          </p:cNvPr>
          <p:cNvSpPr txBox="1">
            <a:spLocks noChangeArrowheads="1"/>
          </p:cNvSpPr>
          <p:nvPr/>
        </p:nvSpPr>
        <p:spPr bwMode="auto">
          <a:xfrm>
            <a:off x="323850" y="4492625"/>
            <a:ext cx="8640763" cy="1190625"/>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500"/>
              </a:spcBef>
              <a:buClrTx/>
              <a:buFontTx/>
              <a:buNone/>
            </a:pPr>
            <a:r>
              <a:rPr lang="en-US" altLang="en-US" sz="2400" b="1">
                <a:solidFill>
                  <a:srgbClr val="000000"/>
                </a:solidFill>
              </a:rPr>
              <a:t>Perhatikan bahwa perintah input diletakkan sebelum perintah output, ini berarti perintah input dilaksanakan lebih dahulu dari perintah output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43C2EAB4-F8DF-403E-8562-AB5133FDDC1B}"/>
              </a:ext>
            </a:extLst>
          </p:cNvPr>
          <p:cNvSpPr>
            <a:spLocks noGrp="1" noChangeArrowheads="1"/>
          </p:cNvSpPr>
          <p:nvPr>
            <p:ph type="title" idx="4294967295"/>
          </p:nvPr>
        </p:nvSpPr>
        <p:spPr>
          <a:xfrm>
            <a:off x="334963" y="271463"/>
            <a:ext cx="8229600" cy="581025"/>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Proses sederhana di perintah output</a:t>
            </a:r>
          </a:p>
        </p:txBody>
      </p:sp>
      <p:sp>
        <p:nvSpPr>
          <p:cNvPr id="32771" name="Rectangle 2">
            <a:extLst>
              <a:ext uri="{FF2B5EF4-FFF2-40B4-BE49-F238E27FC236}">
                <a16:creationId xmlns:a16="http://schemas.microsoft.com/office/drawing/2014/main" id="{C6A7193E-589D-40D5-8149-180BC01C4F86}"/>
              </a:ext>
            </a:extLst>
          </p:cNvPr>
          <p:cNvSpPr>
            <a:spLocks noGrp="1" noChangeArrowheads="1"/>
          </p:cNvSpPr>
          <p:nvPr>
            <p:ph type="body" idx="1"/>
          </p:nvPr>
        </p:nvSpPr>
        <p:spPr>
          <a:xfrm>
            <a:off x="250825" y="1004888"/>
            <a:ext cx="8642350" cy="3211512"/>
          </a:xfrm>
          <a:solidFill>
            <a:srgbClr val="FFFFFF"/>
          </a:solidFill>
          <a:ln w="9360">
            <a:solidFill>
              <a:srgbClr val="000000"/>
            </a:solidFill>
            <a:miter lim="800000"/>
            <a:headEnd/>
            <a:tailEnd/>
          </a:ln>
        </p:spPr>
        <p:txBody>
          <a:bodyPr/>
          <a:lstStyle/>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Program</a:t>
            </a:r>
            <a:r>
              <a:rPr lang="en-US" altLang="en-US" sz="2000" b="1">
                <a:latin typeface="Courier New" panose="02070309020205020404" pitchFamily="49" charset="0"/>
              </a:rPr>
              <a:t> Proses_sederhana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Deskripsi</a:t>
            </a:r>
            <a:r>
              <a:rPr lang="en-US" altLang="en-US" sz="2000" b="1">
                <a:latin typeface="Courier New" panose="02070309020205020404" pitchFamily="49" charset="0"/>
              </a:rPr>
              <a:t> Proses sederhana di dalam perintah output</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Kamus</a:t>
            </a:r>
            <a:r>
              <a:rPr lang="en-US" altLang="en-US" sz="2000" b="1">
                <a:latin typeface="Courier New" panose="02070309020205020404" pitchFamily="49" charset="0"/>
              </a:rPr>
              <a:t> </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A,B</a:t>
            </a:r>
            <a:r>
              <a:rPr lang="id-ID" altLang="en-US" sz="2000" b="1">
                <a:latin typeface="Courier New" panose="02070309020205020404" pitchFamily="49" charset="0"/>
              </a:rPr>
              <a:t>,C</a:t>
            </a:r>
            <a:r>
              <a:rPr lang="en-US" altLang="en-US" sz="2000" b="1">
                <a:latin typeface="Courier New" panose="02070309020205020404" pitchFamily="49" charset="0"/>
              </a:rPr>
              <a:t> : </a:t>
            </a:r>
            <a:r>
              <a:rPr lang="en-US" altLang="en-US" sz="2000" b="1" u="sng">
                <a:latin typeface="Courier New" panose="02070309020205020404" pitchFamily="49" charset="0"/>
              </a:rPr>
              <a:t>integer</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u="sng">
                <a:latin typeface="Courier New" panose="02070309020205020404" pitchFamily="49" charset="0"/>
              </a:rPr>
              <a:t>Algoritma</a:t>
            </a: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input</a:t>
            </a:r>
            <a:r>
              <a:rPr lang="en-US" altLang="en-US" sz="2000" b="1">
                <a:latin typeface="Courier New" panose="02070309020205020404" pitchFamily="49" charset="0"/>
              </a:rPr>
              <a:t>(A,B)</a:t>
            </a:r>
            <a:endParaRPr lang="id-ID" altLang="en-US" sz="2000" b="1">
              <a:latin typeface="Courier New" panose="02070309020205020404" pitchFamily="49" charset="0"/>
            </a:endParaRP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id-ID" altLang="en-US" sz="2000" b="1">
                <a:latin typeface="Courier New" panose="02070309020205020404" pitchFamily="49" charset="0"/>
              </a:rPr>
              <a:t>  c </a:t>
            </a:r>
            <a:r>
              <a:rPr lang="id-ID" altLang="en-US" sz="2000" b="1">
                <a:latin typeface="Courier New" panose="02070309020205020404" pitchFamily="49" charset="0"/>
                <a:sym typeface="Wingdings" panose="05000000000000000000" pitchFamily="2" charset="2"/>
              </a:rPr>
              <a:t> A * B</a:t>
            </a:r>
            <a:endParaRPr lang="en-US" altLang="en-US" sz="2000" b="1">
              <a:latin typeface="Courier New" panose="02070309020205020404" pitchFamily="49" charset="0"/>
            </a:endParaRPr>
          </a:p>
          <a:p>
            <a:pPr marL="609600" indent="-603250" eaLnBrk="1" hangingPunct="1">
              <a:spcBef>
                <a:spcPts val="50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2000" b="1">
                <a:latin typeface="Courier New" panose="02070309020205020404" pitchFamily="49" charset="0"/>
              </a:rPr>
              <a:t>  </a:t>
            </a:r>
            <a:r>
              <a:rPr lang="en-US" altLang="en-US" sz="2000" b="1" u="sng">
                <a:latin typeface="Courier New" panose="02070309020205020404" pitchFamily="49" charset="0"/>
              </a:rPr>
              <a:t>output</a:t>
            </a:r>
            <a:r>
              <a:rPr lang="en-US" altLang="en-US" sz="2000" b="1">
                <a:latin typeface="Courier New" panose="02070309020205020404" pitchFamily="49" charset="0"/>
              </a:rPr>
              <a:t>(‘Perkalian keduanya : ‘,</a:t>
            </a:r>
            <a:r>
              <a:rPr lang="id-ID" altLang="en-US" sz="2000" b="1">
                <a:latin typeface="Courier New" panose="02070309020205020404" pitchFamily="49" charset="0"/>
              </a:rPr>
              <a:t>C</a:t>
            </a:r>
            <a:r>
              <a:rPr lang="en-US" altLang="en-US" sz="2000" b="1">
                <a:latin typeface="Courier New" panose="02070309020205020404" pitchFamily="49" charset="0"/>
              </a:rPr>
              <a:t>)</a:t>
            </a:r>
          </a:p>
        </p:txBody>
      </p:sp>
      <p:sp>
        <p:nvSpPr>
          <p:cNvPr id="32772" name="Text Box 3">
            <a:extLst>
              <a:ext uri="{FF2B5EF4-FFF2-40B4-BE49-F238E27FC236}">
                <a16:creationId xmlns:a16="http://schemas.microsoft.com/office/drawing/2014/main" id="{5F306B63-3DDB-4B52-87F7-23BF818AB738}"/>
              </a:ext>
            </a:extLst>
          </p:cNvPr>
          <p:cNvSpPr txBox="1">
            <a:spLocks noChangeArrowheads="1"/>
          </p:cNvSpPr>
          <p:nvPr/>
        </p:nvSpPr>
        <p:spPr bwMode="auto">
          <a:xfrm>
            <a:off x="323850" y="4492625"/>
            <a:ext cx="8640763" cy="1190625"/>
          </a:xfrm>
          <a:prstGeom prst="rect">
            <a:avLst/>
          </a:prstGeom>
          <a:solidFill>
            <a:srgbClr val="CCCCE6"/>
          </a:solidFill>
          <a:ln w="9360">
            <a:solidFill>
              <a:srgbClr val="0000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500"/>
              </a:spcBef>
              <a:buClrTx/>
              <a:buFontTx/>
              <a:buNone/>
            </a:pPr>
            <a:r>
              <a:rPr lang="en-US" altLang="en-US" sz="2400" b="1">
                <a:solidFill>
                  <a:srgbClr val="000000"/>
                </a:solidFill>
              </a:rPr>
              <a:t>Perhatikan bahwa perintah output akan dilaksanakan dengan lebih dahulu melakukan proses operasi perkalian isi variabel A dan 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9A055907-CEAF-4DAF-A3AA-D4FB8A5B9A26}"/>
              </a:ext>
            </a:extLst>
          </p:cNvPr>
          <p:cNvSpPr>
            <a:spLocks noGrp="1" noChangeArrowheads="1"/>
          </p:cNvSpPr>
          <p:nvPr>
            <p:ph type="title" idx="4294967295"/>
          </p:nvPr>
        </p:nvSpPr>
        <p:spPr>
          <a:xfrm>
            <a:off x="377825" y="188913"/>
            <a:ext cx="8534400" cy="1555750"/>
          </a:xfrm>
          <a:solidFill>
            <a:srgbClr val="CCCCE6">
              <a:alpha val="41176"/>
            </a:srgbClr>
          </a:solidFill>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b="1"/>
              <a:t>Proses yang rumit dengan operator aritmatika dan logika dituliskan dalam 1 baris dengan bantuan tanda kurung</a:t>
            </a:r>
          </a:p>
        </p:txBody>
      </p:sp>
      <p:sp>
        <p:nvSpPr>
          <p:cNvPr id="34819" name="Rectangle 2">
            <a:extLst>
              <a:ext uri="{FF2B5EF4-FFF2-40B4-BE49-F238E27FC236}">
                <a16:creationId xmlns:a16="http://schemas.microsoft.com/office/drawing/2014/main" id="{BD8B286F-FAED-41E4-A317-A85D946681A8}"/>
              </a:ext>
            </a:extLst>
          </p:cNvPr>
          <p:cNvSpPr>
            <a:spLocks noGrp="1" noChangeArrowheads="1"/>
          </p:cNvSpPr>
          <p:nvPr>
            <p:ph type="body" idx="1"/>
          </p:nvPr>
        </p:nvSpPr>
        <p:spPr>
          <a:xfrm>
            <a:off x="347663" y="3549650"/>
            <a:ext cx="8564562" cy="3017838"/>
          </a:xfrm>
          <a:solidFill>
            <a:srgbClr val="FFFFFF"/>
          </a:solidFill>
          <a:ln w="9360">
            <a:solidFill>
              <a:srgbClr val="000000"/>
            </a:solidFill>
            <a:miter lim="800000"/>
            <a:headEnd/>
            <a:tailEnd/>
          </a:ln>
        </p:spPr>
        <p:txBody>
          <a:bodyPr/>
          <a:lstStyle/>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Program</a:t>
            </a:r>
            <a:r>
              <a:rPr lang="en-US" altLang="en-US" sz="1800" b="1">
                <a:latin typeface="Courier New" panose="02070309020205020404" pitchFamily="49" charset="0"/>
              </a:rPr>
              <a:t> proses_oprator_rumit</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Deskripsi</a:t>
            </a:r>
            <a:r>
              <a:rPr lang="en-US" altLang="en-US" sz="1800" b="1">
                <a:latin typeface="Courier New" panose="02070309020205020404" pitchFamily="49" charset="0"/>
              </a:rPr>
              <a:t> Menghitung dengan rumus aritmatika yang rumit</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Kamus</a:t>
            </a:r>
            <a:r>
              <a:rPr lang="en-US" altLang="en-US" sz="1800" b="1">
                <a:latin typeface="Courier New" panose="02070309020205020404" pitchFamily="49" charset="0"/>
              </a:rPr>
              <a:t> </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a,w,x,y,z : </a:t>
            </a:r>
            <a:r>
              <a:rPr lang="en-US" altLang="en-US" sz="1800" b="1" u="sng">
                <a:latin typeface="Courier New" panose="02070309020205020404" pitchFamily="49" charset="0"/>
              </a:rPr>
              <a:t>real</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Algoritma</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input</a:t>
            </a:r>
            <a:r>
              <a:rPr lang="en-US" altLang="en-US" sz="1800" b="1">
                <a:latin typeface="Courier New" panose="02070309020205020404" pitchFamily="49" charset="0"/>
              </a:rPr>
              <a:t>(a,w,x,z)</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y </a:t>
            </a:r>
            <a:r>
              <a:rPr lang="en-US" altLang="en-US" sz="1800" b="1">
                <a:latin typeface="Wingdings" panose="05000000000000000000" pitchFamily="2" charset="2"/>
              </a:rPr>
              <a:t></a:t>
            </a:r>
            <a:r>
              <a:rPr lang="en-US" altLang="en-US" sz="1800" b="1">
                <a:latin typeface="Courier New" panose="02070309020205020404" pitchFamily="49" charset="0"/>
              </a:rPr>
              <a:t> </a:t>
            </a:r>
            <a:r>
              <a:rPr lang="pl-PL" altLang="en-US" sz="1800" b="1">
                <a:latin typeface="Courier New" panose="02070309020205020404" pitchFamily="49" charset="0"/>
              </a:rPr>
              <a:t>( w / x + (3*z*z*z) ) / (2 * a)</a:t>
            </a:r>
          </a:p>
          <a:p>
            <a:pPr marL="609600" indent="-603250" eaLnBrk="1" hangingPunct="1">
              <a:spcBef>
                <a:spcPts val="45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output</a:t>
            </a:r>
            <a:r>
              <a:rPr lang="en-US" altLang="en-US" sz="1800" b="1">
                <a:latin typeface="Courier New" panose="02070309020205020404" pitchFamily="49" charset="0"/>
              </a:rPr>
              <a:t>(y)</a:t>
            </a:r>
          </a:p>
        </p:txBody>
      </p:sp>
      <p:sp>
        <p:nvSpPr>
          <p:cNvPr id="34820" name="Text Box 3">
            <a:extLst>
              <a:ext uri="{FF2B5EF4-FFF2-40B4-BE49-F238E27FC236}">
                <a16:creationId xmlns:a16="http://schemas.microsoft.com/office/drawing/2014/main" id="{F26559CE-90AD-40B1-BAA3-D4D1A0F92117}"/>
              </a:ext>
            </a:extLst>
          </p:cNvPr>
          <p:cNvSpPr txBox="1">
            <a:spLocks noChangeArrowheads="1"/>
          </p:cNvSpPr>
          <p:nvPr/>
        </p:nvSpPr>
        <p:spPr bwMode="auto">
          <a:xfrm>
            <a:off x="2138363" y="1855788"/>
            <a:ext cx="6792912" cy="1571625"/>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500"/>
              </a:spcBef>
              <a:buClrTx/>
              <a:buFontTx/>
              <a:buNone/>
            </a:pPr>
            <a:r>
              <a:rPr lang="en-US" altLang="en-US" sz="2400" b="1">
                <a:solidFill>
                  <a:srgbClr val="000000"/>
                </a:solidFill>
              </a:rPr>
              <a:t> Dituliskan sebagai :</a:t>
            </a:r>
          </a:p>
          <a:p>
            <a:pPr>
              <a:spcBef>
                <a:spcPts val="1500"/>
              </a:spcBef>
              <a:buClrTx/>
              <a:buFontTx/>
              <a:buNone/>
            </a:pPr>
            <a:r>
              <a:rPr lang="en-US" altLang="en-US" sz="2400" b="1">
                <a:solidFill>
                  <a:srgbClr val="000000"/>
                </a:solidFill>
                <a:latin typeface="Courier New" panose="02070309020205020404" pitchFamily="49" charset="0"/>
              </a:rPr>
              <a:t>y </a:t>
            </a:r>
            <a:r>
              <a:rPr lang="en-US" altLang="en-US" sz="2400" b="1">
                <a:solidFill>
                  <a:srgbClr val="000000"/>
                </a:solidFill>
                <a:latin typeface="Wingdings" panose="05000000000000000000" pitchFamily="2" charset="2"/>
              </a:rPr>
              <a:t></a:t>
            </a:r>
            <a:r>
              <a:rPr lang="en-US" altLang="en-US" sz="2400" b="1">
                <a:solidFill>
                  <a:srgbClr val="000000"/>
                </a:solidFill>
                <a:latin typeface="Courier New" panose="02070309020205020404" pitchFamily="49" charset="0"/>
              </a:rPr>
              <a:t> (w/x +(3*z*z*z))/(2*a)</a:t>
            </a:r>
          </a:p>
          <a:p>
            <a:pPr>
              <a:spcBef>
                <a:spcPts val="1500"/>
              </a:spcBef>
              <a:buClrTx/>
              <a:buFontTx/>
              <a:buNone/>
            </a:pPr>
            <a:r>
              <a:rPr lang="en-US" altLang="en-US" sz="2400" b="1">
                <a:solidFill>
                  <a:srgbClr val="000000"/>
                </a:solidFill>
              </a:rPr>
              <a:t>Perhatikan pasangan kurung buka dan tutup</a:t>
            </a:r>
          </a:p>
        </p:txBody>
      </p:sp>
      <p:graphicFrame>
        <p:nvGraphicFramePr>
          <p:cNvPr id="34821" name="Object 4">
            <a:extLst>
              <a:ext uri="{FF2B5EF4-FFF2-40B4-BE49-F238E27FC236}">
                <a16:creationId xmlns:a16="http://schemas.microsoft.com/office/drawing/2014/main" id="{A79283C2-1644-4BD4-A0E4-2D676F4FC88D}"/>
              </a:ext>
            </a:extLst>
          </p:cNvPr>
          <p:cNvGraphicFramePr>
            <a:graphicFrameLocks noChangeAspect="1"/>
          </p:cNvGraphicFramePr>
          <p:nvPr/>
        </p:nvGraphicFramePr>
        <p:xfrm>
          <a:off x="319088" y="1863725"/>
          <a:ext cx="1806575" cy="1539875"/>
        </p:xfrm>
        <a:graphic>
          <a:graphicData uri="http://schemas.openxmlformats.org/presentationml/2006/ole">
            <mc:AlternateContent xmlns:mc="http://schemas.openxmlformats.org/markup-compatibility/2006">
              <mc:Choice xmlns:v="urn:schemas-microsoft-com:vml" Requires="v">
                <p:oleObj spid="_x0000_s34824" r:id="rId4" imgW="807480" imgH="552600" progId="">
                  <p:embed/>
                </p:oleObj>
              </mc:Choice>
              <mc:Fallback>
                <p:oleObj r:id="rId4" imgW="807480" imgH="5526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8" y="1863725"/>
                        <a:ext cx="1806575" cy="153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A0A9E7E1-2358-419E-A862-E2A5E85D8E20}"/>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600" b="1"/>
              <a:t>Proses yang rumit dengan operator aritmatika yang sangat panjang</a:t>
            </a:r>
          </a:p>
        </p:txBody>
      </p:sp>
      <p:sp>
        <p:nvSpPr>
          <p:cNvPr id="36867" name="Rectangle 2">
            <a:extLst>
              <a:ext uri="{FF2B5EF4-FFF2-40B4-BE49-F238E27FC236}">
                <a16:creationId xmlns:a16="http://schemas.microsoft.com/office/drawing/2014/main" id="{761C7C24-781C-41FF-BEF3-ACE3401B1C46}"/>
              </a:ext>
            </a:extLst>
          </p:cNvPr>
          <p:cNvSpPr>
            <a:spLocks noGrp="1" noChangeArrowheads="1"/>
          </p:cNvSpPr>
          <p:nvPr>
            <p:ph type="body" idx="1"/>
          </p:nvPr>
        </p:nvSpPr>
        <p:spPr>
          <a:xfrm>
            <a:off x="457200" y="1981200"/>
            <a:ext cx="8062913" cy="1341438"/>
          </a:xfrm>
          <a:solidFill>
            <a:srgbClr val="CCCCE6"/>
          </a:solidFill>
          <a:ln w="9360">
            <a:solidFill>
              <a:srgbClr val="000000"/>
            </a:solidFill>
            <a:miter lim="800000"/>
            <a:headEnd/>
            <a:tailEnd/>
          </a:ln>
        </p:spPr>
        <p:txBody>
          <a:bodyPr/>
          <a:lstStyle/>
          <a:p>
            <a:pPr indent="-336550" eaLnBrk="1" hangingPunct="1">
              <a:lnSpc>
                <a:spcPct val="90000"/>
              </a:lnSpc>
              <a:spcBef>
                <a:spcPts val="700"/>
              </a:spcBef>
              <a:buClrTx/>
              <a:buSzPct val="75000"/>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800"/>
              <a:t>Bisa dipecah menjadi lebih dari satu baris dan masing-masing diberikan pada 1 (satu) variabel antara.</a:t>
            </a:r>
          </a:p>
        </p:txBody>
      </p:sp>
      <p:graphicFrame>
        <p:nvGraphicFramePr>
          <p:cNvPr id="36868" name="Object 3">
            <a:extLst>
              <a:ext uri="{FF2B5EF4-FFF2-40B4-BE49-F238E27FC236}">
                <a16:creationId xmlns:a16="http://schemas.microsoft.com/office/drawing/2014/main" id="{2DB9D1D6-5541-42C8-B122-320D360B0777}"/>
              </a:ext>
            </a:extLst>
          </p:cNvPr>
          <p:cNvGraphicFramePr>
            <a:graphicFrameLocks noChangeAspect="1"/>
          </p:cNvGraphicFramePr>
          <p:nvPr/>
        </p:nvGraphicFramePr>
        <p:xfrm>
          <a:off x="498475" y="3729038"/>
          <a:ext cx="1912938" cy="1304925"/>
        </p:xfrm>
        <a:graphic>
          <a:graphicData uri="http://schemas.openxmlformats.org/presentationml/2006/ole">
            <mc:AlternateContent xmlns:mc="http://schemas.openxmlformats.org/markup-compatibility/2006">
              <mc:Choice xmlns:v="urn:schemas-microsoft-com:vml" Requires="v">
                <p:oleObj spid="_x0000_s36872" r:id="rId4" imgW="807480" imgH="552600" progId="">
                  <p:embed/>
                </p:oleObj>
              </mc:Choice>
              <mc:Fallback>
                <p:oleObj r:id="rId4" imgW="807480" imgH="5526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475" y="3729038"/>
                        <a:ext cx="1912938" cy="1304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Text Box 4">
            <a:extLst>
              <a:ext uri="{FF2B5EF4-FFF2-40B4-BE49-F238E27FC236}">
                <a16:creationId xmlns:a16="http://schemas.microsoft.com/office/drawing/2014/main" id="{4901BE7B-1F72-4767-B430-AD33F6A10A6E}"/>
              </a:ext>
            </a:extLst>
          </p:cNvPr>
          <p:cNvSpPr txBox="1">
            <a:spLocks noChangeArrowheads="1"/>
          </p:cNvSpPr>
          <p:nvPr/>
        </p:nvSpPr>
        <p:spPr bwMode="auto">
          <a:xfrm>
            <a:off x="2663825" y="3721100"/>
            <a:ext cx="3459163" cy="1325563"/>
          </a:xfrm>
          <a:prstGeom prst="rect">
            <a:avLst/>
          </a:prstGeom>
          <a:solidFill>
            <a:srgbClr val="FFFFFF"/>
          </a:solidFill>
          <a:ln w="9360">
            <a:solidFill>
              <a:srgbClr val="000000"/>
            </a:solidFill>
            <a:miter lim="800000"/>
            <a:headEnd/>
            <a:tailEnd/>
          </a:ln>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250"/>
              </a:spcBef>
              <a:buClrTx/>
              <a:buFontTx/>
              <a:buNone/>
            </a:pPr>
            <a:r>
              <a:rPr lang="en-US" altLang="en-US" sz="2000" b="1">
                <a:solidFill>
                  <a:srgbClr val="000000"/>
                </a:solidFill>
                <a:latin typeface="Courier New" panose="02070309020205020404" pitchFamily="49" charset="0"/>
              </a:rPr>
              <a:t>m </a:t>
            </a:r>
            <a:r>
              <a:rPr lang="en-US" altLang="en-US" sz="2000" b="1">
                <a:solidFill>
                  <a:srgbClr val="000000"/>
                </a:solidFill>
                <a:latin typeface="Wingdings" panose="05000000000000000000" pitchFamily="2" charset="2"/>
              </a:rPr>
              <a:t></a:t>
            </a:r>
            <a:r>
              <a:rPr lang="en-US" altLang="en-US" sz="2000" b="1">
                <a:solidFill>
                  <a:srgbClr val="000000"/>
                </a:solidFill>
                <a:latin typeface="Courier New" panose="02070309020205020404" pitchFamily="49" charset="0"/>
              </a:rPr>
              <a:t> w / x + 3*z*z*z</a:t>
            </a:r>
          </a:p>
          <a:p>
            <a:pPr>
              <a:spcBef>
                <a:spcPts val="1250"/>
              </a:spcBef>
              <a:buClrTx/>
              <a:buFontTx/>
              <a:buNone/>
            </a:pPr>
            <a:r>
              <a:rPr lang="en-US" altLang="en-US" sz="2000" b="1">
                <a:solidFill>
                  <a:srgbClr val="000000"/>
                </a:solidFill>
                <a:latin typeface="Courier New" panose="02070309020205020404" pitchFamily="49" charset="0"/>
              </a:rPr>
              <a:t>n </a:t>
            </a:r>
            <a:r>
              <a:rPr lang="en-US" altLang="en-US" sz="2000" b="1">
                <a:solidFill>
                  <a:srgbClr val="000000"/>
                </a:solidFill>
                <a:latin typeface="Wingdings" panose="05000000000000000000" pitchFamily="2" charset="2"/>
              </a:rPr>
              <a:t></a:t>
            </a:r>
            <a:r>
              <a:rPr lang="en-US" altLang="en-US" sz="2000" b="1">
                <a:solidFill>
                  <a:srgbClr val="000000"/>
                </a:solidFill>
                <a:latin typeface="Courier New" panose="02070309020205020404" pitchFamily="49" charset="0"/>
              </a:rPr>
              <a:t> 2 * a</a:t>
            </a:r>
          </a:p>
          <a:p>
            <a:pPr>
              <a:spcBef>
                <a:spcPts val="1250"/>
              </a:spcBef>
              <a:buClrTx/>
              <a:buFontTx/>
              <a:buNone/>
            </a:pPr>
            <a:r>
              <a:rPr lang="en-US" altLang="en-US" sz="2000" b="1">
                <a:solidFill>
                  <a:srgbClr val="000000"/>
                </a:solidFill>
                <a:latin typeface="Courier New" panose="02070309020205020404" pitchFamily="49" charset="0"/>
              </a:rPr>
              <a:t>y </a:t>
            </a:r>
            <a:r>
              <a:rPr lang="en-US" altLang="en-US" sz="2000" b="1">
                <a:solidFill>
                  <a:srgbClr val="000000"/>
                </a:solidFill>
                <a:latin typeface="Wingdings" panose="05000000000000000000" pitchFamily="2" charset="2"/>
              </a:rPr>
              <a:t></a:t>
            </a:r>
            <a:r>
              <a:rPr lang="en-US" altLang="en-US" sz="2000" b="1">
                <a:solidFill>
                  <a:srgbClr val="000000"/>
                </a:solidFill>
                <a:latin typeface="Courier New" panose="02070309020205020404" pitchFamily="49" charset="0"/>
              </a:rPr>
              <a:t> m / 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8212372E-0487-406A-9306-745F7AA25123}"/>
              </a:ext>
            </a:extLst>
          </p:cNvPr>
          <p:cNvSpPr>
            <a:spLocks noGrp="1" noChangeArrowheads="1"/>
          </p:cNvSpPr>
          <p:nvPr>
            <p:ph type="title" idx="4294967295"/>
          </p:nvPr>
        </p:nvSpPr>
        <p:spPr>
          <a:xfrm>
            <a:off x="468313" y="260350"/>
            <a:ext cx="8229600" cy="720725"/>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Pentingnya urutan</a:t>
            </a:r>
          </a:p>
        </p:txBody>
      </p:sp>
      <p:sp>
        <p:nvSpPr>
          <p:cNvPr id="38915" name="Rectangle 2">
            <a:extLst>
              <a:ext uri="{FF2B5EF4-FFF2-40B4-BE49-F238E27FC236}">
                <a16:creationId xmlns:a16="http://schemas.microsoft.com/office/drawing/2014/main" id="{21F1399D-C6B9-432A-B699-C0B14E1BB5BF}"/>
              </a:ext>
            </a:extLst>
          </p:cNvPr>
          <p:cNvSpPr>
            <a:spLocks noGrp="1" noChangeArrowheads="1"/>
          </p:cNvSpPr>
          <p:nvPr>
            <p:ph type="body" idx="1"/>
          </p:nvPr>
        </p:nvSpPr>
        <p:spPr>
          <a:xfrm>
            <a:off x="142875" y="2305050"/>
            <a:ext cx="8777288" cy="3386138"/>
          </a:xfrm>
          <a:solidFill>
            <a:srgbClr val="FFFFFF"/>
          </a:solidFill>
          <a:ln w="9360">
            <a:solidFill>
              <a:srgbClr val="000000"/>
            </a:solidFill>
            <a:miter lim="800000"/>
            <a:headEnd/>
            <a:tailEnd/>
          </a:ln>
        </p:spPr>
        <p:txBody>
          <a:bodyPr/>
          <a:lstStyle/>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Program</a:t>
            </a:r>
            <a:r>
              <a:rPr lang="en-US" altLang="en-US" sz="1800" b="1">
                <a:latin typeface="Courier New" panose="02070309020205020404" pitchFamily="49" charset="0"/>
              </a:rPr>
              <a:t> Pentingnya_Urutan</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Deskripsi</a:t>
            </a:r>
            <a:r>
              <a:rPr lang="en-US" altLang="en-US" sz="1800" b="1">
                <a:latin typeface="Courier New" panose="02070309020205020404" pitchFamily="49" charset="0"/>
              </a:rPr>
              <a:t> Menukar isi variabel A dengan B</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Kamus</a:t>
            </a:r>
            <a:r>
              <a:rPr lang="en-US" altLang="en-US" sz="1800" b="1">
                <a:latin typeface="Courier New" panose="02070309020205020404" pitchFamily="49" charset="0"/>
              </a:rPr>
              <a:t> </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A,B,C : </a:t>
            </a:r>
            <a:r>
              <a:rPr lang="en-US" altLang="en-US" sz="1800" b="1" u="sng">
                <a:latin typeface="Courier New" panose="02070309020205020404" pitchFamily="49" charset="0"/>
              </a:rPr>
              <a:t>integer</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u="sng">
                <a:latin typeface="Courier New" panose="02070309020205020404" pitchFamily="49" charset="0"/>
              </a:rPr>
              <a:t>Algoritma</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output</a:t>
            </a:r>
            <a:r>
              <a:rPr lang="en-US" altLang="en-US" sz="1800" b="1">
                <a:latin typeface="Courier New" panose="02070309020205020404" pitchFamily="49" charset="0"/>
              </a:rPr>
              <a:t>(‘Masukkan dua buah bilangan yang berbeda’)</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input</a:t>
            </a:r>
            <a:r>
              <a:rPr lang="en-US" altLang="en-US" sz="1800" b="1">
                <a:latin typeface="Courier New" panose="02070309020205020404" pitchFamily="49" charset="0"/>
              </a:rPr>
              <a:t>(A,B)</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output</a:t>
            </a:r>
            <a:r>
              <a:rPr lang="en-US" altLang="en-US" sz="1800" b="1">
                <a:latin typeface="Courier New" panose="02070309020205020404" pitchFamily="49" charset="0"/>
              </a:rPr>
              <a:t>(‘Isi A : ‘,A,’ dan Isi B : ‘,B)</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C </a:t>
            </a:r>
            <a:r>
              <a:rPr lang="en-US" altLang="en-US" sz="1800" b="1">
                <a:latin typeface="Wingdings" panose="05000000000000000000" pitchFamily="2" charset="2"/>
              </a:rPr>
              <a:t></a:t>
            </a:r>
            <a:r>
              <a:rPr lang="en-US" altLang="en-US" sz="1800" b="1">
                <a:latin typeface="Courier New" panose="02070309020205020404" pitchFamily="49" charset="0"/>
              </a:rPr>
              <a:t> A { Salin dulu isi A ke variabel antara C }</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 </a:t>
            </a:r>
            <a:r>
              <a:rPr lang="en-US" altLang="en-US" sz="1800" b="1">
                <a:latin typeface="Wingdings" panose="05000000000000000000" pitchFamily="2" charset="2"/>
              </a:rPr>
              <a:t></a:t>
            </a:r>
            <a:r>
              <a:rPr lang="en-US" altLang="en-US" sz="1800" b="1">
                <a:latin typeface="Courier New" panose="02070309020205020404" pitchFamily="49" charset="0"/>
              </a:rPr>
              <a:t> B { Ganti isi A dengan isi B }</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B </a:t>
            </a:r>
            <a:r>
              <a:rPr lang="en-US" altLang="en-US" sz="1800" b="1">
                <a:latin typeface="Wingdings" panose="05000000000000000000" pitchFamily="2" charset="2"/>
              </a:rPr>
              <a:t></a:t>
            </a:r>
            <a:r>
              <a:rPr lang="en-US" altLang="en-US" sz="1800" b="1">
                <a:latin typeface="Courier New" panose="02070309020205020404" pitchFamily="49" charset="0"/>
              </a:rPr>
              <a:t> C { Ganti isi B dengan variabel antara C }</a:t>
            </a:r>
          </a:p>
          <a:p>
            <a:pPr marL="609600" indent="-603250" eaLnBrk="1" hangingPunct="1">
              <a:lnSpc>
                <a:spcPct val="90000"/>
              </a:lnSpc>
              <a:spcBef>
                <a:spcPct val="0"/>
              </a:spcBef>
              <a:buClrTx/>
              <a:buSzPct val="75000"/>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800" b="1">
                <a:latin typeface="Courier New" panose="02070309020205020404" pitchFamily="49" charset="0"/>
              </a:rPr>
              <a:t>  </a:t>
            </a:r>
            <a:r>
              <a:rPr lang="en-US" altLang="en-US" sz="1800" b="1" u="sng">
                <a:latin typeface="Courier New" panose="02070309020205020404" pitchFamily="49" charset="0"/>
              </a:rPr>
              <a:t>output</a:t>
            </a:r>
            <a:r>
              <a:rPr lang="en-US" altLang="en-US" sz="1800" b="1">
                <a:latin typeface="Courier New" panose="02070309020205020404" pitchFamily="49" charset="0"/>
              </a:rPr>
              <a:t>(‘Setelah ditukar, Isi A : ‘,A,’ dan Isi b : ‘,B)</a:t>
            </a:r>
          </a:p>
        </p:txBody>
      </p:sp>
      <p:sp>
        <p:nvSpPr>
          <p:cNvPr id="38916" name="Text Box 3">
            <a:extLst>
              <a:ext uri="{FF2B5EF4-FFF2-40B4-BE49-F238E27FC236}">
                <a16:creationId xmlns:a16="http://schemas.microsoft.com/office/drawing/2014/main" id="{CC2E0DE4-C49C-4EEA-A691-9FC93D303083}"/>
              </a:ext>
            </a:extLst>
          </p:cNvPr>
          <p:cNvSpPr txBox="1">
            <a:spLocks noChangeArrowheads="1"/>
          </p:cNvSpPr>
          <p:nvPr/>
        </p:nvSpPr>
        <p:spPr bwMode="auto">
          <a:xfrm>
            <a:off x="182563" y="981075"/>
            <a:ext cx="8769350" cy="1190625"/>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500"/>
              </a:spcBef>
              <a:buClrTx/>
              <a:buFontTx/>
              <a:buNone/>
            </a:pPr>
            <a:r>
              <a:rPr lang="en-US" altLang="en-US" sz="2400" b="1">
                <a:solidFill>
                  <a:srgbClr val="000000"/>
                </a:solidFill>
              </a:rPr>
              <a:t>Sering kali urutan perintah sangat menentukan hasil akhir dari sebuah proses. Kerena itu susunan tersebut harus dibuat dengan hati-hati. </a:t>
            </a:r>
          </a:p>
        </p:txBody>
      </p:sp>
      <p:sp>
        <p:nvSpPr>
          <p:cNvPr id="38917" name="Text Box 4">
            <a:extLst>
              <a:ext uri="{FF2B5EF4-FFF2-40B4-BE49-F238E27FC236}">
                <a16:creationId xmlns:a16="http://schemas.microsoft.com/office/drawing/2014/main" id="{6C6E8ED9-5EBC-44C9-B809-7BA2FB6E0A37}"/>
              </a:ext>
            </a:extLst>
          </p:cNvPr>
          <p:cNvSpPr txBox="1">
            <a:spLocks noChangeArrowheads="1"/>
          </p:cNvSpPr>
          <p:nvPr/>
        </p:nvSpPr>
        <p:spPr bwMode="auto">
          <a:xfrm>
            <a:off x="244475" y="5913438"/>
            <a:ext cx="8686800" cy="368300"/>
          </a:xfrm>
          <a:prstGeom prst="rect">
            <a:avLst/>
          </a:prstGeom>
          <a:solidFill>
            <a:srgbClr val="CCCCE6"/>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DejaVu Sans" charset="0"/>
              </a:defRPr>
            </a:lvl9pPr>
          </a:lstStyle>
          <a:p>
            <a:pPr>
              <a:spcBef>
                <a:spcPts val="1125"/>
              </a:spcBef>
              <a:buClrTx/>
              <a:buFontTx/>
              <a:buNone/>
            </a:pPr>
            <a:r>
              <a:rPr lang="en-US" altLang="en-US" b="1">
                <a:solidFill>
                  <a:srgbClr val="000000"/>
                </a:solidFill>
              </a:rPr>
              <a:t>Apa yang terjadi bila susunan tersebut tidak seperti itu ?</a:t>
            </a:r>
          </a:p>
        </p:txBody>
      </p:sp>
      <p:sp>
        <p:nvSpPr>
          <p:cNvPr id="38918" name="AutoShape 5">
            <a:extLst>
              <a:ext uri="{FF2B5EF4-FFF2-40B4-BE49-F238E27FC236}">
                <a16:creationId xmlns:a16="http://schemas.microsoft.com/office/drawing/2014/main" id="{6F7850A7-3BE1-41C2-9FE7-D541C06D5B6D}"/>
              </a:ext>
            </a:extLst>
          </p:cNvPr>
          <p:cNvSpPr>
            <a:spLocks noChangeArrowheads="1"/>
          </p:cNvSpPr>
          <p:nvPr/>
        </p:nvSpPr>
        <p:spPr bwMode="auto">
          <a:xfrm>
            <a:off x="366713" y="4362450"/>
            <a:ext cx="1036637" cy="715963"/>
          </a:xfrm>
          <a:prstGeom prst="roundRect">
            <a:avLst>
              <a:gd name="adj" fmla="val 16667"/>
            </a:avLst>
          </a:prstGeom>
          <a:noFill/>
          <a:ln w="126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id-ID" altLang="en-US"/>
          </a:p>
        </p:txBody>
      </p:sp>
      <p:sp>
        <p:nvSpPr>
          <p:cNvPr id="38919" name="Line 6">
            <a:extLst>
              <a:ext uri="{FF2B5EF4-FFF2-40B4-BE49-F238E27FC236}">
                <a16:creationId xmlns:a16="http://schemas.microsoft.com/office/drawing/2014/main" id="{F0DF0CCF-C92F-41BB-8090-040714FB625B}"/>
              </a:ext>
            </a:extLst>
          </p:cNvPr>
          <p:cNvSpPr>
            <a:spLocks noChangeShapeType="1"/>
          </p:cNvSpPr>
          <p:nvPr/>
        </p:nvSpPr>
        <p:spPr bwMode="auto">
          <a:xfrm flipV="1">
            <a:off x="427038" y="5073650"/>
            <a:ext cx="44450" cy="9112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BD496BFC-2C01-40E6-81C8-86A66598B2F1}"/>
              </a:ext>
            </a:extLst>
          </p:cNvPr>
          <p:cNvSpPr>
            <a:spLocks noGrp="1" noChangeArrowheads="1"/>
          </p:cNvSpPr>
          <p:nvPr>
            <p:ph type="title" idx="4294967295"/>
          </p:nvPr>
        </p:nvSpPr>
        <p:spPr>
          <a:xfrm>
            <a:off x="457200" y="158750"/>
            <a:ext cx="8229600" cy="10683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a:t>Latihan. Kerjakan dengan kertas dan pensil !</a:t>
            </a:r>
          </a:p>
        </p:txBody>
      </p:sp>
      <p:sp>
        <p:nvSpPr>
          <p:cNvPr id="40963" name="Rectangle 2">
            <a:extLst>
              <a:ext uri="{FF2B5EF4-FFF2-40B4-BE49-F238E27FC236}">
                <a16:creationId xmlns:a16="http://schemas.microsoft.com/office/drawing/2014/main" id="{E0307CED-85EB-48DF-A8A4-87216CB989CD}"/>
              </a:ext>
            </a:extLst>
          </p:cNvPr>
          <p:cNvSpPr>
            <a:spLocks noGrp="1" noChangeArrowheads="1"/>
          </p:cNvSpPr>
          <p:nvPr>
            <p:ph type="body" idx="1"/>
          </p:nvPr>
        </p:nvSpPr>
        <p:spPr>
          <a:xfrm>
            <a:off x="258763" y="1082675"/>
            <a:ext cx="8672512" cy="5470525"/>
          </a:xfrm>
          <a:solidFill>
            <a:srgbClr val="CCCCE6"/>
          </a:solidFill>
        </p:spPr>
        <p:txBody>
          <a:bodyPr/>
          <a:lstStyle/>
          <a:p>
            <a:pPr marL="450850" indent="-450850" eaLnBrk="1" hangingPunct="1">
              <a:lnSpc>
                <a:spcPct val="90000"/>
              </a:lnSpc>
              <a:spcBef>
                <a:spcPts val="600"/>
              </a:spcBef>
              <a:buClr>
                <a:srgbClr val="00007D"/>
              </a:buClr>
              <a:buSzPct val="75000"/>
              <a:buFont typeface="Times New Roman" panose="02020603050405020304" pitchFamily="18" charset="0"/>
              <a:buAutoNum type="arabicPeriod"/>
              <a:tabLst>
                <a:tab pos="450850"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altLang="en-US" sz="2400"/>
              <a:t>Tuliskan operator aritmatika untuk menentukan hari apakah 100 hari setelah hari Senin? (waktu 5 menit)</a:t>
            </a:r>
          </a:p>
          <a:p>
            <a:pPr marL="450850" indent="-450850" eaLnBrk="1" hangingPunct="1">
              <a:lnSpc>
                <a:spcPct val="90000"/>
              </a:lnSpc>
              <a:spcBef>
                <a:spcPts val="600"/>
              </a:spcBef>
              <a:buClr>
                <a:srgbClr val="00007D"/>
              </a:buClr>
              <a:buSzPct val="75000"/>
              <a:buFont typeface="Times New Roman" panose="02020603050405020304" pitchFamily="18" charset="0"/>
              <a:buAutoNum type="arabicPeriod"/>
              <a:tabLst>
                <a:tab pos="450850"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altLang="en-US" sz="2400"/>
              <a:t>Contoh tahun kabisat adalah 1980,2000 karena habis dibagi 4. Tetapi tahun 300, 500, 1900, 2100, tidak kabisat karena untuk tahun ratusan (habis dibagi 100) hanya kabisat pada kelipatan 400. Susun operasi untuk menentukan kabisat tidaknya tahun tersebut. Gunakan gabungan operasi aritmatika dan logika! (waktu 10 menit)</a:t>
            </a:r>
          </a:p>
          <a:p>
            <a:pPr marL="450850" indent="-450850" eaLnBrk="1" hangingPunct="1">
              <a:lnSpc>
                <a:spcPct val="90000"/>
              </a:lnSpc>
              <a:spcBef>
                <a:spcPts val="600"/>
              </a:spcBef>
              <a:buClr>
                <a:srgbClr val="00007D"/>
              </a:buClr>
              <a:buSzPct val="75000"/>
              <a:buFont typeface="Times New Roman" panose="02020603050405020304" pitchFamily="18" charset="0"/>
              <a:buAutoNum type="arabicPeriod"/>
              <a:tabLst>
                <a:tab pos="450850"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altLang="en-US" sz="2400"/>
              <a:t>Buat sebuah program dalam notasi algoritma untuk menentukan hari pada S hari sebelum hari H. S dan H  diinputkan sebagai bilangan integer. (Waktu 15 menit)</a:t>
            </a:r>
          </a:p>
          <a:p>
            <a:pPr marL="450850" indent="-450850" eaLnBrk="1" hangingPunct="1">
              <a:lnSpc>
                <a:spcPct val="90000"/>
              </a:lnSpc>
              <a:spcBef>
                <a:spcPts val="600"/>
              </a:spcBef>
              <a:buClr>
                <a:srgbClr val="00007D"/>
              </a:buClr>
              <a:buSzPct val="75000"/>
              <a:buFont typeface="Times New Roman" panose="02020603050405020304" pitchFamily="18" charset="0"/>
              <a:buAutoNum type="arabicPeriod"/>
              <a:tabLst>
                <a:tab pos="450850"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altLang="en-US" sz="2400"/>
              <a:t>Buat sebuah program dalam notasi algoritma untuk menghitung jarak yang ditempuh benda jatuh dalam waktu tertentu dari keadaan bergerak keatas dengan kecepatan tertentu pula. Asumsi grafitasi 10 m/s</a:t>
            </a:r>
            <a:r>
              <a:rPr lang="en-US" altLang="en-US" sz="2400" baseline="30000"/>
              <a:t>2</a:t>
            </a:r>
            <a:r>
              <a:rPr lang="en-US" altLang="en-US" sz="2400"/>
              <a:t>. (waktu 15 menit).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67BFCDC9-40AD-4662-8E22-FA80B04F9FE2}"/>
              </a:ext>
            </a:extLst>
          </p:cNvPr>
          <p:cNvSpPr>
            <a:spLocks noGrp="1" noChangeArrowheads="1"/>
          </p:cNvSpPr>
          <p:nvPr>
            <p:ph type="title" idx="4294967295"/>
          </p:nvPr>
        </p:nvSpPr>
        <p:spPr>
          <a:xfrm>
            <a:off x="457200" y="457200"/>
            <a:ext cx="8229600" cy="9286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aritmatika dan logika</a:t>
            </a:r>
          </a:p>
        </p:txBody>
      </p:sp>
      <p:sp>
        <p:nvSpPr>
          <p:cNvPr id="6147" name="Rectangle 2">
            <a:extLst>
              <a:ext uri="{FF2B5EF4-FFF2-40B4-BE49-F238E27FC236}">
                <a16:creationId xmlns:a16="http://schemas.microsoft.com/office/drawing/2014/main" id="{22055A60-9AF1-4CCC-91B8-7AE9B289C3D4}"/>
              </a:ext>
            </a:extLst>
          </p:cNvPr>
          <p:cNvSpPr>
            <a:spLocks noGrp="1" noChangeArrowheads="1"/>
          </p:cNvSpPr>
          <p:nvPr>
            <p:ph type="body" idx="1"/>
          </p:nvPr>
        </p:nvSpPr>
        <p:spPr>
          <a:xfrm>
            <a:off x="457200" y="1508125"/>
            <a:ext cx="8321675" cy="5014913"/>
          </a:xfrm>
          <a:solidFill>
            <a:srgbClr val="FFFFFF"/>
          </a:solidFill>
          <a:ln w="9360">
            <a:solidFill>
              <a:srgbClr val="000000"/>
            </a:solidFill>
            <a:miter lim="800000"/>
            <a:headEnd/>
            <a:tailEnd/>
          </a:ln>
        </p:spPr>
        <p:txBody>
          <a:bodyPr/>
          <a:lstStyle/>
          <a:p>
            <a:pPr marL="527050" indent="-527050" eaLnBrk="1" hangingPunct="1">
              <a:lnSpc>
                <a:spcPct val="90000"/>
              </a:lnSpc>
              <a:spcBef>
                <a:spcPts val="700"/>
              </a:spcBef>
              <a:buClr>
                <a:srgbClr val="00007D"/>
              </a:buClr>
              <a:buSzPct val="75000"/>
              <a:buFont typeface="Times New Roman" panose="02020603050405020304" pitchFamily="18" charset="0"/>
              <a:buAutoNum type="arabicPeriod"/>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800" dirty="0" err="1"/>
              <a:t>Aritmatika</a:t>
            </a:r>
            <a:endParaRPr lang="en-US" altLang="en-US" sz="2800" dirty="0"/>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Tambah</a:t>
            </a:r>
            <a:r>
              <a:rPr lang="en-US" altLang="en-US" sz="2400" dirty="0"/>
              <a:t>	:	+</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a:t>Kurang	:	-</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a:t>Kali	</a:t>
            </a:r>
            <a:r>
              <a:rPr lang="id-ID" altLang="en-US" sz="2400" dirty="0"/>
              <a:t>	</a:t>
            </a:r>
            <a:r>
              <a:rPr lang="en-US" altLang="en-US" sz="2400" dirty="0"/>
              <a:t>:	*</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Bagi</a:t>
            </a:r>
            <a:r>
              <a:rPr lang="en-US" altLang="en-US" sz="2400" dirty="0"/>
              <a:t> {real}	</a:t>
            </a:r>
            <a:r>
              <a:rPr lang="id-ID" altLang="en-US" sz="2400" dirty="0"/>
              <a:t>		</a:t>
            </a:r>
            <a:r>
              <a:rPr lang="en-US" altLang="en-US" sz="2400" dirty="0"/>
              <a:t>:	/</a:t>
            </a:r>
          </a:p>
          <a:p>
            <a:pPr marL="1071563" lvl="1" indent="-450850" eaLnBrk="1" hangingPunct="1">
              <a:lnSpc>
                <a:spcPct val="90000"/>
              </a:lnSpc>
              <a:spcBef>
                <a:spcPts val="600"/>
              </a:spcBef>
              <a:buClrTx/>
              <a:buSzPct val="80000"/>
              <a:buFontTx/>
              <a:buNone/>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a:t>	        {integer}</a:t>
            </a:r>
            <a:r>
              <a:rPr lang="id-ID" altLang="en-US" sz="2400" dirty="0"/>
              <a:t>			</a:t>
            </a:r>
            <a:r>
              <a:rPr lang="en-US" altLang="en-US" sz="2400" dirty="0"/>
              <a:t>	:	div</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Sisa</a:t>
            </a:r>
            <a:r>
              <a:rPr lang="en-US" altLang="en-US" sz="2400" dirty="0"/>
              <a:t> </a:t>
            </a:r>
            <a:r>
              <a:rPr lang="en-US" altLang="en-US" sz="2400" dirty="0" err="1"/>
              <a:t>bagi</a:t>
            </a:r>
            <a:r>
              <a:rPr lang="en-US" altLang="en-US" sz="2400" dirty="0"/>
              <a:t> {integer} 	: mod</a:t>
            </a:r>
          </a:p>
          <a:p>
            <a:pPr marL="527050" indent="-527050" eaLnBrk="1" hangingPunct="1">
              <a:lnSpc>
                <a:spcPct val="90000"/>
              </a:lnSpc>
              <a:spcBef>
                <a:spcPts val="700"/>
              </a:spcBef>
              <a:buSzPct val="75000"/>
              <a:buFont typeface="Times New Roman" panose="02020603050405020304" pitchFamily="18" charset="0"/>
              <a:buAutoNum type="arabicPeriod"/>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800" dirty="0" err="1"/>
              <a:t>Logika</a:t>
            </a:r>
            <a:r>
              <a:rPr lang="en-US" altLang="en-US" sz="2800" dirty="0"/>
              <a:t> (integer / </a:t>
            </a:r>
            <a:r>
              <a:rPr lang="en-US" altLang="en-US" sz="2800" dirty="0" err="1"/>
              <a:t>boolean</a:t>
            </a:r>
            <a:r>
              <a:rPr lang="en-US" altLang="en-US" sz="2800" dirty="0"/>
              <a:t>)</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Interseksi</a:t>
            </a:r>
            <a:r>
              <a:rPr lang="en-US" altLang="en-US" sz="2400" dirty="0"/>
              <a:t>	:	AND</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Gabung</a:t>
            </a:r>
            <a:r>
              <a:rPr lang="en-US" altLang="en-US" sz="2400" dirty="0"/>
              <a:t>	:	OR</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err="1"/>
              <a:t>Negasi</a:t>
            </a:r>
            <a:r>
              <a:rPr lang="en-US" altLang="en-US" sz="2400" dirty="0"/>
              <a:t>	:	NOT</a:t>
            </a:r>
          </a:p>
          <a:p>
            <a:pPr marL="1071563" lvl="1" indent="-450850" eaLnBrk="1" hangingPunct="1">
              <a:lnSpc>
                <a:spcPct val="90000"/>
              </a:lnSpc>
              <a:spcBef>
                <a:spcPts val="600"/>
              </a:spcBef>
              <a:buSzPct val="80000"/>
              <a:buFont typeface="Times New Roman" panose="02020603050405020304" pitchFamily="18" charset="0"/>
              <a:buAutoNum type="alphaLcParenR"/>
              <a:tabLst>
                <a:tab pos="527050" algn="l"/>
                <a:tab pos="639763" algn="l"/>
                <a:tab pos="1096963" algn="l"/>
                <a:tab pos="1554163" algn="l"/>
                <a:tab pos="2011363" algn="l"/>
                <a:tab pos="2468563" algn="l"/>
                <a:tab pos="2925763" algn="l"/>
                <a:tab pos="3382963" algn="l"/>
                <a:tab pos="3840163" algn="l"/>
                <a:tab pos="4297363" algn="l"/>
                <a:tab pos="4754563" algn="l"/>
                <a:tab pos="5211763" algn="l"/>
                <a:tab pos="5668963" algn="l"/>
                <a:tab pos="6126163" algn="l"/>
                <a:tab pos="6583363" algn="l"/>
                <a:tab pos="7040563" algn="l"/>
                <a:tab pos="7497763" algn="l"/>
                <a:tab pos="7954963" algn="l"/>
                <a:tab pos="8412163" algn="l"/>
                <a:tab pos="8869363" algn="l"/>
                <a:tab pos="9326563" algn="l"/>
              </a:tabLst>
            </a:pPr>
            <a:r>
              <a:rPr lang="en-US" altLang="en-US" sz="2400" dirty="0"/>
              <a:t>Beda	</a:t>
            </a:r>
            <a:r>
              <a:rPr lang="id-ID" altLang="en-US" sz="2400" dirty="0"/>
              <a:t>	</a:t>
            </a:r>
            <a:r>
              <a:rPr lang="en-US" altLang="en-US" sz="2400" dirty="0"/>
              <a:t>:	XOR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EF8B1AD-53D9-4994-9900-C1175BE20228}"/>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pembagian integer (div)</a:t>
            </a:r>
          </a:p>
        </p:txBody>
      </p:sp>
      <p:sp>
        <p:nvSpPr>
          <p:cNvPr id="8195" name="Rectangle 2">
            <a:extLst>
              <a:ext uri="{FF2B5EF4-FFF2-40B4-BE49-F238E27FC236}">
                <a16:creationId xmlns:a16="http://schemas.microsoft.com/office/drawing/2014/main" id="{6935DB6D-3633-4EB2-B702-1EFC72EEF446}"/>
              </a:ext>
            </a:extLst>
          </p:cNvPr>
          <p:cNvSpPr>
            <a:spLocks noGrp="1" noChangeArrowheads="1"/>
          </p:cNvSpPr>
          <p:nvPr>
            <p:ph type="body" idx="1"/>
          </p:nvPr>
        </p:nvSpPr>
        <p:spPr>
          <a:xfrm>
            <a:off x="457200" y="1981200"/>
            <a:ext cx="8229600" cy="4283075"/>
          </a:xfrm>
          <a:solidFill>
            <a:srgbClr val="FFFFFF"/>
          </a:solidFill>
          <a:ln w="9360">
            <a:solidFill>
              <a:srgbClr val="000000"/>
            </a:solidFill>
            <a:miter lim="800000"/>
            <a:headEnd/>
            <a:tailEnd/>
          </a:ln>
        </p:spPr>
        <p:txBody>
          <a:bodyPr/>
          <a:lstStyle/>
          <a:p>
            <a:pPr marL="0" indent="0"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a:t>Operasi ini dituliskan :</a:t>
            </a:r>
          </a:p>
          <a:p>
            <a:pPr marL="0" indent="0" algn="ctr"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rPr>
              <a:t>A </a:t>
            </a:r>
            <a:r>
              <a:rPr lang="en-US" altLang="en-US" b="1" u="sng">
                <a:latin typeface="Courier New" panose="02070309020205020404" pitchFamily="49" charset="0"/>
              </a:rPr>
              <a:t>div</a:t>
            </a:r>
            <a:r>
              <a:rPr lang="en-US" altLang="en-US" b="1">
                <a:latin typeface="Courier New" panose="02070309020205020404" pitchFamily="49" charset="0"/>
              </a:rPr>
              <a:t> B</a:t>
            </a:r>
          </a:p>
          <a:p>
            <a:pPr marL="0" indent="0"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a:t>Hasilnya adalah bilangan bulat hasil pembagian dari bilangan A oleh bilangan B dengan mengabaikan pecahannya </a:t>
            </a:r>
          </a:p>
          <a:p>
            <a:pPr marL="0" indent="0"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a:t>Contoh : </a:t>
            </a:r>
          </a:p>
          <a:p>
            <a:pPr marL="0" indent="0" algn="ctr"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rPr>
              <a:t>8 </a:t>
            </a:r>
            <a:r>
              <a:rPr lang="en-US" altLang="en-US" b="1" u="sng">
                <a:latin typeface="Courier New" panose="02070309020205020404" pitchFamily="49" charset="0"/>
              </a:rPr>
              <a:t>div</a:t>
            </a:r>
            <a:r>
              <a:rPr lang="en-US" altLang="en-US" b="1">
                <a:latin typeface="Courier New" panose="02070309020205020404" pitchFamily="49" charset="0"/>
              </a:rPr>
              <a:t> 3</a:t>
            </a:r>
            <a:r>
              <a:rPr lang="en-US" altLang="en-US"/>
              <a:t> akan menghasilkan 2</a:t>
            </a:r>
          </a:p>
          <a:p>
            <a:pPr marL="0" indent="0" algn="ctr" eaLnBrk="1" hangingPunct="1">
              <a:lnSpc>
                <a:spcPct val="90000"/>
              </a:lnSpc>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b="1">
                <a:latin typeface="Courier New" panose="02070309020205020404" pitchFamily="49" charset="0"/>
              </a:rPr>
              <a:t>10 </a:t>
            </a:r>
            <a:r>
              <a:rPr lang="en-US" altLang="en-US" b="1" u="sng">
                <a:latin typeface="Courier New" panose="02070309020205020404" pitchFamily="49" charset="0"/>
              </a:rPr>
              <a:t>div</a:t>
            </a:r>
            <a:r>
              <a:rPr lang="en-US" altLang="en-US" b="1">
                <a:latin typeface="Courier New" panose="02070309020205020404" pitchFamily="49" charset="0"/>
              </a:rPr>
              <a:t> 2</a:t>
            </a:r>
            <a:r>
              <a:rPr lang="en-US" altLang="en-US"/>
              <a:t> akan menghasilkan 5</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0ED70ADA-E946-4EAE-AAAD-FD041785D1A5}"/>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sisa pembagian (mod)</a:t>
            </a:r>
          </a:p>
        </p:txBody>
      </p:sp>
      <p:sp>
        <p:nvSpPr>
          <p:cNvPr id="10243" name="Rectangle 2">
            <a:extLst>
              <a:ext uri="{FF2B5EF4-FFF2-40B4-BE49-F238E27FC236}">
                <a16:creationId xmlns:a16="http://schemas.microsoft.com/office/drawing/2014/main" id="{EC89D61A-0688-4E7F-9397-A054329FC0C5}"/>
              </a:ext>
            </a:extLst>
          </p:cNvPr>
          <p:cNvSpPr>
            <a:spLocks noGrp="1" noChangeArrowheads="1"/>
          </p:cNvSpPr>
          <p:nvPr>
            <p:ph type="body" idx="1"/>
          </p:nvPr>
        </p:nvSpPr>
        <p:spPr>
          <a:xfrm>
            <a:off x="147638" y="1646238"/>
            <a:ext cx="8885237" cy="4221162"/>
          </a:xfrm>
          <a:solidFill>
            <a:srgbClr val="FFFFFF"/>
          </a:solidFill>
          <a:ln w="9360">
            <a:solidFill>
              <a:srgbClr val="000000"/>
            </a:solidFill>
            <a:miter lim="800000"/>
            <a:headEnd/>
            <a:tailEnd/>
          </a:ln>
        </p:spPr>
        <p:txBody>
          <a:bodyPr/>
          <a:lstStyle/>
          <a:p>
            <a:pPr marL="0" indent="0"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a:t>Operasi ini dituliskan :</a:t>
            </a:r>
          </a:p>
          <a:p>
            <a:pPr marL="0" indent="0" algn="ctr"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b="1">
                <a:latin typeface="Courier New" panose="02070309020205020404" pitchFamily="49" charset="0"/>
              </a:rPr>
              <a:t>A </a:t>
            </a:r>
            <a:r>
              <a:rPr lang="en-US" altLang="en-US" sz="2400" b="1" u="sng">
                <a:latin typeface="Courier New" panose="02070309020205020404" pitchFamily="49" charset="0"/>
              </a:rPr>
              <a:t>mod</a:t>
            </a:r>
            <a:r>
              <a:rPr lang="en-US" altLang="en-US" sz="2400" b="1">
                <a:latin typeface="Courier New" panose="02070309020205020404" pitchFamily="49" charset="0"/>
              </a:rPr>
              <a:t> B</a:t>
            </a:r>
          </a:p>
          <a:p>
            <a:pPr marL="0" indent="0"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a:t>Hasilnya adalah bilangan sisa pembagian dari bilangan A oleh bilangan B</a:t>
            </a:r>
          </a:p>
          <a:p>
            <a:pPr marL="0" indent="0"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a:t>Contoh : </a:t>
            </a:r>
          </a:p>
          <a:p>
            <a:pPr marL="0" indent="0" algn="ctr"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b="1">
                <a:latin typeface="Courier New" panose="02070309020205020404" pitchFamily="49" charset="0"/>
              </a:rPr>
              <a:t>8 </a:t>
            </a:r>
            <a:r>
              <a:rPr lang="en-US" altLang="en-US" sz="2400" b="1" u="sng">
                <a:latin typeface="Courier New" panose="02070309020205020404" pitchFamily="49" charset="0"/>
              </a:rPr>
              <a:t>mod</a:t>
            </a:r>
            <a:r>
              <a:rPr lang="en-US" altLang="en-US" sz="2400" b="1">
                <a:latin typeface="Courier New" panose="02070309020205020404" pitchFamily="49" charset="0"/>
              </a:rPr>
              <a:t> 3</a:t>
            </a:r>
            <a:r>
              <a:rPr lang="en-US" altLang="en-US" sz="2400"/>
              <a:t> akan menghasilkan 2 sebagai sisa bagi 8 oleh 3</a:t>
            </a:r>
          </a:p>
          <a:p>
            <a:pPr marL="0" indent="0" algn="ctr"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b="1">
                <a:latin typeface="Courier New" panose="02070309020205020404" pitchFamily="49" charset="0"/>
              </a:rPr>
              <a:t>10 </a:t>
            </a:r>
            <a:r>
              <a:rPr lang="en-US" altLang="en-US" sz="2400" b="1" u="sng">
                <a:latin typeface="Courier New" panose="02070309020205020404" pitchFamily="49" charset="0"/>
              </a:rPr>
              <a:t>mod</a:t>
            </a:r>
            <a:r>
              <a:rPr lang="en-US" altLang="en-US" sz="2400" b="1">
                <a:latin typeface="Courier New" panose="02070309020205020404" pitchFamily="49" charset="0"/>
              </a:rPr>
              <a:t> 2</a:t>
            </a:r>
            <a:r>
              <a:rPr lang="en-US" altLang="en-US" sz="2400"/>
              <a:t> akan menghasilkan 0 sebagai sisa bagi 10 oleh 2</a:t>
            </a:r>
          </a:p>
          <a:p>
            <a:pPr marL="0" indent="0" algn="ctr"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b="1">
                <a:latin typeface="Courier New" panose="02070309020205020404" pitchFamily="49" charset="0"/>
              </a:rPr>
              <a:t>-11 </a:t>
            </a:r>
            <a:r>
              <a:rPr lang="en-US" altLang="en-US" sz="2400" b="1" u="sng">
                <a:latin typeface="Courier New" panose="02070309020205020404" pitchFamily="49" charset="0"/>
              </a:rPr>
              <a:t>mod</a:t>
            </a:r>
            <a:r>
              <a:rPr lang="en-US" altLang="en-US" sz="2400" b="1">
                <a:latin typeface="Courier New" panose="02070309020205020404" pitchFamily="49" charset="0"/>
              </a:rPr>
              <a:t> 4</a:t>
            </a:r>
            <a:r>
              <a:rPr lang="en-US" altLang="en-US" sz="2400"/>
              <a:t> akan menghasilkan </a:t>
            </a:r>
            <a:r>
              <a:rPr lang="id-ID" altLang="en-US" sz="2400"/>
              <a:t>1 </a:t>
            </a:r>
            <a:r>
              <a:rPr lang="en-US" altLang="en-US" sz="2400"/>
              <a:t>sebagai sisa bagi -11 oleh </a:t>
            </a:r>
            <a:r>
              <a:rPr lang="id-ID" altLang="en-US" sz="2400"/>
              <a:t>4</a:t>
            </a:r>
            <a:endParaRPr lang="en-US" altLang="en-US" sz="2400"/>
          </a:p>
          <a:p>
            <a:pPr marL="0" indent="0" algn="ctr" eaLnBrk="1" hangingPunct="1">
              <a:lnSpc>
                <a:spcPct val="90000"/>
              </a:lnSpc>
              <a:spcBef>
                <a:spcPts val="6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b="1">
                <a:latin typeface="Courier New" panose="02070309020205020404" pitchFamily="49" charset="0"/>
              </a:rPr>
              <a:t>A </a:t>
            </a:r>
            <a:r>
              <a:rPr lang="en-US" altLang="en-US" sz="2400" b="1" u="sng">
                <a:latin typeface="Courier New" panose="02070309020205020404" pitchFamily="49" charset="0"/>
              </a:rPr>
              <a:t>mod</a:t>
            </a:r>
            <a:r>
              <a:rPr lang="en-US" altLang="en-US" sz="2400" b="1">
                <a:latin typeface="Courier New" panose="02070309020205020404" pitchFamily="49" charset="0"/>
              </a:rPr>
              <a:t> B</a:t>
            </a:r>
            <a:r>
              <a:rPr lang="en-US" altLang="en-US" sz="2400"/>
              <a:t> akan menghasilkan antara 0 s/d B-1 sebagai sisa bagi A oleh B bila B positif</a:t>
            </a:r>
            <a:r>
              <a:rPr lang="id-ID" altLang="en-US" sz="2400"/>
              <a:t>,</a:t>
            </a:r>
            <a:r>
              <a:rPr lang="en-US" altLang="en-US" sz="2400"/>
              <a:t> dan -(B</a:t>
            </a:r>
            <a:r>
              <a:rPr lang="id-ID" altLang="en-US" sz="2400"/>
              <a:t>+</a:t>
            </a:r>
            <a:r>
              <a:rPr lang="en-US" altLang="en-US" sz="2400"/>
              <a:t>1) s/d 0 bila B negatif</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A47FFCCB-2495-44AB-92B7-CD28FF1CFF8E}"/>
              </a:ext>
            </a:extLst>
          </p:cNvPr>
          <p:cNvSpPr>
            <a:spLocks noGrp="1" noChangeArrowheads="1"/>
          </p:cNvSpPr>
          <p:nvPr>
            <p:ph type="title" idx="4294967295"/>
          </p:nvPr>
        </p:nvSpPr>
        <p:spPr>
          <a:xfrm>
            <a:off x="457200" y="457200"/>
            <a:ext cx="8229600" cy="11572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logika interseksi AND</a:t>
            </a:r>
          </a:p>
        </p:txBody>
      </p:sp>
      <p:sp>
        <p:nvSpPr>
          <p:cNvPr id="12291" name="Rectangle 2">
            <a:extLst>
              <a:ext uri="{FF2B5EF4-FFF2-40B4-BE49-F238E27FC236}">
                <a16:creationId xmlns:a16="http://schemas.microsoft.com/office/drawing/2014/main" id="{1B620897-8C7C-4908-B9F9-55D176268167}"/>
              </a:ext>
            </a:extLst>
          </p:cNvPr>
          <p:cNvSpPr>
            <a:spLocks noGrp="1" noChangeArrowheads="1"/>
          </p:cNvSpPr>
          <p:nvPr>
            <p:ph type="body" idx="1"/>
          </p:nvPr>
        </p:nvSpPr>
        <p:spPr>
          <a:xfrm>
            <a:off x="228600" y="2286000"/>
            <a:ext cx="8778875" cy="3886200"/>
          </a:xfrm>
          <a:solidFill>
            <a:srgbClr val="FFFFFF"/>
          </a:solidFill>
          <a:ln w="9360">
            <a:solidFill>
              <a:srgbClr val="000000"/>
            </a:solidFill>
            <a:miter lim="800000"/>
            <a:headEnd/>
            <a:tailEnd/>
          </a:ln>
        </p:spPr>
        <p:txBody>
          <a:bodyPr/>
          <a:lstStyle/>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Operasi</a:t>
            </a:r>
            <a:r>
              <a:rPr lang="en-US" altLang="en-US" sz="2800" dirty="0"/>
              <a:t> </a:t>
            </a:r>
            <a:r>
              <a:rPr lang="en-US" altLang="en-US" sz="2800" dirty="0" err="1"/>
              <a:t>ini</a:t>
            </a:r>
            <a:r>
              <a:rPr lang="en-US" altLang="en-US" sz="2800" dirty="0"/>
              <a:t> </a:t>
            </a:r>
            <a:r>
              <a:rPr lang="en-US" altLang="en-US" sz="2800" dirty="0" err="1"/>
              <a:t>dituliskan</a:t>
            </a:r>
            <a:r>
              <a:rPr lang="en-US" altLang="en-US" sz="2800" dirty="0"/>
              <a:t> :</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A </a:t>
            </a:r>
            <a:r>
              <a:rPr lang="en-US" altLang="en-US" sz="2800" u="sng" dirty="0"/>
              <a:t>AND</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Hasilnya</a:t>
            </a:r>
            <a:r>
              <a:rPr lang="en-US" altLang="en-US" sz="2800" dirty="0"/>
              <a:t> </a:t>
            </a:r>
            <a:r>
              <a:rPr lang="en-US" altLang="en-US" sz="2800" dirty="0" err="1"/>
              <a:t>adalah</a:t>
            </a:r>
            <a:r>
              <a:rPr lang="en-US" altLang="en-US" sz="2800" dirty="0"/>
              <a:t> </a:t>
            </a:r>
            <a:r>
              <a:rPr lang="en-US" altLang="en-US" sz="2800" dirty="0" err="1"/>
              <a:t>sesuai</a:t>
            </a:r>
            <a:r>
              <a:rPr lang="en-US" altLang="en-US" sz="2800" dirty="0"/>
              <a:t> </a:t>
            </a:r>
            <a:r>
              <a:rPr lang="en-US" altLang="en-US" sz="2800" dirty="0" err="1"/>
              <a:t>dengan</a:t>
            </a:r>
            <a:r>
              <a:rPr lang="en-US" altLang="en-US" sz="2800" dirty="0"/>
              <a:t> </a:t>
            </a:r>
            <a:r>
              <a:rPr lang="en-US" altLang="en-US" sz="2800" dirty="0" err="1"/>
              <a:t>tabel</a:t>
            </a:r>
            <a:r>
              <a:rPr lang="en-US" altLang="en-US" sz="2800" dirty="0"/>
              <a:t> </a:t>
            </a:r>
            <a:r>
              <a:rPr lang="en-US" altLang="en-US" sz="2800" dirty="0" err="1"/>
              <a:t>sbb</a:t>
            </a:r>
            <a:r>
              <a:rPr lang="en-US" altLang="en-US" sz="2800" dirty="0"/>
              <a:t>. :</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A	           	  B	                 A </a:t>
            </a:r>
            <a:r>
              <a:rPr lang="en-US" altLang="en-US" sz="2800" u="sng" dirty="0"/>
              <a:t>AND</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SALAH	       SALAH</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BENAR	       SALAH</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SALAH	       SALAH</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BENAR     </a:t>
            </a:r>
            <a:r>
              <a:rPr lang="id-ID" altLang="en-US" sz="2800" dirty="0"/>
              <a:t>  </a:t>
            </a:r>
            <a:r>
              <a:rPr lang="en-US" altLang="en-US" sz="2800" dirty="0"/>
              <a:t>BENAR	</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800" dirty="0"/>
          </a:p>
        </p:txBody>
      </p:sp>
      <p:grpSp>
        <p:nvGrpSpPr>
          <p:cNvPr id="12292" name="Group 3">
            <a:extLst>
              <a:ext uri="{FF2B5EF4-FFF2-40B4-BE49-F238E27FC236}">
                <a16:creationId xmlns:a16="http://schemas.microsoft.com/office/drawing/2014/main" id="{895CFD83-034E-4D22-9759-E6C4A9B68508}"/>
              </a:ext>
            </a:extLst>
          </p:cNvPr>
          <p:cNvGrpSpPr>
            <a:grpSpLocks/>
          </p:cNvGrpSpPr>
          <p:nvPr/>
        </p:nvGrpSpPr>
        <p:grpSpPr bwMode="auto">
          <a:xfrm>
            <a:off x="457200" y="3789363"/>
            <a:ext cx="5591175" cy="2252663"/>
            <a:chOff x="288" y="2387"/>
            <a:chExt cx="3522" cy="1419"/>
          </a:xfrm>
        </p:grpSpPr>
        <p:sp>
          <p:nvSpPr>
            <p:cNvPr id="12293" name="Line 4">
              <a:extLst>
                <a:ext uri="{FF2B5EF4-FFF2-40B4-BE49-F238E27FC236}">
                  <a16:creationId xmlns:a16="http://schemas.microsoft.com/office/drawing/2014/main" id="{3D6AC370-9815-4EDF-8655-1FBF58C5C256}"/>
                </a:ext>
              </a:extLst>
            </p:cNvPr>
            <p:cNvSpPr>
              <a:spLocks noChangeShapeType="1"/>
            </p:cNvSpPr>
            <p:nvPr/>
          </p:nvSpPr>
          <p:spPr bwMode="auto">
            <a:xfrm>
              <a:off x="288" y="2614"/>
              <a:ext cx="3522"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294" name="Line 5">
              <a:extLst>
                <a:ext uri="{FF2B5EF4-FFF2-40B4-BE49-F238E27FC236}">
                  <a16:creationId xmlns:a16="http://schemas.microsoft.com/office/drawing/2014/main" id="{CF4A61C7-0DCC-46BC-A737-33D9895A77A1}"/>
                </a:ext>
              </a:extLst>
            </p:cNvPr>
            <p:cNvSpPr>
              <a:spLocks noChangeShapeType="1"/>
            </p:cNvSpPr>
            <p:nvPr/>
          </p:nvSpPr>
          <p:spPr bwMode="auto">
            <a:xfrm>
              <a:off x="2426" y="2387"/>
              <a:ext cx="0" cy="141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6">
              <a:extLst>
                <a:ext uri="{FF2B5EF4-FFF2-40B4-BE49-F238E27FC236}">
                  <a16:creationId xmlns:a16="http://schemas.microsoft.com/office/drawing/2014/main" id="{68CD94DD-2A7C-46AB-9F4F-540B754F5CF9}"/>
                </a:ext>
              </a:extLst>
            </p:cNvPr>
            <p:cNvSpPr>
              <a:spLocks noChangeShapeType="1"/>
            </p:cNvSpPr>
            <p:nvPr/>
          </p:nvSpPr>
          <p:spPr bwMode="auto">
            <a:xfrm>
              <a:off x="1156" y="2387"/>
              <a:ext cx="0" cy="1419"/>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45E0F54A-CCE4-48AE-AB89-6135D8BCDFD2}"/>
              </a:ext>
            </a:extLst>
          </p:cNvPr>
          <p:cNvSpPr>
            <a:spLocks noGrp="1" noChangeArrowheads="1"/>
          </p:cNvSpPr>
          <p:nvPr>
            <p:ph type="title" idx="4294967295"/>
          </p:nvPr>
        </p:nvSpPr>
        <p:spPr>
          <a:xfrm>
            <a:off x="457200" y="457200"/>
            <a:ext cx="8229600" cy="11572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logika gabungan OR</a:t>
            </a:r>
          </a:p>
        </p:txBody>
      </p:sp>
      <p:sp>
        <p:nvSpPr>
          <p:cNvPr id="14339" name="Rectangle 2">
            <a:extLst>
              <a:ext uri="{FF2B5EF4-FFF2-40B4-BE49-F238E27FC236}">
                <a16:creationId xmlns:a16="http://schemas.microsoft.com/office/drawing/2014/main" id="{9D2FB514-4DA0-48D5-9C77-72AC3B28C953}"/>
              </a:ext>
            </a:extLst>
          </p:cNvPr>
          <p:cNvSpPr>
            <a:spLocks noGrp="1" noChangeArrowheads="1"/>
          </p:cNvSpPr>
          <p:nvPr>
            <p:ph type="body" idx="1"/>
          </p:nvPr>
        </p:nvSpPr>
        <p:spPr>
          <a:xfrm>
            <a:off x="182563" y="1981200"/>
            <a:ext cx="8778875" cy="3886200"/>
          </a:xfrm>
          <a:solidFill>
            <a:srgbClr val="FFFFFF"/>
          </a:solidFill>
          <a:ln w="9360">
            <a:solidFill>
              <a:srgbClr val="000000"/>
            </a:solidFill>
            <a:miter lim="800000"/>
            <a:headEnd/>
            <a:tailEnd/>
          </a:ln>
        </p:spPr>
        <p:txBody>
          <a:bodyPr/>
          <a:lstStyle/>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Operasi</a:t>
            </a:r>
            <a:r>
              <a:rPr lang="en-US" altLang="en-US" sz="2800" dirty="0"/>
              <a:t> </a:t>
            </a:r>
            <a:r>
              <a:rPr lang="en-US" altLang="en-US" sz="2800" dirty="0" err="1"/>
              <a:t>ini</a:t>
            </a:r>
            <a:r>
              <a:rPr lang="en-US" altLang="en-US" sz="2800" dirty="0"/>
              <a:t> </a:t>
            </a:r>
            <a:r>
              <a:rPr lang="en-US" altLang="en-US" sz="2800" dirty="0" err="1"/>
              <a:t>dituliskan</a:t>
            </a:r>
            <a:r>
              <a:rPr lang="en-US" altLang="en-US" sz="2800" dirty="0"/>
              <a:t> :</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A </a:t>
            </a:r>
            <a:r>
              <a:rPr lang="en-US" altLang="en-US" sz="2800" u="sng" dirty="0"/>
              <a:t>OR</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Hasilnya</a:t>
            </a:r>
            <a:r>
              <a:rPr lang="en-US" altLang="en-US" sz="2800" dirty="0"/>
              <a:t> </a:t>
            </a:r>
            <a:r>
              <a:rPr lang="en-US" altLang="en-US" sz="2800" dirty="0" err="1"/>
              <a:t>adalah</a:t>
            </a:r>
            <a:r>
              <a:rPr lang="en-US" altLang="en-US" sz="2800" dirty="0"/>
              <a:t> </a:t>
            </a:r>
            <a:r>
              <a:rPr lang="en-US" altLang="en-US" sz="2800" dirty="0" err="1"/>
              <a:t>sesuai</a:t>
            </a:r>
            <a:r>
              <a:rPr lang="en-US" altLang="en-US" sz="2800" dirty="0"/>
              <a:t> </a:t>
            </a:r>
            <a:r>
              <a:rPr lang="en-US" altLang="en-US" sz="2800" dirty="0" err="1"/>
              <a:t>dengan</a:t>
            </a:r>
            <a:r>
              <a:rPr lang="en-US" altLang="en-US" sz="2800" dirty="0"/>
              <a:t> </a:t>
            </a:r>
            <a:r>
              <a:rPr lang="en-US" altLang="en-US" sz="2800" dirty="0" err="1"/>
              <a:t>tabel</a:t>
            </a:r>
            <a:r>
              <a:rPr lang="en-US" altLang="en-US" sz="2800" dirty="0"/>
              <a:t> </a:t>
            </a:r>
            <a:r>
              <a:rPr lang="en-US" altLang="en-US" sz="2800" dirty="0" err="1"/>
              <a:t>sbb</a:t>
            </a:r>
            <a:r>
              <a:rPr lang="en-US" altLang="en-US" sz="2800" dirty="0"/>
              <a:t>. :</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A	</a:t>
            </a:r>
            <a:r>
              <a:rPr lang="id-ID" altLang="en-US" sz="2800" dirty="0"/>
              <a:t>		</a:t>
            </a:r>
            <a:r>
              <a:rPr lang="en-US" altLang="en-US" sz="2800" dirty="0"/>
              <a:t>B	</a:t>
            </a:r>
            <a:r>
              <a:rPr lang="id-ID" altLang="en-US" sz="2800" dirty="0"/>
              <a:t>		</a:t>
            </a:r>
            <a:r>
              <a:rPr lang="en-US" altLang="en-US" sz="2800" dirty="0"/>
              <a:t>A </a:t>
            </a:r>
            <a:r>
              <a:rPr lang="en-US" altLang="en-US" sz="2800" u="sng" dirty="0"/>
              <a:t>OR</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SALAH	SALAH</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BENAR	BENAR</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SALAH	BENAR</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BENAR	BENAR</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800" dirty="0"/>
          </a:p>
        </p:txBody>
      </p:sp>
      <p:sp>
        <p:nvSpPr>
          <p:cNvPr id="14340" name="Line 3">
            <a:extLst>
              <a:ext uri="{FF2B5EF4-FFF2-40B4-BE49-F238E27FC236}">
                <a16:creationId xmlns:a16="http://schemas.microsoft.com/office/drawing/2014/main" id="{728BE318-4E10-4BB6-8D55-6D4260B258A3}"/>
              </a:ext>
            </a:extLst>
          </p:cNvPr>
          <p:cNvSpPr>
            <a:spLocks noChangeShapeType="1"/>
          </p:cNvSpPr>
          <p:nvPr/>
        </p:nvSpPr>
        <p:spPr bwMode="auto">
          <a:xfrm>
            <a:off x="414338" y="3867150"/>
            <a:ext cx="559435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4">
            <a:extLst>
              <a:ext uri="{FF2B5EF4-FFF2-40B4-BE49-F238E27FC236}">
                <a16:creationId xmlns:a16="http://schemas.microsoft.com/office/drawing/2014/main" id="{81C98F25-77B6-4CE3-B3AB-E488E6BF17C3}"/>
              </a:ext>
            </a:extLst>
          </p:cNvPr>
          <p:cNvSpPr>
            <a:spLocks noChangeShapeType="1"/>
          </p:cNvSpPr>
          <p:nvPr/>
        </p:nvSpPr>
        <p:spPr bwMode="auto">
          <a:xfrm>
            <a:off x="3013334" y="3501008"/>
            <a:ext cx="1588" cy="225583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5">
            <a:extLst>
              <a:ext uri="{FF2B5EF4-FFF2-40B4-BE49-F238E27FC236}">
                <a16:creationId xmlns:a16="http://schemas.microsoft.com/office/drawing/2014/main" id="{5DF1CBE4-8B59-4385-BD52-536F7DB00F9B}"/>
              </a:ext>
            </a:extLst>
          </p:cNvPr>
          <p:cNvSpPr>
            <a:spLocks noChangeShapeType="1"/>
          </p:cNvSpPr>
          <p:nvPr/>
        </p:nvSpPr>
        <p:spPr bwMode="auto">
          <a:xfrm>
            <a:off x="1619672" y="3429000"/>
            <a:ext cx="1587" cy="225583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CB15D9CB-81C4-4118-A00D-7DD3FC963143}"/>
              </a:ext>
            </a:extLst>
          </p:cNvPr>
          <p:cNvSpPr>
            <a:spLocks noGrp="1" noChangeArrowheads="1"/>
          </p:cNvSpPr>
          <p:nvPr>
            <p:ph type="title" idx="4294967295"/>
          </p:nvPr>
        </p:nvSpPr>
        <p:spPr>
          <a:xfrm>
            <a:off x="457200" y="457200"/>
            <a:ext cx="8229600" cy="11572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logika negasi NOT</a:t>
            </a:r>
          </a:p>
        </p:txBody>
      </p:sp>
      <p:sp>
        <p:nvSpPr>
          <p:cNvPr id="16387" name="Rectangle 2">
            <a:extLst>
              <a:ext uri="{FF2B5EF4-FFF2-40B4-BE49-F238E27FC236}">
                <a16:creationId xmlns:a16="http://schemas.microsoft.com/office/drawing/2014/main" id="{41BAE490-07CD-417A-93AE-9FAF7DF5C76D}"/>
              </a:ext>
            </a:extLst>
          </p:cNvPr>
          <p:cNvSpPr>
            <a:spLocks noGrp="1" noChangeArrowheads="1"/>
          </p:cNvSpPr>
          <p:nvPr>
            <p:ph type="body" idx="1"/>
          </p:nvPr>
        </p:nvSpPr>
        <p:spPr>
          <a:xfrm>
            <a:off x="182563" y="1981200"/>
            <a:ext cx="8778875" cy="3886200"/>
          </a:xfrm>
          <a:solidFill>
            <a:srgbClr val="FFFFFF"/>
          </a:solidFill>
          <a:ln w="9360">
            <a:solidFill>
              <a:srgbClr val="000000"/>
            </a:solidFill>
            <a:miter lim="800000"/>
            <a:headEnd/>
            <a:tailEnd/>
          </a:ln>
        </p:spPr>
        <p:txBody>
          <a:bodyPr/>
          <a:lstStyle/>
          <a:p>
            <a:pPr marL="0" indent="0"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dirty="0" err="1"/>
              <a:t>Operasi</a:t>
            </a:r>
            <a:r>
              <a:rPr lang="en-US" altLang="en-US" dirty="0"/>
              <a:t> </a:t>
            </a:r>
            <a:r>
              <a:rPr lang="en-US" altLang="en-US" dirty="0" err="1"/>
              <a:t>ini</a:t>
            </a:r>
            <a:r>
              <a:rPr lang="en-US" altLang="en-US" dirty="0"/>
              <a:t> </a:t>
            </a:r>
            <a:r>
              <a:rPr lang="en-US" altLang="en-US" dirty="0" err="1"/>
              <a:t>dituliskan</a:t>
            </a:r>
            <a:r>
              <a:rPr lang="en-US" altLang="en-US" dirty="0"/>
              <a:t> :</a:t>
            </a:r>
          </a:p>
          <a:p>
            <a:pPr marL="0" indent="0" algn="ctr"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u="sng" dirty="0"/>
              <a:t>NOT</a:t>
            </a:r>
            <a:r>
              <a:rPr lang="en-US" altLang="en-US" dirty="0"/>
              <a:t> A</a:t>
            </a:r>
          </a:p>
          <a:p>
            <a:pPr marL="0" indent="0"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dirty="0" err="1"/>
              <a:t>Hasilnya</a:t>
            </a:r>
            <a:r>
              <a:rPr lang="en-US" altLang="en-US" dirty="0"/>
              <a:t> </a:t>
            </a:r>
            <a:r>
              <a:rPr lang="en-US" altLang="en-US" dirty="0" err="1"/>
              <a:t>adalah</a:t>
            </a:r>
            <a:r>
              <a:rPr lang="en-US" altLang="en-US" dirty="0"/>
              <a:t> </a:t>
            </a:r>
            <a:r>
              <a:rPr lang="en-US" altLang="en-US" dirty="0" err="1"/>
              <a:t>sesuai</a:t>
            </a:r>
            <a:r>
              <a:rPr lang="en-US" altLang="en-US" dirty="0"/>
              <a:t> </a:t>
            </a:r>
            <a:r>
              <a:rPr lang="en-US" altLang="en-US" dirty="0" err="1"/>
              <a:t>dengan</a:t>
            </a:r>
            <a:r>
              <a:rPr lang="en-US" altLang="en-US" dirty="0"/>
              <a:t> </a:t>
            </a:r>
            <a:r>
              <a:rPr lang="en-US" altLang="en-US" dirty="0" err="1"/>
              <a:t>tabel</a:t>
            </a:r>
            <a:r>
              <a:rPr lang="en-US" altLang="en-US" dirty="0"/>
              <a:t> </a:t>
            </a:r>
            <a:r>
              <a:rPr lang="en-US" altLang="en-US" dirty="0" err="1"/>
              <a:t>sbb</a:t>
            </a:r>
            <a:r>
              <a:rPr lang="en-US" altLang="en-US" dirty="0"/>
              <a:t>. :</a:t>
            </a:r>
          </a:p>
          <a:p>
            <a:pPr marL="0" indent="0"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dirty="0"/>
              <a:t>	A	</a:t>
            </a:r>
            <a:r>
              <a:rPr lang="id-ID" altLang="en-US" dirty="0"/>
              <a:t>			</a:t>
            </a:r>
            <a:r>
              <a:rPr lang="en-US" altLang="en-US" u="sng" dirty="0"/>
              <a:t>NOT</a:t>
            </a:r>
            <a:r>
              <a:rPr lang="en-US" altLang="en-US" dirty="0"/>
              <a:t> A</a:t>
            </a:r>
          </a:p>
          <a:p>
            <a:pPr marL="0" indent="0"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dirty="0"/>
              <a:t>	SALAH	 BENAR 	</a:t>
            </a:r>
          </a:p>
          <a:p>
            <a:pPr marL="0" indent="0"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dirty="0"/>
              <a:t>	BENAR	 SALAH 	</a:t>
            </a:r>
          </a:p>
          <a:p>
            <a:pPr marL="0" indent="0" algn="ctr" eaLnBrk="1" hangingPunct="1">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dirty="0"/>
          </a:p>
        </p:txBody>
      </p:sp>
      <p:sp>
        <p:nvSpPr>
          <p:cNvPr id="16388" name="Line 3">
            <a:extLst>
              <a:ext uri="{FF2B5EF4-FFF2-40B4-BE49-F238E27FC236}">
                <a16:creationId xmlns:a16="http://schemas.microsoft.com/office/drawing/2014/main" id="{3F2C61B6-78B4-4387-A3C6-025B15EDFCC4}"/>
              </a:ext>
            </a:extLst>
          </p:cNvPr>
          <p:cNvSpPr>
            <a:spLocks noChangeShapeType="1"/>
          </p:cNvSpPr>
          <p:nvPr/>
        </p:nvSpPr>
        <p:spPr bwMode="auto">
          <a:xfrm>
            <a:off x="379413" y="4313238"/>
            <a:ext cx="3522662"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6389" name="Line 4">
            <a:extLst>
              <a:ext uri="{FF2B5EF4-FFF2-40B4-BE49-F238E27FC236}">
                <a16:creationId xmlns:a16="http://schemas.microsoft.com/office/drawing/2014/main" id="{422446F8-F3B9-4D86-97A4-93FC178F91C6}"/>
              </a:ext>
            </a:extLst>
          </p:cNvPr>
          <p:cNvSpPr>
            <a:spLocks noChangeShapeType="1"/>
          </p:cNvSpPr>
          <p:nvPr/>
        </p:nvSpPr>
        <p:spPr bwMode="auto">
          <a:xfrm>
            <a:off x="1763688" y="3944863"/>
            <a:ext cx="1587" cy="158591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409E1C01-9551-4324-BEC9-923DA87B783B}"/>
              </a:ext>
            </a:extLst>
          </p:cNvPr>
          <p:cNvSpPr>
            <a:spLocks noGrp="1" noChangeArrowheads="1"/>
          </p:cNvSpPr>
          <p:nvPr>
            <p:ph type="title" idx="4294967295"/>
          </p:nvPr>
        </p:nvSpPr>
        <p:spPr>
          <a:xfrm>
            <a:off x="457200" y="457200"/>
            <a:ext cx="8229600" cy="1157288"/>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logika beda XOR</a:t>
            </a:r>
          </a:p>
        </p:txBody>
      </p:sp>
      <p:sp>
        <p:nvSpPr>
          <p:cNvPr id="18435" name="Rectangle 2">
            <a:extLst>
              <a:ext uri="{FF2B5EF4-FFF2-40B4-BE49-F238E27FC236}">
                <a16:creationId xmlns:a16="http://schemas.microsoft.com/office/drawing/2014/main" id="{E0C1BC25-DA7C-4191-9957-CCAA743370CD}"/>
              </a:ext>
            </a:extLst>
          </p:cNvPr>
          <p:cNvSpPr>
            <a:spLocks noGrp="1" noChangeArrowheads="1"/>
          </p:cNvSpPr>
          <p:nvPr>
            <p:ph type="body" idx="1"/>
          </p:nvPr>
        </p:nvSpPr>
        <p:spPr>
          <a:xfrm>
            <a:off x="182563" y="1981200"/>
            <a:ext cx="8778875" cy="3886200"/>
          </a:xfrm>
          <a:solidFill>
            <a:srgbClr val="FFFFFF"/>
          </a:solidFill>
          <a:ln w="9360">
            <a:solidFill>
              <a:srgbClr val="000000"/>
            </a:solidFill>
            <a:miter lim="800000"/>
            <a:headEnd/>
            <a:tailEnd/>
          </a:ln>
        </p:spPr>
        <p:txBody>
          <a:bodyPr/>
          <a:lstStyle/>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Operasi</a:t>
            </a:r>
            <a:r>
              <a:rPr lang="en-US" altLang="en-US" sz="2800" dirty="0"/>
              <a:t> </a:t>
            </a:r>
            <a:r>
              <a:rPr lang="en-US" altLang="en-US" sz="2800" dirty="0" err="1"/>
              <a:t>ini</a:t>
            </a:r>
            <a:r>
              <a:rPr lang="en-US" altLang="en-US" sz="2800" dirty="0"/>
              <a:t> </a:t>
            </a:r>
            <a:r>
              <a:rPr lang="en-US" altLang="en-US" sz="2800" dirty="0" err="1"/>
              <a:t>dituliskan</a:t>
            </a:r>
            <a:r>
              <a:rPr lang="en-US" altLang="en-US" sz="2800" dirty="0"/>
              <a:t> :</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A </a:t>
            </a:r>
            <a:r>
              <a:rPr lang="en-US" altLang="en-US" sz="2800" u="sng" dirty="0"/>
              <a:t>XOR</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err="1"/>
              <a:t>Hasilnya</a:t>
            </a:r>
            <a:r>
              <a:rPr lang="en-US" altLang="en-US" sz="2800" dirty="0"/>
              <a:t> </a:t>
            </a:r>
            <a:r>
              <a:rPr lang="en-US" altLang="en-US" sz="2800" dirty="0" err="1"/>
              <a:t>adalah</a:t>
            </a:r>
            <a:r>
              <a:rPr lang="en-US" altLang="en-US" sz="2800" dirty="0"/>
              <a:t> </a:t>
            </a:r>
            <a:r>
              <a:rPr lang="en-US" altLang="en-US" sz="2800" dirty="0" err="1"/>
              <a:t>sesuai</a:t>
            </a:r>
            <a:r>
              <a:rPr lang="en-US" altLang="en-US" sz="2800" dirty="0"/>
              <a:t> </a:t>
            </a:r>
            <a:r>
              <a:rPr lang="en-US" altLang="en-US" sz="2800" dirty="0" err="1"/>
              <a:t>dengan</a:t>
            </a:r>
            <a:r>
              <a:rPr lang="en-US" altLang="en-US" sz="2800" dirty="0"/>
              <a:t> </a:t>
            </a:r>
            <a:r>
              <a:rPr lang="en-US" altLang="en-US" sz="2800" dirty="0" err="1"/>
              <a:t>tabel</a:t>
            </a:r>
            <a:r>
              <a:rPr lang="en-US" altLang="en-US" sz="2800" dirty="0"/>
              <a:t> </a:t>
            </a:r>
            <a:r>
              <a:rPr lang="en-US" altLang="en-US" sz="2800" dirty="0" err="1"/>
              <a:t>sbb</a:t>
            </a:r>
            <a:r>
              <a:rPr lang="en-US" altLang="en-US" sz="2800" dirty="0"/>
              <a:t>. :</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A	</a:t>
            </a:r>
            <a:r>
              <a:rPr lang="id-ID" altLang="en-US" sz="2800" dirty="0"/>
              <a:t>		</a:t>
            </a:r>
            <a:r>
              <a:rPr lang="en-US" altLang="en-US" sz="2800" dirty="0"/>
              <a:t>B	</a:t>
            </a:r>
            <a:r>
              <a:rPr lang="id-ID" altLang="en-US" sz="2800" dirty="0"/>
              <a:t>		</a:t>
            </a:r>
            <a:r>
              <a:rPr lang="en-US" altLang="en-US" sz="2800" dirty="0"/>
              <a:t>A </a:t>
            </a:r>
            <a:r>
              <a:rPr lang="en-US" altLang="en-US" sz="2800" u="sng" dirty="0"/>
              <a:t>XOR</a:t>
            </a:r>
            <a:r>
              <a:rPr lang="en-US" altLang="en-US" sz="2800" dirty="0"/>
              <a:t> B</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SALAH	SALAH</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SALAH	BENAR	BENAR</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SALAH	BENAR</a:t>
            </a:r>
          </a:p>
          <a:p>
            <a:pPr marL="0" indent="0"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800" dirty="0"/>
              <a:t>	BENAR	BENAR	SALAH</a:t>
            </a:r>
          </a:p>
          <a:p>
            <a:pPr marL="0" indent="0" algn="ctr" eaLnBrk="1" hangingPunct="1">
              <a:lnSpc>
                <a:spcPct val="90000"/>
              </a:lnSpc>
              <a:spcBef>
                <a:spcPts val="700"/>
              </a:spcBef>
              <a:buClrTx/>
              <a:buSzPct val="75000"/>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800" dirty="0"/>
          </a:p>
        </p:txBody>
      </p:sp>
      <p:sp>
        <p:nvSpPr>
          <p:cNvPr id="18437" name="Line 4">
            <a:extLst>
              <a:ext uri="{FF2B5EF4-FFF2-40B4-BE49-F238E27FC236}">
                <a16:creationId xmlns:a16="http://schemas.microsoft.com/office/drawing/2014/main" id="{CC2BC86B-EBD6-448C-BA25-BC2DED9FFC10}"/>
              </a:ext>
            </a:extLst>
          </p:cNvPr>
          <p:cNvSpPr>
            <a:spLocks noChangeShapeType="1"/>
          </p:cNvSpPr>
          <p:nvPr/>
        </p:nvSpPr>
        <p:spPr bwMode="auto">
          <a:xfrm>
            <a:off x="175741" y="3825875"/>
            <a:ext cx="5591175"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5">
            <a:extLst>
              <a:ext uri="{FF2B5EF4-FFF2-40B4-BE49-F238E27FC236}">
                <a16:creationId xmlns:a16="http://schemas.microsoft.com/office/drawing/2014/main" id="{176D725F-1707-4BB8-8E7E-19D2563716FD}"/>
              </a:ext>
            </a:extLst>
          </p:cNvPr>
          <p:cNvSpPr>
            <a:spLocks noChangeShapeType="1"/>
          </p:cNvSpPr>
          <p:nvPr/>
        </p:nvSpPr>
        <p:spPr bwMode="auto">
          <a:xfrm>
            <a:off x="3059832" y="3448050"/>
            <a:ext cx="0" cy="225266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6">
            <a:extLst>
              <a:ext uri="{FF2B5EF4-FFF2-40B4-BE49-F238E27FC236}">
                <a16:creationId xmlns:a16="http://schemas.microsoft.com/office/drawing/2014/main" id="{75C47569-476E-4622-A7C9-EA5279CB4D66}"/>
              </a:ext>
            </a:extLst>
          </p:cNvPr>
          <p:cNvSpPr>
            <a:spLocks noChangeShapeType="1"/>
          </p:cNvSpPr>
          <p:nvPr/>
        </p:nvSpPr>
        <p:spPr bwMode="auto">
          <a:xfrm>
            <a:off x="1625129" y="3448050"/>
            <a:ext cx="0" cy="225266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CCE6"/>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0A7C0FE0-AFC0-4BA8-803F-F9F1507B6AF1}"/>
              </a:ext>
            </a:extLst>
          </p:cNvPr>
          <p:cNvSpPr>
            <a:spLocks noGrp="1" noChangeArrowheads="1"/>
          </p:cNvSpPr>
          <p:nvPr>
            <p:ph type="title" idx="4294967295"/>
          </p:nvPr>
        </p:nvSpPr>
        <p:spPr>
          <a:xfrm>
            <a:off x="457200" y="457200"/>
            <a:ext cx="8229600" cy="1371600"/>
          </a:xfrm>
        </p:spPr>
        <p:txBody>
          <a:bodyPr/>
          <a:lstStyle/>
          <a:p>
            <a:pP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Operasi perbandingan</a:t>
            </a:r>
          </a:p>
        </p:txBody>
      </p:sp>
      <p:sp>
        <p:nvSpPr>
          <p:cNvPr id="20483" name="Rectangle 2">
            <a:extLst>
              <a:ext uri="{FF2B5EF4-FFF2-40B4-BE49-F238E27FC236}">
                <a16:creationId xmlns:a16="http://schemas.microsoft.com/office/drawing/2014/main" id="{505194AA-F0FB-4ABE-9192-4AAE323A2ABF}"/>
              </a:ext>
            </a:extLst>
          </p:cNvPr>
          <p:cNvSpPr>
            <a:spLocks noGrp="1" noChangeArrowheads="1"/>
          </p:cNvSpPr>
          <p:nvPr>
            <p:ph type="body" idx="1"/>
          </p:nvPr>
        </p:nvSpPr>
        <p:spPr>
          <a:xfrm>
            <a:off x="457200" y="1981200"/>
            <a:ext cx="8229600" cy="3886200"/>
          </a:xfrm>
          <a:solidFill>
            <a:srgbClr val="FFFFFF"/>
          </a:solidFill>
          <a:ln w="9360">
            <a:solidFill>
              <a:srgbClr val="000000"/>
            </a:solidFill>
            <a:miter lim="800000"/>
            <a:headEnd/>
            <a:tailEnd/>
          </a:ln>
        </p:spPr>
        <p:txBody>
          <a:bodyPr/>
          <a:lstStyle/>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t>=	: Benar bila sama</a:t>
            </a:r>
          </a:p>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cs typeface="Arial" panose="020B0604020202020204" pitchFamily="34" charset="0"/>
              </a:rPr>
              <a:t>≠	: Benar bila beda</a:t>
            </a:r>
          </a:p>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cs typeface="Arial" panose="020B0604020202020204" pitchFamily="34" charset="0"/>
              </a:rPr>
              <a:t>&lt;	: Benar bila lebih kecil</a:t>
            </a:r>
          </a:p>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cs typeface="Arial" panose="020B0604020202020204" pitchFamily="34" charset="0"/>
              </a:rPr>
              <a:t>≤	: Benar bila lebih kecil atau sama</a:t>
            </a:r>
          </a:p>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cs typeface="Arial" panose="020B0604020202020204" pitchFamily="34" charset="0"/>
              </a:rPr>
              <a:t>&gt;	: Benar bila lebih besar</a:t>
            </a:r>
          </a:p>
          <a:p>
            <a:pPr marL="603250" indent="-603250" eaLnBrk="1" hangingPunct="1">
              <a:buClr>
                <a:srgbClr val="00007D"/>
              </a:buClr>
              <a:buSzPct val="75000"/>
              <a:buFont typeface="Times New Roman" panose="02020603050405020304" pitchFamily="18" charset="0"/>
              <a:buAutoNum type="arabicPeriod"/>
              <a:tabLst>
                <a:tab pos="977900" algn="l"/>
                <a:tab pos="1816100" algn="l"/>
                <a:tab pos="2730500" algn="l"/>
                <a:tab pos="3644900" algn="l"/>
                <a:tab pos="4559300" algn="l"/>
                <a:tab pos="5473700" algn="l"/>
                <a:tab pos="6388100" algn="l"/>
                <a:tab pos="7302500" algn="l"/>
                <a:tab pos="8216900" algn="l"/>
                <a:tab pos="9131300" algn="l"/>
                <a:tab pos="10045700" algn="l"/>
                <a:tab pos="10048875" algn="l"/>
                <a:tab pos="10506075" algn="l"/>
                <a:tab pos="10509250" algn="l"/>
                <a:tab pos="10512425" algn="l"/>
              </a:tabLst>
            </a:pPr>
            <a:r>
              <a:rPr lang="en-US" altLang="en-US">
                <a:cs typeface="Arial" panose="020B0604020202020204" pitchFamily="34" charset="0"/>
              </a:rPr>
              <a:t>≥	: Benar bila lebih besar atau sama</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8276</TotalTime>
  <Words>1220</Words>
  <Application>Microsoft Office PowerPoint</Application>
  <PresentationFormat>On-screen Show (4:3)</PresentationFormat>
  <Paragraphs>156</Paragraphs>
  <Slides>19</Slides>
  <Notes>19</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19</vt:i4>
      </vt:variant>
    </vt:vector>
  </HeadingPairs>
  <TitlesOfParts>
    <vt:vector size="27" baseType="lpstr">
      <vt:lpstr>Arial</vt:lpstr>
      <vt:lpstr>DejaVu Sans</vt:lpstr>
      <vt:lpstr>Times New Roman</vt:lpstr>
      <vt:lpstr>Arial Black</vt:lpstr>
      <vt:lpstr>Courier New</vt:lpstr>
      <vt:lpstr>Wingdings</vt:lpstr>
      <vt:lpstr>Office Theme</vt:lpstr>
      <vt:lpstr>1_Office Theme</vt:lpstr>
      <vt:lpstr>KULIAH PEMROGRAMAN KOMPUTER  Tatap Muka III</vt:lpstr>
      <vt:lpstr>Operasi aritmatika dan logika</vt:lpstr>
      <vt:lpstr>Operasi pembagian integer (div)</vt:lpstr>
      <vt:lpstr>Operasi sisa pembagian (mod)</vt:lpstr>
      <vt:lpstr>Operasi logika interseksi AND</vt:lpstr>
      <vt:lpstr>Operasi logika gabungan OR</vt:lpstr>
      <vt:lpstr>Operasi logika negasi NOT</vt:lpstr>
      <vt:lpstr>Operasi logika beda XOR</vt:lpstr>
      <vt:lpstr>Operasi perbandingan</vt:lpstr>
      <vt:lpstr>Urutan pelaksanaan operasi (hirarki)</vt:lpstr>
      <vt:lpstr>Pemberian harga (salin/assignment)</vt:lpstr>
      <vt:lpstr>Algoritma : 1 Urutan perintah</vt:lpstr>
      <vt:lpstr>Contoh program paling sederhana</vt:lpstr>
      <vt:lpstr>Contoh program I/O sederhana</vt:lpstr>
      <vt:lpstr>Proses sederhana di perintah output</vt:lpstr>
      <vt:lpstr>Proses yang rumit dengan operator aritmatika dan logika dituliskan dalam 1 baris dengan bantuan tanda kurung</vt:lpstr>
      <vt:lpstr>Proses yang rumit dengan operator aritmatika yang sangat panjang</vt:lpstr>
      <vt:lpstr>Pentingnya urutan</vt:lpstr>
      <vt:lpstr>Latihan. Kerjakan dengan kertas dan pensil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KULIAH PEMROGRAMAN KOMPUTER  Tatap Muka III</dc:title>
  <dc:creator>Eko</dc:creator>
  <cp:lastModifiedBy>eko pramunanto</cp:lastModifiedBy>
  <cp:revision>18</cp:revision>
  <cp:lastPrinted>1601-01-01T00:00:00Z</cp:lastPrinted>
  <dcterms:created xsi:type="dcterms:W3CDTF">2008-09-09T23:38:59Z</dcterms:created>
  <dcterms:modified xsi:type="dcterms:W3CDTF">2020-10-11T13:41:12Z</dcterms:modified>
</cp:coreProperties>
</file>