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sldIdLst>
    <p:sldId id="257" r:id="rId2"/>
    <p:sldId id="260" r:id="rId3"/>
    <p:sldId id="258" r:id="rId4"/>
    <p:sldId id="261" r:id="rId5"/>
    <p:sldId id="262" r:id="rId6"/>
    <p:sldId id="263" r:id="rId7"/>
    <p:sldId id="265" r:id="rId8"/>
    <p:sldId id="264"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0000"/>
    <a:srgbClr val="660033"/>
    <a:srgbClr val="008000"/>
    <a:srgbClr val="CC99FF"/>
    <a:srgbClr val="CC66FF"/>
    <a:srgbClr val="FFFF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5"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CED65A-29EA-4658-BE70-DE51DE388F7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id-ID"/>
          </a:p>
        </p:txBody>
      </p:sp>
      <p:sp>
        <p:nvSpPr>
          <p:cNvPr id="3" name="Date Placeholder 2">
            <a:extLst>
              <a:ext uri="{FF2B5EF4-FFF2-40B4-BE49-F238E27FC236}">
                <a16:creationId xmlns:a16="http://schemas.microsoft.com/office/drawing/2014/main" id="{6F5D7888-9610-42C7-B7CF-6AE4C8B2312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0F6C723-8AAA-481E-A3E6-B5A0D1D08018}" type="datetimeFigureOut">
              <a:rPr lang="id-ID"/>
              <a:pPr>
                <a:defRPr/>
              </a:pPr>
              <a:t>19/10/2020</a:t>
            </a:fld>
            <a:endParaRPr lang="id-ID"/>
          </a:p>
        </p:txBody>
      </p:sp>
      <p:sp>
        <p:nvSpPr>
          <p:cNvPr id="4" name="Slide Image Placeholder 3">
            <a:extLst>
              <a:ext uri="{FF2B5EF4-FFF2-40B4-BE49-F238E27FC236}">
                <a16:creationId xmlns:a16="http://schemas.microsoft.com/office/drawing/2014/main" id="{56ECC1C9-4CC3-4F51-8B6A-C9D6DCDD253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F4284F13-1E70-4F2C-BB33-7D36C380341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a:extLst>
              <a:ext uri="{FF2B5EF4-FFF2-40B4-BE49-F238E27FC236}">
                <a16:creationId xmlns:a16="http://schemas.microsoft.com/office/drawing/2014/main" id="{42BCE493-F6C8-453C-B1D0-1B36F5691C2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id-ID"/>
          </a:p>
        </p:txBody>
      </p:sp>
      <p:sp>
        <p:nvSpPr>
          <p:cNvPr id="7" name="Slide Number Placeholder 6">
            <a:extLst>
              <a:ext uri="{FF2B5EF4-FFF2-40B4-BE49-F238E27FC236}">
                <a16:creationId xmlns:a16="http://schemas.microsoft.com/office/drawing/2014/main" id="{940FDBB7-DC82-4E3A-B99D-CD0B1577267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9242FE7-6EB3-43A4-B23A-A562F519751D}" type="slidenum">
              <a:rPr lang="id-ID" altLang="en-US"/>
              <a:pPr/>
              <a:t>‹#›</a:t>
            </a:fld>
            <a:endParaRPr lang="id-ID"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0A9A8DF7-F7D9-4869-9DA5-55E9DD28BB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04D521CE-7AF5-43D7-9A76-C05C6BFBA4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id-ID" altLang="en-US"/>
          </a:p>
        </p:txBody>
      </p:sp>
      <p:sp>
        <p:nvSpPr>
          <p:cNvPr id="15364" name="Slide Number Placeholder 3">
            <a:extLst>
              <a:ext uri="{FF2B5EF4-FFF2-40B4-BE49-F238E27FC236}">
                <a16:creationId xmlns:a16="http://schemas.microsoft.com/office/drawing/2014/main" id="{22958EAB-1FDF-4CD9-8CD9-FF6AC1F938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166E0F-C669-4E03-AF63-A0F056321994}" type="slidenum">
              <a:rPr lang="id-ID" altLang="en-US"/>
              <a:pPr/>
              <a:t>2</a:t>
            </a:fld>
            <a:endParaRPr lang="id-ID"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7E05774C-CEEE-4C77-BD7A-AC5C7C8B5D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C9F3F302-9F90-4561-BBEC-F5F5CFE694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ltLang="en-US"/>
          </a:p>
        </p:txBody>
      </p:sp>
      <p:sp>
        <p:nvSpPr>
          <p:cNvPr id="16388" name="Slide Number Placeholder 3">
            <a:extLst>
              <a:ext uri="{FF2B5EF4-FFF2-40B4-BE49-F238E27FC236}">
                <a16:creationId xmlns:a16="http://schemas.microsoft.com/office/drawing/2014/main" id="{204945F1-5426-470E-9449-54F01E299A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961C00-821F-464A-B4E3-8DAF5449FE0A}" type="slidenum">
              <a:rPr lang="id-ID" altLang="en-US"/>
              <a:pPr/>
              <a:t>5</a:t>
            </a:fld>
            <a:endParaRPr lang="id-ID"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5E033A5B-EF58-469E-B692-D100B43A13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7F1A7C2F-B6B6-456F-B6A9-977DD7C2D9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ltLang="en-US"/>
          </a:p>
        </p:txBody>
      </p:sp>
      <p:sp>
        <p:nvSpPr>
          <p:cNvPr id="17412" name="Slide Number Placeholder 3">
            <a:extLst>
              <a:ext uri="{FF2B5EF4-FFF2-40B4-BE49-F238E27FC236}">
                <a16:creationId xmlns:a16="http://schemas.microsoft.com/office/drawing/2014/main" id="{A5199900-16B6-4C38-A7D7-853A67CC6B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C25A46-8387-4DB6-A178-73AACF6E384B}" type="slidenum">
              <a:rPr lang="id-ID" altLang="en-US"/>
              <a:pPr/>
              <a:t>8</a:t>
            </a:fld>
            <a:endParaRPr lang="id-ID"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43D45C5-1413-454B-9AE5-C170F528B08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0D21557B-EAD6-4A3C-B4FE-13FB671C0F0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id-ID" sz="2400">
                <a:latin typeface="Times New Roman" pitchFamily="18" charset="0"/>
              </a:endParaRPr>
            </a:p>
          </p:txBody>
        </p:sp>
        <p:sp>
          <p:nvSpPr>
            <p:cNvPr id="6" name="Rectangle 4">
              <a:extLst>
                <a:ext uri="{FF2B5EF4-FFF2-40B4-BE49-F238E27FC236}">
                  <a16:creationId xmlns:a16="http://schemas.microsoft.com/office/drawing/2014/main" id="{99DE0AE9-425D-4FD8-B439-6AB63906B306}"/>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id-ID" sz="2400">
                <a:latin typeface="Times New Roman" pitchFamily="18" charset="0"/>
              </a:endParaRPr>
            </a:p>
          </p:txBody>
        </p:sp>
        <p:grpSp>
          <p:nvGrpSpPr>
            <p:cNvPr id="7" name="Group 5">
              <a:extLst>
                <a:ext uri="{FF2B5EF4-FFF2-40B4-BE49-F238E27FC236}">
                  <a16:creationId xmlns:a16="http://schemas.microsoft.com/office/drawing/2014/main" id="{A39385C2-2767-4FC0-887E-3DB648E16E5C}"/>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B73A119A-E2C0-43AA-9A17-711BBF7BF681}"/>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id-ID" sz="2400">
                  <a:latin typeface="Times New Roman" pitchFamily="18" charset="0"/>
                </a:endParaRPr>
              </a:p>
            </p:txBody>
          </p:sp>
          <p:sp>
            <p:nvSpPr>
              <p:cNvPr id="9" name="Rectangle 7">
                <a:extLst>
                  <a:ext uri="{FF2B5EF4-FFF2-40B4-BE49-F238E27FC236}">
                    <a16:creationId xmlns:a16="http://schemas.microsoft.com/office/drawing/2014/main" id="{44C14272-B0FC-4952-BA1F-A8DFBA932893}"/>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id-ID" sz="2400">
                  <a:latin typeface="Times New Roman" pitchFamily="18" charset="0"/>
                </a:endParaRPr>
              </a:p>
            </p:txBody>
          </p:sp>
          <p:sp>
            <p:nvSpPr>
              <p:cNvPr id="10" name="Rectangle 8">
                <a:extLst>
                  <a:ext uri="{FF2B5EF4-FFF2-40B4-BE49-F238E27FC236}">
                    <a16:creationId xmlns:a16="http://schemas.microsoft.com/office/drawing/2014/main" id="{1919EF40-73CC-4D25-9D9B-ED212A37493C}"/>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id-ID" sz="2400">
                  <a:latin typeface="Times New Roman" pitchFamily="18" charset="0"/>
                </a:endParaRPr>
              </a:p>
            </p:txBody>
          </p:sp>
          <p:sp>
            <p:nvSpPr>
              <p:cNvPr id="11" name="Rectangle 9">
                <a:extLst>
                  <a:ext uri="{FF2B5EF4-FFF2-40B4-BE49-F238E27FC236}">
                    <a16:creationId xmlns:a16="http://schemas.microsoft.com/office/drawing/2014/main" id="{2B7EAC29-370B-4F9D-AF76-6A03FEAF9E6C}"/>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id-ID" sz="2400">
                  <a:latin typeface="Times New Roman" pitchFamily="18" charset="0"/>
                </a:endParaRPr>
              </a:p>
            </p:txBody>
          </p:sp>
          <p:sp>
            <p:nvSpPr>
              <p:cNvPr id="12" name="Rectangle 10">
                <a:extLst>
                  <a:ext uri="{FF2B5EF4-FFF2-40B4-BE49-F238E27FC236}">
                    <a16:creationId xmlns:a16="http://schemas.microsoft.com/office/drawing/2014/main" id="{6954534F-B078-4C6C-9E5E-67C38118D321}"/>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id-ID" sz="2400">
                  <a:latin typeface="Times New Roman" pitchFamily="18" charset="0"/>
                </a:endParaRPr>
              </a:p>
            </p:txBody>
          </p:sp>
          <p:sp>
            <p:nvSpPr>
              <p:cNvPr id="13" name="Rectangle 11">
                <a:extLst>
                  <a:ext uri="{FF2B5EF4-FFF2-40B4-BE49-F238E27FC236}">
                    <a16:creationId xmlns:a16="http://schemas.microsoft.com/office/drawing/2014/main" id="{3DDFC671-EAD1-40EC-90A6-07F1F7790DBF}"/>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id-ID" sz="2400">
                  <a:latin typeface="Times New Roman" pitchFamily="18" charset="0"/>
                </a:endParaRPr>
              </a:p>
            </p:txBody>
          </p:sp>
          <p:sp>
            <p:nvSpPr>
              <p:cNvPr id="14" name="Rectangle 12">
                <a:extLst>
                  <a:ext uri="{FF2B5EF4-FFF2-40B4-BE49-F238E27FC236}">
                    <a16:creationId xmlns:a16="http://schemas.microsoft.com/office/drawing/2014/main" id="{E547D76B-E26A-4CD8-87B4-A9B6C82DBAAF}"/>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id-ID" sz="2400">
                  <a:latin typeface="Times New Roman" pitchFamily="18" charset="0"/>
                </a:endParaRPr>
              </a:p>
            </p:txBody>
          </p:sp>
          <p:sp>
            <p:nvSpPr>
              <p:cNvPr id="15" name="Rectangle 13">
                <a:extLst>
                  <a:ext uri="{FF2B5EF4-FFF2-40B4-BE49-F238E27FC236}">
                    <a16:creationId xmlns:a16="http://schemas.microsoft.com/office/drawing/2014/main" id="{9E9F0C20-FFC6-4B98-BECF-3DEA804FC148}"/>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id-ID" sz="2400">
                  <a:latin typeface="Times New Roman" pitchFamily="18" charset="0"/>
                </a:endParaRPr>
              </a:p>
            </p:txBody>
          </p:sp>
          <p:sp>
            <p:nvSpPr>
              <p:cNvPr id="16" name="Rectangle 14">
                <a:extLst>
                  <a:ext uri="{FF2B5EF4-FFF2-40B4-BE49-F238E27FC236}">
                    <a16:creationId xmlns:a16="http://schemas.microsoft.com/office/drawing/2014/main" id="{1775CC5E-F32E-4E6D-BFDB-D6D512FE38FA}"/>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id-ID" sz="2400">
                  <a:latin typeface="Times New Roman" pitchFamily="18" charset="0"/>
                </a:endParaRPr>
              </a:p>
            </p:txBody>
          </p:sp>
          <p:sp>
            <p:nvSpPr>
              <p:cNvPr id="17" name="Rectangle 15">
                <a:extLst>
                  <a:ext uri="{FF2B5EF4-FFF2-40B4-BE49-F238E27FC236}">
                    <a16:creationId xmlns:a16="http://schemas.microsoft.com/office/drawing/2014/main" id="{B9864B31-4430-407A-80CA-F641742C3BA0}"/>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id-ID" sz="2400">
                  <a:latin typeface="Times New Roman"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50886B22-3E06-4753-BD81-533A30D5E542}"/>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a:extLst>
              <a:ext uri="{FF2B5EF4-FFF2-40B4-BE49-F238E27FC236}">
                <a16:creationId xmlns:a16="http://schemas.microsoft.com/office/drawing/2014/main" id="{3051FFCC-1C73-44AA-9D13-25FD871069FC}"/>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D172A504-261B-449A-B416-4EF2AA67F8ED}"/>
              </a:ext>
            </a:extLst>
          </p:cNvPr>
          <p:cNvSpPr>
            <a:spLocks noGrp="1" noChangeArrowheads="1"/>
          </p:cNvSpPr>
          <p:nvPr>
            <p:ph type="sldNum" sz="quarter" idx="12"/>
          </p:nvPr>
        </p:nvSpPr>
        <p:spPr/>
        <p:txBody>
          <a:bodyPr/>
          <a:lstStyle>
            <a:lvl1pPr>
              <a:defRPr/>
            </a:lvl1pPr>
          </a:lstStyle>
          <a:p>
            <a:fld id="{BE901027-BBAE-4AD4-A6F2-3EB1745AA2D6}" type="slidenum">
              <a:rPr lang="en-US" altLang="en-US"/>
              <a:pPr/>
              <a:t>‹#›</a:t>
            </a:fld>
            <a:endParaRPr lang="en-US" altLang="en-US"/>
          </a:p>
        </p:txBody>
      </p:sp>
    </p:spTree>
    <p:extLst>
      <p:ext uri="{BB962C8B-B14F-4D97-AF65-F5344CB8AC3E}">
        <p14:creationId xmlns:p14="http://schemas.microsoft.com/office/powerpoint/2010/main" val="115482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2">
            <a:extLst>
              <a:ext uri="{FF2B5EF4-FFF2-40B4-BE49-F238E27FC236}">
                <a16:creationId xmlns:a16="http://schemas.microsoft.com/office/drawing/2014/main" id="{D6AA6C3D-59B5-4C37-9D3B-6CA2DD245BD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E1D0078A-A183-470B-8830-86D08072FE87}"/>
              </a:ext>
            </a:extLst>
          </p:cNvPr>
          <p:cNvSpPr>
            <a:spLocks noGrp="1" noChangeArrowheads="1"/>
          </p:cNvSpPr>
          <p:nvPr>
            <p:ph type="sldNum" sz="quarter" idx="11"/>
          </p:nvPr>
        </p:nvSpPr>
        <p:spPr>
          <a:ln/>
        </p:spPr>
        <p:txBody>
          <a:bodyPr/>
          <a:lstStyle>
            <a:lvl1pPr>
              <a:defRPr/>
            </a:lvl1pPr>
          </a:lstStyle>
          <a:p>
            <a:fld id="{1EC4A163-F87F-44A0-A31C-FB5015F8EB07}" type="slidenum">
              <a:rPr lang="en-US" altLang="en-US"/>
              <a:pPr/>
              <a:t>‹#›</a:t>
            </a:fld>
            <a:endParaRPr lang="en-US" altLang="en-US"/>
          </a:p>
        </p:txBody>
      </p:sp>
      <p:sp>
        <p:nvSpPr>
          <p:cNvPr id="6" name="Rectangle 16">
            <a:extLst>
              <a:ext uri="{FF2B5EF4-FFF2-40B4-BE49-F238E27FC236}">
                <a16:creationId xmlns:a16="http://schemas.microsoft.com/office/drawing/2014/main" id="{208546ED-4958-4885-8B44-AEDA789AF259}"/>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766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2">
            <a:extLst>
              <a:ext uri="{FF2B5EF4-FFF2-40B4-BE49-F238E27FC236}">
                <a16:creationId xmlns:a16="http://schemas.microsoft.com/office/drawing/2014/main" id="{6997AE79-F04A-4D6F-8F92-1BFAC7D4A96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33323767-74DA-41F4-9BAC-E2EBE9591D01}"/>
              </a:ext>
            </a:extLst>
          </p:cNvPr>
          <p:cNvSpPr>
            <a:spLocks noGrp="1" noChangeArrowheads="1"/>
          </p:cNvSpPr>
          <p:nvPr>
            <p:ph type="sldNum" sz="quarter" idx="11"/>
          </p:nvPr>
        </p:nvSpPr>
        <p:spPr>
          <a:ln/>
        </p:spPr>
        <p:txBody>
          <a:bodyPr/>
          <a:lstStyle>
            <a:lvl1pPr>
              <a:defRPr/>
            </a:lvl1pPr>
          </a:lstStyle>
          <a:p>
            <a:fld id="{65EDF88A-896F-4D43-89F2-DAF2B97B237B}" type="slidenum">
              <a:rPr lang="en-US" altLang="en-US"/>
              <a:pPr/>
              <a:t>‹#›</a:t>
            </a:fld>
            <a:endParaRPr lang="en-US" altLang="en-US"/>
          </a:p>
        </p:txBody>
      </p:sp>
      <p:sp>
        <p:nvSpPr>
          <p:cNvPr id="6" name="Rectangle 16">
            <a:extLst>
              <a:ext uri="{FF2B5EF4-FFF2-40B4-BE49-F238E27FC236}">
                <a16:creationId xmlns:a16="http://schemas.microsoft.com/office/drawing/2014/main" id="{A6150E51-FA62-4D51-AA9E-A6BEEDBEF52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3234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2">
            <a:extLst>
              <a:ext uri="{FF2B5EF4-FFF2-40B4-BE49-F238E27FC236}">
                <a16:creationId xmlns:a16="http://schemas.microsoft.com/office/drawing/2014/main" id="{58D0D55C-0B47-44A7-8062-7979D3782F2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25375074-0C63-4B0E-A868-16797B70FFB8}"/>
              </a:ext>
            </a:extLst>
          </p:cNvPr>
          <p:cNvSpPr>
            <a:spLocks noGrp="1" noChangeArrowheads="1"/>
          </p:cNvSpPr>
          <p:nvPr>
            <p:ph type="sldNum" sz="quarter" idx="11"/>
          </p:nvPr>
        </p:nvSpPr>
        <p:spPr>
          <a:ln/>
        </p:spPr>
        <p:txBody>
          <a:bodyPr/>
          <a:lstStyle>
            <a:lvl1pPr>
              <a:defRPr/>
            </a:lvl1pPr>
          </a:lstStyle>
          <a:p>
            <a:fld id="{DC2B9E76-2271-48BB-97DA-D79B83976676}" type="slidenum">
              <a:rPr lang="en-US" altLang="en-US"/>
              <a:pPr/>
              <a:t>‹#›</a:t>
            </a:fld>
            <a:endParaRPr lang="en-US" altLang="en-US"/>
          </a:p>
        </p:txBody>
      </p:sp>
      <p:sp>
        <p:nvSpPr>
          <p:cNvPr id="6" name="Rectangle 16">
            <a:extLst>
              <a:ext uri="{FF2B5EF4-FFF2-40B4-BE49-F238E27FC236}">
                <a16:creationId xmlns:a16="http://schemas.microsoft.com/office/drawing/2014/main" id="{EC575F0C-F277-4213-96E0-7DD407AA86B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3487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E06CE645-353E-4BD7-8056-CEA50E41424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B985DC84-5273-46CC-8A16-62DF55C468ED}"/>
              </a:ext>
            </a:extLst>
          </p:cNvPr>
          <p:cNvSpPr>
            <a:spLocks noGrp="1" noChangeArrowheads="1"/>
          </p:cNvSpPr>
          <p:nvPr>
            <p:ph type="sldNum" sz="quarter" idx="11"/>
          </p:nvPr>
        </p:nvSpPr>
        <p:spPr>
          <a:ln/>
        </p:spPr>
        <p:txBody>
          <a:bodyPr/>
          <a:lstStyle>
            <a:lvl1pPr>
              <a:defRPr/>
            </a:lvl1pPr>
          </a:lstStyle>
          <a:p>
            <a:fld id="{E049C71A-8EB7-4D64-AEE9-05582AFD399B}" type="slidenum">
              <a:rPr lang="en-US" altLang="en-US"/>
              <a:pPr/>
              <a:t>‹#›</a:t>
            </a:fld>
            <a:endParaRPr lang="en-US" altLang="en-US"/>
          </a:p>
        </p:txBody>
      </p:sp>
      <p:sp>
        <p:nvSpPr>
          <p:cNvPr id="6" name="Rectangle 16">
            <a:extLst>
              <a:ext uri="{FF2B5EF4-FFF2-40B4-BE49-F238E27FC236}">
                <a16:creationId xmlns:a16="http://schemas.microsoft.com/office/drawing/2014/main" id="{9EA29C2A-C08F-44EA-B33A-D836A72725FF}"/>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6292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2">
            <a:extLst>
              <a:ext uri="{FF2B5EF4-FFF2-40B4-BE49-F238E27FC236}">
                <a16:creationId xmlns:a16="http://schemas.microsoft.com/office/drawing/2014/main" id="{63B25308-3106-4C9E-8B2A-0D608D09E991}"/>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9BE2203-0159-48B9-ADC2-F5D9535F61B8}"/>
              </a:ext>
            </a:extLst>
          </p:cNvPr>
          <p:cNvSpPr>
            <a:spLocks noGrp="1" noChangeArrowheads="1"/>
          </p:cNvSpPr>
          <p:nvPr>
            <p:ph type="sldNum" sz="quarter" idx="11"/>
          </p:nvPr>
        </p:nvSpPr>
        <p:spPr>
          <a:ln/>
        </p:spPr>
        <p:txBody>
          <a:bodyPr/>
          <a:lstStyle>
            <a:lvl1pPr>
              <a:defRPr/>
            </a:lvl1pPr>
          </a:lstStyle>
          <a:p>
            <a:fld id="{49BFF533-14A9-4E3F-A5BF-3EE772468C7B}" type="slidenum">
              <a:rPr lang="en-US" altLang="en-US"/>
              <a:pPr/>
              <a:t>‹#›</a:t>
            </a:fld>
            <a:endParaRPr lang="en-US" altLang="en-US"/>
          </a:p>
        </p:txBody>
      </p:sp>
      <p:sp>
        <p:nvSpPr>
          <p:cNvPr id="7" name="Rectangle 16">
            <a:extLst>
              <a:ext uri="{FF2B5EF4-FFF2-40B4-BE49-F238E27FC236}">
                <a16:creationId xmlns:a16="http://schemas.microsoft.com/office/drawing/2014/main" id="{552FD6BF-1C4E-4E43-9767-BAB4A56A14D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0387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Rectangle 2">
            <a:extLst>
              <a:ext uri="{FF2B5EF4-FFF2-40B4-BE49-F238E27FC236}">
                <a16:creationId xmlns:a16="http://schemas.microsoft.com/office/drawing/2014/main" id="{F3332823-0180-4410-9ABC-432C30AD836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BB0DBDC1-E127-405B-BAAE-6B97D3F7B205}"/>
              </a:ext>
            </a:extLst>
          </p:cNvPr>
          <p:cNvSpPr>
            <a:spLocks noGrp="1" noChangeArrowheads="1"/>
          </p:cNvSpPr>
          <p:nvPr>
            <p:ph type="sldNum" sz="quarter" idx="11"/>
          </p:nvPr>
        </p:nvSpPr>
        <p:spPr>
          <a:ln/>
        </p:spPr>
        <p:txBody>
          <a:bodyPr/>
          <a:lstStyle>
            <a:lvl1pPr>
              <a:defRPr/>
            </a:lvl1pPr>
          </a:lstStyle>
          <a:p>
            <a:fld id="{D6083F85-4AAB-4B2C-991C-35FC63B4FBC5}" type="slidenum">
              <a:rPr lang="en-US" altLang="en-US"/>
              <a:pPr/>
              <a:t>‹#›</a:t>
            </a:fld>
            <a:endParaRPr lang="en-US" altLang="en-US"/>
          </a:p>
        </p:txBody>
      </p:sp>
      <p:sp>
        <p:nvSpPr>
          <p:cNvPr id="9" name="Rectangle 16">
            <a:extLst>
              <a:ext uri="{FF2B5EF4-FFF2-40B4-BE49-F238E27FC236}">
                <a16:creationId xmlns:a16="http://schemas.microsoft.com/office/drawing/2014/main" id="{7FE44004-ABDA-4F71-865A-47C21DAD53C3}"/>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7000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Rectangle 2">
            <a:extLst>
              <a:ext uri="{FF2B5EF4-FFF2-40B4-BE49-F238E27FC236}">
                <a16:creationId xmlns:a16="http://schemas.microsoft.com/office/drawing/2014/main" id="{F24325E9-3B1F-44D6-938B-5492859F43E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E2002B37-D6F0-4506-9132-46806A19B7B7}"/>
              </a:ext>
            </a:extLst>
          </p:cNvPr>
          <p:cNvSpPr>
            <a:spLocks noGrp="1" noChangeArrowheads="1"/>
          </p:cNvSpPr>
          <p:nvPr>
            <p:ph type="sldNum" sz="quarter" idx="11"/>
          </p:nvPr>
        </p:nvSpPr>
        <p:spPr>
          <a:ln/>
        </p:spPr>
        <p:txBody>
          <a:bodyPr/>
          <a:lstStyle>
            <a:lvl1pPr>
              <a:defRPr/>
            </a:lvl1pPr>
          </a:lstStyle>
          <a:p>
            <a:fld id="{B986A291-DCE3-4144-AAA9-9BEF434CCBB3}" type="slidenum">
              <a:rPr lang="en-US" altLang="en-US"/>
              <a:pPr/>
              <a:t>‹#›</a:t>
            </a:fld>
            <a:endParaRPr lang="en-US" altLang="en-US"/>
          </a:p>
        </p:txBody>
      </p:sp>
      <p:sp>
        <p:nvSpPr>
          <p:cNvPr id="5" name="Rectangle 16">
            <a:extLst>
              <a:ext uri="{FF2B5EF4-FFF2-40B4-BE49-F238E27FC236}">
                <a16:creationId xmlns:a16="http://schemas.microsoft.com/office/drawing/2014/main" id="{A504BDA0-A05D-457D-942B-4E95CC9B38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0876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AA3D485-F0C4-4902-B2E3-8E5432FF115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FA1B2742-F7F4-4D40-8D24-405828EECD90}"/>
              </a:ext>
            </a:extLst>
          </p:cNvPr>
          <p:cNvSpPr>
            <a:spLocks noGrp="1" noChangeArrowheads="1"/>
          </p:cNvSpPr>
          <p:nvPr>
            <p:ph type="sldNum" sz="quarter" idx="11"/>
          </p:nvPr>
        </p:nvSpPr>
        <p:spPr>
          <a:ln/>
        </p:spPr>
        <p:txBody>
          <a:bodyPr/>
          <a:lstStyle>
            <a:lvl1pPr>
              <a:defRPr/>
            </a:lvl1pPr>
          </a:lstStyle>
          <a:p>
            <a:fld id="{DC936905-7653-4485-8031-20B4656BFEB9}" type="slidenum">
              <a:rPr lang="en-US" altLang="en-US"/>
              <a:pPr/>
              <a:t>‹#›</a:t>
            </a:fld>
            <a:endParaRPr lang="en-US" altLang="en-US"/>
          </a:p>
        </p:txBody>
      </p:sp>
      <p:sp>
        <p:nvSpPr>
          <p:cNvPr id="4" name="Rectangle 16">
            <a:extLst>
              <a:ext uri="{FF2B5EF4-FFF2-40B4-BE49-F238E27FC236}">
                <a16:creationId xmlns:a16="http://schemas.microsoft.com/office/drawing/2014/main" id="{DE36890B-E3A2-49B6-BEB2-54A759D55ED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8327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F826D21F-FA89-4F31-94A6-2EF86B92C54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236BA57-1FCB-4362-A5AC-5FE1E685345A}"/>
              </a:ext>
            </a:extLst>
          </p:cNvPr>
          <p:cNvSpPr>
            <a:spLocks noGrp="1" noChangeArrowheads="1"/>
          </p:cNvSpPr>
          <p:nvPr>
            <p:ph type="sldNum" sz="quarter" idx="11"/>
          </p:nvPr>
        </p:nvSpPr>
        <p:spPr>
          <a:ln/>
        </p:spPr>
        <p:txBody>
          <a:bodyPr/>
          <a:lstStyle>
            <a:lvl1pPr>
              <a:defRPr/>
            </a:lvl1pPr>
          </a:lstStyle>
          <a:p>
            <a:fld id="{7C545D2F-DB9A-44DC-A917-A4BEAA7944DE}" type="slidenum">
              <a:rPr lang="en-US" altLang="en-US"/>
              <a:pPr/>
              <a:t>‹#›</a:t>
            </a:fld>
            <a:endParaRPr lang="en-US" altLang="en-US"/>
          </a:p>
        </p:txBody>
      </p:sp>
      <p:sp>
        <p:nvSpPr>
          <p:cNvPr id="7" name="Rectangle 16">
            <a:extLst>
              <a:ext uri="{FF2B5EF4-FFF2-40B4-BE49-F238E27FC236}">
                <a16:creationId xmlns:a16="http://schemas.microsoft.com/office/drawing/2014/main" id="{6721C525-E2B6-482A-BD21-6E6A2BE6164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796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014C773D-F637-4810-9005-084752F88B3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AF2C227F-FE65-4624-B451-198E36A0FCCD}"/>
              </a:ext>
            </a:extLst>
          </p:cNvPr>
          <p:cNvSpPr>
            <a:spLocks noGrp="1" noChangeArrowheads="1"/>
          </p:cNvSpPr>
          <p:nvPr>
            <p:ph type="sldNum" sz="quarter" idx="11"/>
          </p:nvPr>
        </p:nvSpPr>
        <p:spPr>
          <a:ln/>
        </p:spPr>
        <p:txBody>
          <a:bodyPr/>
          <a:lstStyle>
            <a:lvl1pPr>
              <a:defRPr/>
            </a:lvl1pPr>
          </a:lstStyle>
          <a:p>
            <a:fld id="{931C2F94-7CCD-4C21-AF0A-80C73FAE6772}" type="slidenum">
              <a:rPr lang="en-US" altLang="en-US"/>
              <a:pPr/>
              <a:t>‹#›</a:t>
            </a:fld>
            <a:endParaRPr lang="en-US" altLang="en-US"/>
          </a:p>
        </p:txBody>
      </p:sp>
      <p:sp>
        <p:nvSpPr>
          <p:cNvPr id="7" name="Rectangle 16">
            <a:extLst>
              <a:ext uri="{FF2B5EF4-FFF2-40B4-BE49-F238E27FC236}">
                <a16:creationId xmlns:a16="http://schemas.microsoft.com/office/drawing/2014/main" id="{D5A1560E-379A-4E9D-8C86-7E5FCCBE30C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480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83D8AC0-5996-4FB8-AF3D-A616737C86D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6147" name="Rectangle 3">
            <a:extLst>
              <a:ext uri="{FF2B5EF4-FFF2-40B4-BE49-F238E27FC236}">
                <a16:creationId xmlns:a16="http://schemas.microsoft.com/office/drawing/2014/main" id="{CD13CCC4-E937-4128-925A-2F65DB8E5550}"/>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B2C6C9B3-0C66-4524-B46C-23ED0E6CA966}" type="slidenum">
              <a:rPr lang="en-US" altLang="en-US"/>
              <a:pPr/>
              <a:t>‹#›</a:t>
            </a:fld>
            <a:endParaRPr lang="en-US" altLang="en-US"/>
          </a:p>
        </p:txBody>
      </p:sp>
      <p:grpSp>
        <p:nvGrpSpPr>
          <p:cNvPr id="1028" name="Group 4">
            <a:extLst>
              <a:ext uri="{FF2B5EF4-FFF2-40B4-BE49-F238E27FC236}">
                <a16:creationId xmlns:a16="http://schemas.microsoft.com/office/drawing/2014/main" id="{3EBE5E3A-2A9E-4815-9AF0-6CA763A5F4C6}"/>
              </a:ext>
            </a:extLst>
          </p:cNvPr>
          <p:cNvGrpSpPr>
            <a:grpSpLocks/>
          </p:cNvGrpSpPr>
          <p:nvPr/>
        </p:nvGrpSpPr>
        <p:grpSpPr bwMode="auto">
          <a:xfrm>
            <a:off x="0" y="0"/>
            <a:ext cx="9144000" cy="546100"/>
            <a:chOff x="0" y="0"/>
            <a:chExt cx="5760" cy="344"/>
          </a:xfrm>
        </p:grpSpPr>
        <p:sp>
          <p:nvSpPr>
            <p:cNvPr id="6149" name="Rectangle 5">
              <a:extLst>
                <a:ext uri="{FF2B5EF4-FFF2-40B4-BE49-F238E27FC236}">
                  <a16:creationId xmlns:a16="http://schemas.microsoft.com/office/drawing/2014/main" id="{F9BF79DA-F497-4365-9A83-20F5353745A8}"/>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id-ID" sz="2400">
                <a:latin typeface="Times New Roman" pitchFamily="18" charset="0"/>
              </a:endParaRPr>
            </a:p>
          </p:txBody>
        </p:sp>
        <p:sp>
          <p:nvSpPr>
            <p:cNvPr id="6150" name="Rectangle 6">
              <a:extLst>
                <a:ext uri="{FF2B5EF4-FFF2-40B4-BE49-F238E27FC236}">
                  <a16:creationId xmlns:a16="http://schemas.microsoft.com/office/drawing/2014/main" id="{D4F3560C-2B47-44F3-9F44-035F4C0776D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id-ID" sz="2400">
                <a:latin typeface="Times New Roman" pitchFamily="18" charset="0"/>
              </a:endParaRPr>
            </a:p>
          </p:txBody>
        </p:sp>
        <p:sp>
          <p:nvSpPr>
            <p:cNvPr id="6151" name="Rectangle 7">
              <a:extLst>
                <a:ext uri="{FF2B5EF4-FFF2-40B4-BE49-F238E27FC236}">
                  <a16:creationId xmlns:a16="http://schemas.microsoft.com/office/drawing/2014/main" id="{A90DB17F-BFE5-43FC-AD31-1195AB17DF11}"/>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id-ID">
                <a:solidFill>
                  <a:schemeClr val="hlink"/>
                </a:solidFill>
                <a:latin typeface="Arial" charset="0"/>
              </a:endParaRPr>
            </a:p>
          </p:txBody>
        </p:sp>
        <p:sp>
          <p:nvSpPr>
            <p:cNvPr id="6152" name="Rectangle 8">
              <a:extLst>
                <a:ext uri="{FF2B5EF4-FFF2-40B4-BE49-F238E27FC236}">
                  <a16:creationId xmlns:a16="http://schemas.microsoft.com/office/drawing/2014/main" id="{FA077D14-1115-4C10-976D-6C6C1ADFFC1D}"/>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id-ID">
                <a:solidFill>
                  <a:schemeClr val="hlink"/>
                </a:solidFill>
                <a:latin typeface="Arial" charset="0"/>
              </a:endParaRPr>
            </a:p>
          </p:txBody>
        </p:sp>
        <p:sp>
          <p:nvSpPr>
            <p:cNvPr id="6153" name="Rectangle 9">
              <a:extLst>
                <a:ext uri="{FF2B5EF4-FFF2-40B4-BE49-F238E27FC236}">
                  <a16:creationId xmlns:a16="http://schemas.microsoft.com/office/drawing/2014/main" id="{A3370652-8740-43D3-A4D8-C5032C1D154A}"/>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id-ID">
                <a:solidFill>
                  <a:schemeClr val="accent2"/>
                </a:solidFill>
                <a:latin typeface="Arial" charset="0"/>
              </a:endParaRPr>
            </a:p>
          </p:txBody>
        </p:sp>
        <p:sp>
          <p:nvSpPr>
            <p:cNvPr id="6154" name="Rectangle 10">
              <a:extLst>
                <a:ext uri="{FF2B5EF4-FFF2-40B4-BE49-F238E27FC236}">
                  <a16:creationId xmlns:a16="http://schemas.microsoft.com/office/drawing/2014/main" id="{D856A02F-B0E3-44B4-9EB0-AF0CAAE59B0D}"/>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id-ID">
                <a:solidFill>
                  <a:schemeClr val="hlink"/>
                </a:solidFill>
                <a:latin typeface="Arial" charset="0"/>
              </a:endParaRPr>
            </a:p>
          </p:txBody>
        </p:sp>
        <p:sp>
          <p:nvSpPr>
            <p:cNvPr id="6155" name="Rectangle 11">
              <a:extLst>
                <a:ext uri="{FF2B5EF4-FFF2-40B4-BE49-F238E27FC236}">
                  <a16:creationId xmlns:a16="http://schemas.microsoft.com/office/drawing/2014/main" id="{35A3FC34-67FC-4029-8997-E1BE7141C55D}"/>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id-ID" sz="2400">
                <a:latin typeface="Times New Roman" pitchFamily="18" charset="0"/>
              </a:endParaRPr>
            </a:p>
          </p:txBody>
        </p:sp>
        <p:sp>
          <p:nvSpPr>
            <p:cNvPr id="6156" name="Rectangle 12">
              <a:extLst>
                <a:ext uri="{FF2B5EF4-FFF2-40B4-BE49-F238E27FC236}">
                  <a16:creationId xmlns:a16="http://schemas.microsoft.com/office/drawing/2014/main" id="{26718F7E-F959-4680-ABD9-A76F0383A350}"/>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id-ID">
                <a:solidFill>
                  <a:schemeClr val="accent2"/>
                </a:solidFill>
                <a:latin typeface="Arial" charset="0"/>
              </a:endParaRPr>
            </a:p>
          </p:txBody>
        </p:sp>
        <p:sp>
          <p:nvSpPr>
            <p:cNvPr id="6157" name="Rectangle 13">
              <a:extLst>
                <a:ext uri="{FF2B5EF4-FFF2-40B4-BE49-F238E27FC236}">
                  <a16:creationId xmlns:a16="http://schemas.microsoft.com/office/drawing/2014/main" id="{21D17342-D112-449F-BEF5-A2001D64E997}"/>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id-ID">
                <a:solidFill>
                  <a:schemeClr val="accent2"/>
                </a:solidFill>
                <a:latin typeface="Arial" charset="0"/>
              </a:endParaRPr>
            </a:p>
          </p:txBody>
        </p:sp>
      </p:grpSp>
      <p:sp>
        <p:nvSpPr>
          <p:cNvPr id="1029" name="Rectangle 14">
            <a:extLst>
              <a:ext uri="{FF2B5EF4-FFF2-40B4-BE49-F238E27FC236}">
                <a16:creationId xmlns:a16="http://schemas.microsoft.com/office/drawing/2014/main" id="{90F56B8C-CF72-4002-A91C-4F9CCB3A3D1A}"/>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E81E12E9-6F7C-4397-8547-0C69A11E4AF6}"/>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a:extLst>
              <a:ext uri="{FF2B5EF4-FFF2-40B4-BE49-F238E27FC236}">
                <a16:creationId xmlns:a16="http://schemas.microsoft.com/office/drawing/2014/main" id="{76F568A8-3559-4546-8132-569008058BF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g116">
            <a:extLst>
              <a:ext uri="{FF2B5EF4-FFF2-40B4-BE49-F238E27FC236}">
                <a16:creationId xmlns:a16="http://schemas.microsoft.com/office/drawing/2014/main" id="{6771EEC8-02EC-47E5-A70A-735186378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04813"/>
            <a:ext cx="842486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a:extLst>
              <a:ext uri="{FF2B5EF4-FFF2-40B4-BE49-F238E27FC236}">
                <a16:creationId xmlns:a16="http://schemas.microsoft.com/office/drawing/2014/main" id="{C759E5C7-79C2-48FE-BE89-CAA675C05711}"/>
              </a:ext>
            </a:extLst>
          </p:cNvPr>
          <p:cNvSpPr>
            <a:spLocks noChangeArrowheads="1"/>
          </p:cNvSpPr>
          <p:nvPr/>
        </p:nvSpPr>
        <p:spPr bwMode="auto">
          <a:xfrm>
            <a:off x="1476375" y="4724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chemeClr val="bg2"/>
              </a:buClr>
              <a:buSzPct val="75000"/>
              <a:buFont typeface="Wingdings" panose="05000000000000000000" pitchFamily="2" charset="2"/>
              <a:buNone/>
            </a:pPr>
            <a:r>
              <a:rPr lang="en-US" altLang="en-US" sz="3200">
                <a:solidFill>
                  <a:srgbClr val="CC3300"/>
                </a:solidFill>
                <a:latin typeface="Arial Black" panose="020B0A04020102020204" pitchFamily="34" charset="0"/>
              </a:rPr>
              <a:t>JURUSAN TEKNIK ELEKTRO FTI-ITS</a:t>
            </a:r>
          </a:p>
          <a:p>
            <a:pPr algn="ctr" eaLnBrk="1" hangingPunct="1">
              <a:spcBef>
                <a:spcPct val="20000"/>
              </a:spcBef>
              <a:buClr>
                <a:schemeClr val="bg2"/>
              </a:buClr>
              <a:buSzPct val="75000"/>
              <a:buFont typeface="Wingdings" panose="05000000000000000000" pitchFamily="2" charset="2"/>
              <a:buNone/>
            </a:pPr>
            <a:r>
              <a:rPr lang="en-US" altLang="en-US" sz="3200">
                <a:solidFill>
                  <a:srgbClr val="CC3300"/>
                </a:solidFill>
                <a:latin typeface="Arial Black" panose="020B0A04020102020204" pitchFamily="34" charset="0"/>
              </a:rPr>
              <a:t>2008</a:t>
            </a:r>
            <a:endParaRPr lang="en-US" altLang="en-US" sz="3200"/>
          </a:p>
        </p:txBody>
      </p:sp>
      <p:sp>
        <p:nvSpPr>
          <p:cNvPr id="3076" name="Rectangle 4">
            <a:extLst>
              <a:ext uri="{FF2B5EF4-FFF2-40B4-BE49-F238E27FC236}">
                <a16:creationId xmlns:a16="http://schemas.microsoft.com/office/drawing/2014/main" id="{CF58132D-0389-49A4-8A21-BF93E14A86CA}"/>
              </a:ext>
            </a:extLst>
          </p:cNvPr>
          <p:cNvSpPr>
            <a:spLocks noGrp="1" noChangeArrowheads="1"/>
          </p:cNvSpPr>
          <p:nvPr>
            <p:ph type="title"/>
          </p:nvPr>
        </p:nvSpPr>
        <p:spPr>
          <a:xfrm>
            <a:off x="468313" y="549275"/>
            <a:ext cx="8229600" cy="1265238"/>
          </a:xfrm>
          <a:solidFill>
            <a:srgbClr val="9999FF">
              <a:alpha val="21960"/>
            </a:srgbClr>
          </a:solidFill>
        </p:spPr>
        <p:txBody>
          <a:bodyPr/>
          <a:lstStyle/>
          <a:p>
            <a:pPr algn="ctr" eaLnBrk="1" hangingPunct="1"/>
            <a:r>
              <a:rPr lang="id-ID" altLang="en-US" sz="3200" b="1"/>
              <a:t>KULIAH PEMROGRAMAN KOMPUTER</a:t>
            </a:r>
            <a:br>
              <a:rPr lang="en-US" altLang="en-US" sz="3200" b="1"/>
            </a:br>
            <a:r>
              <a:rPr lang="en-US" altLang="en-US" sz="3200" b="1"/>
              <a:t> Tatap Muka IV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C4AE1F8-46DC-4BEE-AFB0-BB59BAC24AF7}"/>
              </a:ext>
            </a:extLst>
          </p:cNvPr>
          <p:cNvSpPr>
            <a:spLocks noGrp="1" noChangeArrowheads="1"/>
          </p:cNvSpPr>
          <p:nvPr>
            <p:ph type="title"/>
          </p:nvPr>
        </p:nvSpPr>
        <p:spPr>
          <a:xfrm>
            <a:off x="441325" y="334963"/>
            <a:ext cx="8229600" cy="639762"/>
          </a:xfrm>
        </p:spPr>
        <p:txBody>
          <a:bodyPr/>
          <a:lstStyle/>
          <a:p>
            <a:pPr eaLnBrk="1" hangingPunct="1"/>
            <a:r>
              <a:rPr lang="en-US" altLang="en-US" sz="4000"/>
              <a:t>Perintah Bersyarat</a:t>
            </a:r>
          </a:p>
        </p:txBody>
      </p:sp>
      <p:sp>
        <p:nvSpPr>
          <p:cNvPr id="4099" name="Rectangle 3">
            <a:extLst>
              <a:ext uri="{FF2B5EF4-FFF2-40B4-BE49-F238E27FC236}">
                <a16:creationId xmlns:a16="http://schemas.microsoft.com/office/drawing/2014/main" id="{17B9A39B-09EB-4057-9C45-3667E5C91707}"/>
              </a:ext>
            </a:extLst>
          </p:cNvPr>
          <p:cNvSpPr>
            <a:spLocks noGrp="1" noChangeArrowheads="1"/>
          </p:cNvSpPr>
          <p:nvPr>
            <p:ph type="body" idx="1"/>
          </p:nvPr>
        </p:nvSpPr>
        <p:spPr>
          <a:xfrm>
            <a:off x="103188" y="1036638"/>
            <a:ext cx="8945562" cy="5638800"/>
          </a:xfrm>
          <a:solidFill>
            <a:schemeClr val="folHlink"/>
          </a:solidFill>
          <a:ln>
            <a:solidFill>
              <a:schemeClr val="tx1"/>
            </a:solidFill>
            <a:miter lim="800000"/>
            <a:headEnd/>
            <a:tailEnd/>
          </a:ln>
        </p:spPr>
        <p:txBody>
          <a:bodyPr/>
          <a:lstStyle/>
          <a:p>
            <a:pPr marL="0" indent="0" eaLnBrk="1" hangingPunct="1">
              <a:buFont typeface="Wingdings" panose="05000000000000000000" pitchFamily="2" charset="2"/>
              <a:buNone/>
              <a:tabLst>
                <a:tab pos="990600" algn="l"/>
              </a:tabLst>
            </a:pPr>
            <a:r>
              <a:rPr lang="en-US" altLang="en-US"/>
              <a:t>Ada kalanya perintah hanya boleh dikerjakan dengan syarat tertentu. </a:t>
            </a:r>
          </a:p>
          <a:p>
            <a:pPr marL="0" indent="0" eaLnBrk="1" hangingPunct="1">
              <a:buFont typeface="Wingdings" panose="05000000000000000000" pitchFamily="2" charset="2"/>
              <a:buNone/>
              <a:tabLst>
                <a:tab pos="990600" algn="l"/>
              </a:tabLst>
            </a:pPr>
            <a:r>
              <a:rPr lang="en-US" altLang="en-US"/>
              <a:t>Bila syarat tersebut dipenuhi (berharga BENAR/TRUE) barulah perintah yang mengikutinya dilaksanakan.</a:t>
            </a:r>
          </a:p>
          <a:p>
            <a:pPr marL="0" indent="0" eaLnBrk="1" hangingPunct="1">
              <a:buFont typeface="Wingdings" panose="05000000000000000000" pitchFamily="2" charset="2"/>
              <a:buNone/>
              <a:tabLst>
                <a:tab pos="990600" algn="l"/>
              </a:tabLst>
            </a:pPr>
            <a:r>
              <a:rPr lang="en-US" altLang="en-US"/>
              <a:t>Bila tidak, maka terdapat dua kemungkinan :</a:t>
            </a:r>
          </a:p>
          <a:p>
            <a:pPr marL="987425" lvl="1" indent="-533400" eaLnBrk="1" hangingPunct="1">
              <a:buClr>
                <a:schemeClr val="tx1"/>
              </a:buClr>
              <a:buFont typeface="Wingdings" panose="05000000000000000000" pitchFamily="2" charset="2"/>
              <a:buAutoNum type="arabicPeriod"/>
              <a:tabLst>
                <a:tab pos="990600" algn="l"/>
              </a:tabLst>
            </a:pPr>
            <a:r>
              <a:rPr lang="en-US" altLang="en-US"/>
              <a:t>Tidak mengerjakan apa-apa (tanpa alternatif)</a:t>
            </a:r>
          </a:p>
          <a:p>
            <a:pPr marL="987425" lvl="1" indent="-533400" eaLnBrk="1" hangingPunct="1">
              <a:buClr>
                <a:schemeClr val="tx1"/>
              </a:buClr>
              <a:buFont typeface="Wingdings" panose="05000000000000000000" pitchFamily="2" charset="2"/>
              <a:buAutoNum type="arabicPeriod"/>
              <a:tabLst>
                <a:tab pos="990600" algn="l"/>
              </a:tabLst>
            </a:pPr>
            <a:r>
              <a:rPr lang="en-US" altLang="en-US"/>
              <a:t>Mengerjakan perintah lain yang merupakan hal yang berlawanan dari perintah sebelumnya. (dengan alternatif)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466395D-C1D5-476E-93AB-9782F9F522C5}"/>
              </a:ext>
            </a:extLst>
          </p:cNvPr>
          <p:cNvSpPr>
            <a:spLocks noGrp="1" noChangeArrowheads="1"/>
          </p:cNvSpPr>
          <p:nvPr>
            <p:ph type="title"/>
          </p:nvPr>
        </p:nvSpPr>
        <p:spPr>
          <a:xfrm>
            <a:off x="441325" y="334963"/>
            <a:ext cx="8229600" cy="639762"/>
          </a:xfrm>
        </p:spPr>
        <p:txBody>
          <a:bodyPr/>
          <a:lstStyle/>
          <a:p>
            <a:pPr eaLnBrk="1" hangingPunct="1"/>
            <a:r>
              <a:rPr lang="en-US" altLang="en-US" sz="4000"/>
              <a:t>Perintah Bersyarat (lanjutan)</a:t>
            </a:r>
          </a:p>
        </p:txBody>
      </p:sp>
      <p:sp>
        <p:nvSpPr>
          <p:cNvPr id="5123" name="Rectangle 3">
            <a:extLst>
              <a:ext uri="{FF2B5EF4-FFF2-40B4-BE49-F238E27FC236}">
                <a16:creationId xmlns:a16="http://schemas.microsoft.com/office/drawing/2014/main" id="{157C707D-4D7C-4EC8-BF20-366E31467447}"/>
              </a:ext>
            </a:extLst>
          </p:cNvPr>
          <p:cNvSpPr>
            <a:spLocks noGrp="1" noChangeArrowheads="1"/>
          </p:cNvSpPr>
          <p:nvPr>
            <p:ph type="body" idx="1"/>
          </p:nvPr>
        </p:nvSpPr>
        <p:spPr>
          <a:xfrm>
            <a:off x="103188" y="1036638"/>
            <a:ext cx="8945562" cy="5638800"/>
          </a:xfrm>
          <a:solidFill>
            <a:schemeClr val="folHlink"/>
          </a:solidFill>
          <a:ln>
            <a:solidFill>
              <a:srgbClr val="003300"/>
            </a:solidFill>
            <a:miter lim="800000"/>
            <a:headEnd/>
            <a:tailEnd/>
          </a:ln>
        </p:spPr>
        <p:txBody>
          <a:bodyPr/>
          <a:lstStyle/>
          <a:p>
            <a:pPr marL="0" indent="0" eaLnBrk="1" hangingPunct="1">
              <a:lnSpc>
                <a:spcPct val="80000"/>
              </a:lnSpc>
              <a:buFont typeface="Wingdings" panose="05000000000000000000" pitchFamily="2" charset="2"/>
              <a:buNone/>
              <a:tabLst>
                <a:tab pos="990600" algn="l"/>
              </a:tabLst>
            </a:pPr>
            <a:r>
              <a:rPr lang="en-US" altLang="en-US" sz="2400"/>
              <a:t>Jenis 1. Tanpa perintah alternatif</a:t>
            </a:r>
          </a:p>
          <a:p>
            <a:pPr marL="0" indent="0" eaLnBrk="1" hangingPunct="1">
              <a:lnSpc>
                <a:spcPct val="80000"/>
              </a:lnSpc>
              <a:buFont typeface="Wingdings" panose="05000000000000000000" pitchFamily="2" charset="2"/>
              <a:buNone/>
              <a:tabLst>
                <a:tab pos="990600" algn="l"/>
              </a:tabLst>
            </a:pPr>
            <a:r>
              <a:rPr lang="en-US" altLang="en-US" sz="2400"/>
              <a:t>Di bentuk dengan kata kendali </a:t>
            </a:r>
            <a:r>
              <a:rPr lang="en-US" altLang="en-US" sz="2400" b="1" u="sng"/>
              <a:t>IF</a:t>
            </a:r>
            <a:r>
              <a:rPr lang="en-US" altLang="en-US" sz="2400"/>
              <a:t> . . .  </a:t>
            </a:r>
            <a:r>
              <a:rPr lang="en-US" altLang="en-US" sz="2400" b="1" u="sng"/>
              <a:t>ENDIF</a:t>
            </a:r>
            <a:r>
              <a:rPr lang="en-US" altLang="en-US" sz="2400"/>
              <a:t> sbb.:</a:t>
            </a:r>
          </a:p>
          <a:p>
            <a:pPr marL="987425" lvl="1" indent="-533400" eaLnBrk="1" hangingPunct="1">
              <a:lnSpc>
                <a:spcPct val="80000"/>
              </a:lnSpc>
              <a:buFont typeface="Wingdings" panose="05000000000000000000" pitchFamily="2" charset="2"/>
              <a:buNone/>
              <a:tabLst>
                <a:tab pos="990600" algn="l"/>
              </a:tabLst>
            </a:pPr>
            <a:r>
              <a:rPr lang="en-US" altLang="en-US" sz="1800" b="1" u="sng">
                <a:latin typeface="Courier New" panose="02070309020205020404" pitchFamily="49" charset="0"/>
              </a:rPr>
              <a:t>if</a:t>
            </a:r>
            <a:r>
              <a:rPr lang="en-US" altLang="en-US" sz="1800" b="1">
                <a:latin typeface="Courier New" panose="02070309020205020404" pitchFamily="49" charset="0"/>
              </a:rPr>
              <a:t> &lt;syarat yang di evaluasi&gt; </a:t>
            </a:r>
            <a:r>
              <a:rPr lang="en-US" altLang="en-US" sz="1800" b="1" u="sng">
                <a:latin typeface="Courier New" panose="02070309020205020404" pitchFamily="49" charset="0"/>
              </a:rPr>
              <a:t>then</a:t>
            </a:r>
            <a:endParaRPr lang="en-US" altLang="en-US" sz="1800" b="1">
              <a:latin typeface="Courier New" panose="02070309020205020404" pitchFamily="49" charset="0"/>
            </a:endParaRPr>
          </a:p>
          <a:p>
            <a:pPr marL="987425" lvl="1" indent="-533400" eaLnBrk="1" hangingPunct="1">
              <a:lnSpc>
                <a:spcPct val="80000"/>
              </a:lnSpc>
              <a:buFont typeface="Wingdings" panose="05000000000000000000" pitchFamily="2" charset="2"/>
              <a:buNone/>
              <a:tabLst>
                <a:tab pos="990600" algn="l"/>
              </a:tabLst>
            </a:pPr>
            <a:r>
              <a:rPr lang="en-US" altLang="en-US" sz="1800" b="1">
                <a:latin typeface="Courier New" panose="02070309020205020404" pitchFamily="49" charset="0"/>
              </a:rPr>
              <a:t>  &lt;perintah/perintah-2&gt;</a:t>
            </a:r>
          </a:p>
          <a:p>
            <a:pPr marL="987425" lvl="1" indent="-533400" eaLnBrk="1" hangingPunct="1">
              <a:lnSpc>
                <a:spcPct val="80000"/>
              </a:lnSpc>
              <a:buFont typeface="Wingdings" panose="05000000000000000000" pitchFamily="2" charset="2"/>
              <a:buNone/>
              <a:tabLst>
                <a:tab pos="990600" algn="l"/>
              </a:tabLst>
            </a:pPr>
            <a:r>
              <a:rPr lang="en-US" altLang="en-US" sz="1800" b="1" u="sng">
                <a:latin typeface="Courier New" panose="02070309020205020404" pitchFamily="49" charset="0"/>
              </a:rPr>
              <a:t>endif</a:t>
            </a:r>
            <a:endParaRPr lang="en-US" altLang="en-US" sz="1800" b="1">
              <a:latin typeface="Courier New" panose="02070309020205020404" pitchFamily="49" charset="0"/>
            </a:endParaRPr>
          </a:p>
          <a:p>
            <a:pPr marL="987425" lvl="1" indent="-533400" eaLnBrk="1" hangingPunct="1">
              <a:lnSpc>
                <a:spcPct val="80000"/>
              </a:lnSpc>
              <a:buFont typeface="Wingdings" panose="05000000000000000000" pitchFamily="2" charset="2"/>
              <a:buNone/>
              <a:tabLst>
                <a:tab pos="990600" algn="l"/>
              </a:tabLst>
            </a:pPr>
            <a:endParaRPr lang="en-US" altLang="en-US" sz="1800" b="1">
              <a:latin typeface="Courier New" panose="02070309020205020404" pitchFamily="49" charset="0"/>
            </a:endParaRPr>
          </a:p>
          <a:p>
            <a:pPr marL="0" indent="0" eaLnBrk="1" hangingPunct="1">
              <a:lnSpc>
                <a:spcPct val="80000"/>
              </a:lnSpc>
              <a:buFont typeface="Wingdings" panose="05000000000000000000" pitchFamily="2" charset="2"/>
              <a:buNone/>
              <a:tabLst>
                <a:tab pos="990600" algn="l"/>
              </a:tabLst>
            </a:pPr>
            <a:r>
              <a:rPr lang="en-US" altLang="en-US" sz="2400" b="1"/>
              <a:t>Seperti dalam Contoh :</a:t>
            </a:r>
          </a:p>
          <a:p>
            <a:pPr marL="0" indent="0" eaLnBrk="1" hangingPunct="1">
              <a:lnSpc>
                <a:spcPct val="80000"/>
              </a:lnSpc>
              <a:buFont typeface="Wingdings" panose="05000000000000000000" pitchFamily="2" charset="2"/>
              <a:buNone/>
              <a:tabLst>
                <a:tab pos="990600" algn="l"/>
              </a:tabLst>
            </a:pPr>
            <a:endParaRPr lang="en-US" altLang="en-US" sz="2400" b="1"/>
          </a:p>
          <a:p>
            <a:pPr marL="0" indent="0" eaLnBrk="1" hangingPunct="1">
              <a:lnSpc>
                <a:spcPct val="80000"/>
              </a:lnSpc>
              <a:buFont typeface="Wingdings" panose="05000000000000000000" pitchFamily="2" charset="2"/>
              <a:buNone/>
              <a:tabLst>
                <a:tab pos="990600" algn="l"/>
              </a:tabLst>
            </a:pPr>
            <a:r>
              <a:rPr lang="en-US" altLang="en-US" sz="1800" b="1" u="sng">
                <a:latin typeface="Courier New" panose="02070309020205020404" pitchFamily="49" charset="0"/>
              </a:rPr>
              <a:t>Program</a:t>
            </a:r>
            <a:r>
              <a:rPr lang="en-US" altLang="en-US" sz="1800" b="1">
                <a:latin typeface="Courier New" panose="02070309020205020404" pitchFamily="49" charset="0"/>
              </a:rPr>
              <a:t> Menghitung_Pembagian_Bilangan_Bulat </a:t>
            </a:r>
          </a:p>
          <a:p>
            <a:pPr marL="0" indent="0" eaLnBrk="1" hangingPunct="1">
              <a:lnSpc>
                <a:spcPct val="80000"/>
              </a:lnSpc>
              <a:buFont typeface="Wingdings" panose="05000000000000000000" pitchFamily="2" charset="2"/>
              <a:buNone/>
              <a:tabLst>
                <a:tab pos="990600" algn="l"/>
              </a:tabLst>
            </a:pPr>
            <a:r>
              <a:rPr lang="en-US" altLang="en-US" sz="1800" b="1" u="sng">
                <a:latin typeface="Courier New" panose="02070309020205020404" pitchFamily="49" charset="0"/>
              </a:rPr>
              <a:t>Deskripsi</a:t>
            </a:r>
            <a:r>
              <a:rPr lang="en-US" altLang="en-US" sz="1800" b="1">
                <a:latin typeface="Courier New" panose="02070309020205020404" pitchFamily="49" charset="0"/>
              </a:rPr>
              <a:t> Menghitung hasil bagi bilangan bulat A oleh B</a:t>
            </a:r>
          </a:p>
          <a:p>
            <a:pPr marL="0" indent="0" eaLnBrk="1" hangingPunct="1">
              <a:lnSpc>
                <a:spcPct val="80000"/>
              </a:lnSpc>
              <a:buFont typeface="Wingdings" panose="05000000000000000000" pitchFamily="2" charset="2"/>
              <a:buNone/>
              <a:tabLst>
                <a:tab pos="990600" algn="l"/>
              </a:tabLst>
            </a:pPr>
            <a:r>
              <a:rPr lang="en-US" altLang="en-US" sz="1800" b="1" u="sng">
                <a:latin typeface="Courier New" panose="02070309020205020404" pitchFamily="49" charset="0"/>
              </a:rPr>
              <a:t>Kamus</a:t>
            </a:r>
            <a:r>
              <a:rPr lang="en-US" altLang="en-US" sz="1800" b="1">
                <a:latin typeface="Courier New" panose="02070309020205020404" pitchFamily="49" charset="0"/>
              </a:rPr>
              <a:t> </a:t>
            </a:r>
          </a:p>
          <a:p>
            <a:pPr marL="0" indent="0" eaLnBrk="1" hangingPunct="1">
              <a:lnSpc>
                <a:spcPct val="80000"/>
              </a:lnSpc>
              <a:buFont typeface="Wingdings" panose="05000000000000000000" pitchFamily="2" charset="2"/>
              <a:buNone/>
              <a:tabLst>
                <a:tab pos="990600" algn="l"/>
              </a:tabLst>
            </a:pPr>
            <a:r>
              <a:rPr lang="en-US" altLang="en-US" sz="1800" b="1">
                <a:latin typeface="Courier New" panose="02070309020205020404" pitchFamily="49" charset="0"/>
              </a:rPr>
              <a:t>  A,B,hasil : </a:t>
            </a:r>
            <a:r>
              <a:rPr lang="en-US" altLang="en-US" sz="1800" b="1" u="sng">
                <a:latin typeface="Courier New" panose="02070309020205020404" pitchFamily="49" charset="0"/>
              </a:rPr>
              <a:t>Integer</a:t>
            </a:r>
          </a:p>
          <a:p>
            <a:pPr marL="0" indent="0" eaLnBrk="1" hangingPunct="1">
              <a:lnSpc>
                <a:spcPct val="80000"/>
              </a:lnSpc>
              <a:buFont typeface="Wingdings" panose="05000000000000000000" pitchFamily="2" charset="2"/>
              <a:buNone/>
              <a:tabLst>
                <a:tab pos="990600" algn="l"/>
              </a:tabLst>
            </a:pPr>
            <a:r>
              <a:rPr lang="en-US" altLang="en-US" sz="1800" b="1" u="sng">
                <a:latin typeface="Courier New" panose="02070309020205020404" pitchFamily="49" charset="0"/>
              </a:rPr>
              <a:t>Algoritma</a:t>
            </a:r>
          </a:p>
          <a:p>
            <a:pPr marL="0" indent="0" eaLnBrk="1" hangingPunct="1">
              <a:lnSpc>
                <a:spcPct val="80000"/>
              </a:lnSpc>
              <a:buFont typeface="Wingdings" panose="05000000000000000000" pitchFamily="2" charset="2"/>
              <a:buNone/>
              <a:tabLst>
                <a:tab pos="990600" algn="l"/>
              </a:tabLst>
            </a:pPr>
            <a:r>
              <a:rPr lang="en-US" altLang="en-US" sz="2000" b="1">
                <a:latin typeface="Courier New" panose="02070309020205020404" pitchFamily="49" charset="0"/>
              </a:rPr>
              <a:t>  </a:t>
            </a:r>
            <a:r>
              <a:rPr lang="en-US" altLang="en-US" sz="1800" b="1" u="sng">
                <a:latin typeface="Courier New" panose="02070309020205020404" pitchFamily="49" charset="0"/>
              </a:rPr>
              <a:t>input</a:t>
            </a:r>
            <a:r>
              <a:rPr lang="en-US" altLang="en-US" sz="1800" b="1">
                <a:latin typeface="Courier New" panose="02070309020205020404" pitchFamily="49" charset="0"/>
              </a:rPr>
              <a:t>(A,B)</a:t>
            </a:r>
          </a:p>
          <a:p>
            <a:pPr marL="0" indent="0" eaLnBrk="1" hangingPunct="1">
              <a:lnSpc>
                <a:spcPct val="80000"/>
              </a:lnSpc>
              <a:buFont typeface="Wingdings" panose="05000000000000000000" pitchFamily="2" charset="2"/>
              <a:buNone/>
              <a:tabLst>
                <a:tab pos="990600" algn="l"/>
              </a:tabLst>
            </a:pPr>
            <a:r>
              <a:rPr lang="en-US" altLang="en-US" sz="1800" b="1">
                <a:latin typeface="Courier New" panose="02070309020205020404" pitchFamily="49" charset="0"/>
              </a:rPr>
              <a:t>  </a:t>
            </a:r>
            <a:r>
              <a:rPr lang="en-US" altLang="en-US" sz="1800" b="1" u="sng">
                <a:latin typeface="Courier New" panose="02070309020205020404" pitchFamily="49" charset="0"/>
              </a:rPr>
              <a:t>if</a:t>
            </a:r>
            <a:r>
              <a:rPr lang="en-US" altLang="en-US" sz="1800" b="1">
                <a:latin typeface="Courier New" panose="02070309020205020404" pitchFamily="49" charset="0"/>
              </a:rPr>
              <a:t> (B</a:t>
            </a:r>
            <a:r>
              <a:rPr lang="en-US" altLang="en-US" sz="1800" b="1">
                <a:latin typeface="Courier New" panose="02070309020205020404" pitchFamily="49" charset="0"/>
                <a:cs typeface="Courier New" panose="02070309020205020404" pitchFamily="49" charset="0"/>
              </a:rPr>
              <a:t>≠0) </a:t>
            </a:r>
            <a:r>
              <a:rPr lang="en-US" altLang="en-US" sz="1800" b="1" u="sng">
                <a:latin typeface="Courier New" panose="02070309020205020404" pitchFamily="49" charset="0"/>
                <a:cs typeface="Courier New" panose="02070309020205020404" pitchFamily="49" charset="0"/>
              </a:rPr>
              <a:t>then</a:t>
            </a:r>
            <a:r>
              <a:rPr lang="en-US" altLang="en-US" sz="1800" b="1">
                <a:latin typeface="Courier New" panose="02070309020205020404" pitchFamily="49" charset="0"/>
                <a:cs typeface="Courier New" panose="02070309020205020404" pitchFamily="49" charset="0"/>
              </a:rPr>
              <a:t> {Hanya bisa dikerjakan bila B bukan 0}</a:t>
            </a:r>
            <a:endParaRPr lang="en-US" altLang="en-US" sz="1800" b="1" u="sng">
              <a:latin typeface="Courier New" panose="02070309020205020404" pitchFamily="49" charset="0"/>
              <a:cs typeface="Courier New" panose="02070309020205020404" pitchFamily="49" charset="0"/>
            </a:endParaRPr>
          </a:p>
          <a:p>
            <a:pPr marL="0" indent="0" eaLnBrk="1" hangingPunct="1">
              <a:lnSpc>
                <a:spcPct val="80000"/>
              </a:lnSpc>
              <a:buFont typeface="Wingdings" panose="05000000000000000000" pitchFamily="2" charset="2"/>
              <a:buNone/>
              <a:tabLst>
                <a:tab pos="990600" algn="l"/>
              </a:tabLst>
            </a:pPr>
            <a:r>
              <a:rPr lang="en-US" altLang="en-US" sz="1800" b="1">
                <a:latin typeface="Courier New" panose="02070309020205020404" pitchFamily="49" charset="0"/>
                <a:cs typeface="Courier New" panose="02070309020205020404" pitchFamily="49" charset="0"/>
              </a:rPr>
              <a:t>    hasil </a:t>
            </a:r>
            <a:r>
              <a:rPr lang="en-US" altLang="en-US" sz="1800" b="1">
                <a:latin typeface="Courier New" panose="02070309020205020404" pitchFamily="49" charset="0"/>
                <a:cs typeface="Courier New" panose="02070309020205020404" pitchFamily="49" charset="0"/>
                <a:sym typeface="Wingdings" panose="05000000000000000000" pitchFamily="2" charset="2"/>
              </a:rPr>
              <a:t> A </a:t>
            </a:r>
            <a:r>
              <a:rPr lang="en-US" altLang="en-US" sz="1800" b="1" u="sng">
                <a:latin typeface="Courier New" panose="02070309020205020404" pitchFamily="49" charset="0"/>
                <a:cs typeface="Courier New" panose="02070309020205020404" pitchFamily="49" charset="0"/>
                <a:sym typeface="Wingdings" panose="05000000000000000000" pitchFamily="2" charset="2"/>
              </a:rPr>
              <a:t>DIV</a:t>
            </a:r>
            <a:r>
              <a:rPr lang="en-US" altLang="en-US" sz="1800" b="1">
                <a:latin typeface="Courier New" panose="02070309020205020404" pitchFamily="49" charset="0"/>
                <a:cs typeface="Courier New" panose="02070309020205020404" pitchFamily="49" charset="0"/>
                <a:sym typeface="Wingdings" panose="05000000000000000000" pitchFamily="2" charset="2"/>
              </a:rPr>
              <a:t> B</a:t>
            </a:r>
          </a:p>
          <a:p>
            <a:pPr marL="0" indent="0" eaLnBrk="1" hangingPunct="1">
              <a:lnSpc>
                <a:spcPct val="80000"/>
              </a:lnSpc>
              <a:buFont typeface="Wingdings" panose="05000000000000000000" pitchFamily="2" charset="2"/>
              <a:buNone/>
              <a:tabLst>
                <a:tab pos="990600" algn="l"/>
              </a:tabLst>
            </a:pPr>
            <a:r>
              <a:rPr lang="en-US" altLang="en-US" sz="1800" b="1">
                <a:latin typeface="Courier New" panose="02070309020205020404" pitchFamily="49" charset="0"/>
                <a:cs typeface="Courier New" panose="02070309020205020404" pitchFamily="49" charset="0"/>
              </a:rPr>
              <a:t>    </a:t>
            </a:r>
            <a:r>
              <a:rPr lang="en-US" altLang="en-US" sz="1800" b="1" u="sng">
                <a:latin typeface="Courier New" panose="02070309020205020404" pitchFamily="49" charset="0"/>
                <a:cs typeface="Courier New" panose="02070309020205020404" pitchFamily="49" charset="0"/>
              </a:rPr>
              <a:t>output</a:t>
            </a:r>
            <a:r>
              <a:rPr lang="en-US" altLang="en-US" sz="1800" b="1">
                <a:latin typeface="Courier New" panose="02070309020205020404" pitchFamily="49" charset="0"/>
                <a:cs typeface="Courier New" panose="02070309020205020404" pitchFamily="49" charset="0"/>
              </a:rPr>
              <a:t>(hasil)</a:t>
            </a:r>
          </a:p>
          <a:p>
            <a:pPr marL="0" indent="0" eaLnBrk="1" hangingPunct="1">
              <a:lnSpc>
                <a:spcPct val="80000"/>
              </a:lnSpc>
              <a:buFont typeface="Wingdings" panose="05000000000000000000" pitchFamily="2" charset="2"/>
              <a:buNone/>
              <a:tabLst>
                <a:tab pos="990600" algn="l"/>
              </a:tabLst>
            </a:pPr>
            <a:r>
              <a:rPr lang="en-US" altLang="en-US" sz="1800" b="1">
                <a:latin typeface="Courier New" panose="02070309020205020404" pitchFamily="49" charset="0"/>
                <a:cs typeface="Courier New" panose="02070309020205020404" pitchFamily="49" charset="0"/>
                <a:sym typeface="Wingdings" panose="05000000000000000000" pitchFamily="2" charset="2"/>
              </a:rPr>
              <a:t>  </a:t>
            </a:r>
            <a:r>
              <a:rPr lang="en-US" altLang="en-US" sz="1800" b="1" u="sng">
                <a:latin typeface="Courier New" panose="02070309020205020404" pitchFamily="49" charset="0"/>
                <a:cs typeface="Courier New" panose="02070309020205020404" pitchFamily="49" charset="0"/>
                <a:sym typeface="Wingdings" panose="05000000000000000000" pitchFamily="2" charset="2"/>
              </a:rPr>
              <a:t>endif</a:t>
            </a:r>
            <a:r>
              <a:rPr lang="en-US" altLang="en-US" sz="1800" b="1">
                <a:latin typeface="Courier New" panose="02070309020205020404" pitchFamily="49" charset="0"/>
                <a:cs typeface="Courier New" panose="02070309020205020404" pitchFamily="49" charset="0"/>
                <a:sym typeface="Wingdings" panose="05000000000000000000" pitchFamily="2" charset="2"/>
              </a:rPr>
              <a:t> {</a:t>
            </a:r>
            <a:r>
              <a:rPr lang="en-US" altLang="en-US" sz="1800" b="1">
                <a:latin typeface="Courier New" panose="02070309020205020404" pitchFamily="49" charset="0"/>
              </a:rPr>
              <a:t>B</a:t>
            </a:r>
            <a:r>
              <a:rPr lang="en-US" altLang="en-US" sz="1800" b="1">
                <a:latin typeface="Courier New" panose="02070309020205020404" pitchFamily="49" charset="0"/>
                <a:cs typeface="Courier New" panose="02070309020205020404" pitchFamily="49" charset="0"/>
              </a:rPr>
              <a:t>≠0}</a:t>
            </a:r>
          </a:p>
        </p:txBody>
      </p:sp>
      <p:sp>
        <p:nvSpPr>
          <p:cNvPr id="5124" name="AutoShape 4">
            <a:extLst>
              <a:ext uri="{FF2B5EF4-FFF2-40B4-BE49-F238E27FC236}">
                <a16:creationId xmlns:a16="http://schemas.microsoft.com/office/drawing/2014/main" id="{E43D9BC8-E87B-4618-B6A2-B869C59CE87B}"/>
              </a:ext>
            </a:extLst>
          </p:cNvPr>
          <p:cNvSpPr>
            <a:spLocks/>
          </p:cNvSpPr>
          <p:nvPr/>
        </p:nvSpPr>
        <p:spPr bwMode="auto">
          <a:xfrm>
            <a:off x="3535363" y="5622925"/>
            <a:ext cx="107950" cy="442913"/>
          </a:xfrm>
          <a:prstGeom prst="rightBrace">
            <a:avLst>
              <a:gd name="adj1" fmla="val 341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sp>
        <p:nvSpPr>
          <p:cNvPr id="5125" name="Text Box 5">
            <a:extLst>
              <a:ext uri="{FF2B5EF4-FFF2-40B4-BE49-F238E27FC236}">
                <a16:creationId xmlns:a16="http://schemas.microsoft.com/office/drawing/2014/main" id="{4C430FD8-1D1A-4896-BCB1-842186440CB3}"/>
              </a:ext>
            </a:extLst>
          </p:cNvPr>
          <p:cNvSpPr txBox="1">
            <a:spLocks noChangeArrowheads="1"/>
          </p:cNvSpPr>
          <p:nvPr/>
        </p:nvSpPr>
        <p:spPr bwMode="auto">
          <a:xfrm>
            <a:off x="3673475" y="5546725"/>
            <a:ext cx="3641725" cy="650875"/>
          </a:xfrm>
          <a:prstGeom prst="rect">
            <a:avLst/>
          </a:prstGeom>
          <a:solidFill>
            <a:srgbClr val="CC99FF"/>
          </a:solidFill>
          <a:ln w="9525">
            <a:solidFill>
              <a:srgbClr val="008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Perintah dalam kendali dituliskan lebih masuk (terindentasi)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0F89407-E803-4C59-9959-0A1108F817D8}"/>
              </a:ext>
            </a:extLst>
          </p:cNvPr>
          <p:cNvSpPr>
            <a:spLocks noGrp="1" noChangeArrowheads="1"/>
          </p:cNvSpPr>
          <p:nvPr>
            <p:ph type="title"/>
          </p:nvPr>
        </p:nvSpPr>
        <p:spPr>
          <a:xfrm>
            <a:off x="319088" y="212725"/>
            <a:ext cx="8229600" cy="639763"/>
          </a:xfrm>
          <a:solidFill>
            <a:schemeClr val="bg2"/>
          </a:solidFill>
        </p:spPr>
        <p:txBody>
          <a:bodyPr/>
          <a:lstStyle/>
          <a:p>
            <a:pPr eaLnBrk="1" hangingPunct="1"/>
            <a:r>
              <a:rPr lang="en-US" altLang="en-US">
                <a:solidFill>
                  <a:schemeClr val="bg1"/>
                </a:solidFill>
              </a:rPr>
              <a:t>Perintah Bersyarat (lanjutan)</a:t>
            </a:r>
          </a:p>
        </p:txBody>
      </p:sp>
      <p:sp>
        <p:nvSpPr>
          <p:cNvPr id="6147" name="Rectangle 3">
            <a:extLst>
              <a:ext uri="{FF2B5EF4-FFF2-40B4-BE49-F238E27FC236}">
                <a16:creationId xmlns:a16="http://schemas.microsoft.com/office/drawing/2014/main" id="{DA5DFC6A-9948-461F-876E-12C48CA4410A}"/>
              </a:ext>
            </a:extLst>
          </p:cNvPr>
          <p:cNvSpPr>
            <a:spLocks noGrp="1" noChangeArrowheads="1"/>
          </p:cNvSpPr>
          <p:nvPr>
            <p:ph type="body" idx="1"/>
          </p:nvPr>
        </p:nvSpPr>
        <p:spPr>
          <a:xfrm>
            <a:off x="103188" y="1036638"/>
            <a:ext cx="8945562" cy="5546725"/>
          </a:xfrm>
          <a:solidFill>
            <a:schemeClr val="folHlink"/>
          </a:solidFill>
          <a:ln>
            <a:solidFill>
              <a:schemeClr val="tx1"/>
            </a:solidFill>
            <a:miter lim="800000"/>
            <a:headEnd/>
            <a:tailEnd/>
          </a:ln>
        </p:spPr>
        <p:txBody>
          <a:bodyPr/>
          <a:lstStyle/>
          <a:p>
            <a:pPr marL="0" indent="0" eaLnBrk="1" hangingPunct="1">
              <a:lnSpc>
                <a:spcPct val="80000"/>
              </a:lnSpc>
              <a:buFont typeface="Wingdings" panose="05000000000000000000" pitchFamily="2" charset="2"/>
              <a:buNone/>
              <a:tabLst>
                <a:tab pos="990600" algn="l"/>
              </a:tabLst>
            </a:pPr>
            <a:r>
              <a:rPr lang="en-US" altLang="en-US" sz="2000"/>
              <a:t>Jenis 2. Dengan perintah alternatif</a:t>
            </a:r>
          </a:p>
          <a:p>
            <a:pPr marL="0" indent="0" eaLnBrk="1" hangingPunct="1">
              <a:lnSpc>
                <a:spcPct val="80000"/>
              </a:lnSpc>
              <a:buFont typeface="Wingdings" panose="05000000000000000000" pitchFamily="2" charset="2"/>
              <a:buNone/>
              <a:tabLst>
                <a:tab pos="990600" algn="l"/>
              </a:tabLst>
            </a:pPr>
            <a:r>
              <a:rPr lang="en-US" altLang="en-US" sz="2000"/>
              <a:t>Di bentuk dengan kata kendali </a:t>
            </a:r>
            <a:r>
              <a:rPr lang="en-US" altLang="en-US" sz="2000" b="1" u="sng"/>
              <a:t>IF</a:t>
            </a:r>
            <a:r>
              <a:rPr lang="en-US" altLang="en-US" sz="2000" b="1"/>
              <a:t> . . . </a:t>
            </a:r>
            <a:r>
              <a:rPr lang="en-US" altLang="en-US" sz="2000" b="1" u="sng"/>
              <a:t>ELSE</a:t>
            </a:r>
            <a:r>
              <a:rPr lang="en-US" altLang="en-US" sz="2000" b="1"/>
              <a:t> . . . </a:t>
            </a:r>
            <a:r>
              <a:rPr lang="en-US" altLang="en-US" sz="2000" b="1" u="sng"/>
              <a:t>ENDIF</a:t>
            </a:r>
            <a:r>
              <a:rPr lang="en-US" altLang="en-US" sz="2000"/>
              <a:t> sbb.:</a:t>
            </a:r>
          </a:p>
          <a:p>
            <a:pPr marL="987425" lvl="1" indent="-533400" eaLnBrk="1" hangingPunct="1">
              <a:lnSpc>
                <a:spcPct val="80000"/>
              </a:lnSpc>
              <a:buFont typeface="Wingdings" panose="05000000000000000000" pitchFamily="2" charset="2"/>
              <a:buNone/>
              <a:tabLst>
                <a:tab pos="990600" algn="l"/>
              </a:tabLst>
            </a:pPr>
            <a:r>
              <a:rPr lang="en-US" altLang="en-US" sz="1600" b="1" u="sng">
                <a:latin typeface="Courier New" panose="02070309020205020404" pitchFamily="49" charset="0"/>
              </a:rPr>
              <a:t>If</a:t>
            </a:r>
            <a:r>
              <a:rPr lang="en-US" altLang="en-US" sz="1600" b="1">
                <a:latin typeface="Courier New" panose="02070309020205020404" pitchFamily="49" charset="0"/>
              </a:rPr>
              <a:t> &lt;syarat yang di evaluasi&gt; </a:t>
            </a:r>
            <a:r>
              <a:rPr lang="en-US" altLang="en-US" sz="1600" b="1" u="sng">
                <a:latin typeface="Courier New" panose="02070309020205020404" pitchFamily="49" charset="0"/>
              </a:rPr>
              <a:t>then</a:t>
            </a:r>
            <a:endParaRPr lang="en-US" altLang="en-US" sz="1600" b="1">
              <a:latin typeface="Courier New" panose="02070309020205020404" pitchFamily="49" charset="0"/>
            </a:endParaRPr>
          </a:p>
          <a:p>
            <a:pPr marL="987425" lvl="1" indent="-53340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rPr>
              <a:t>  &lt;perintah1&gt;</a:t>
            </a:r>
          </a:p>
          <a:p>
            <a:pPr marL="987425" lvl="1" indent="-533400" eaLnBrk="1" hangingPunct="1">
              <a:lnSpc>
                <a:spcPct val="80000"/>
              </a:lnSpc>
              <a:buFont typeface="Wingdings" panose="05000000000000000000" pitchFamily="2" charset="2"/>
              <a:buNone/>
              <a:tabLst>
                <a:tab pos="990600" algn="l"/>
              </a:tabLst>
            </a:pPr>
            <a:r>
              <a:rPr lang="en-US" altLang="en-US" sz="1600" b="1" u="sng">
                <a:latin typeface="Courier New" panose="02070309020205020404" pitchFamily="49" charset="0"/>
              </a:rPr>
              <a:t>Else</a:t>
            </a:r>
            <a:endParaRPr lang="en-US" altLang="en-US" sz="1600" b="1">
              <a:latin typeface="Courier New" panose="02070309020205020404" pitchFamily="49" charset="0"/>
            </a:endParaRPr>
          </a:p>
          <a:p>
            <a:pPr marL="987425" lvl="1" indent="-53340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rPr>
              <a:t>  &lt;perintah2&gt;</a:t>
            </a:r>
            <a:endParaRPr lang="en-US" altLang="en-US" sz="1600" b="1" u="sng">
              <a:latin typeface="Courier New" panose="02070309020205020404" pitchFamily="49" charset="0"/>
            </a:endParaRPr>
          </a:p>
          <a:p>
            <a:pPr marL="987425" lvl="1" indent="-533400" eaLnBrk="1" hangingPunct="1">
              <a:lnSpc>
                <a:spcPct val="80000"/>
              </a:lnSpc>
              <a:buFont typeface="Wingdings" panose="05000000000000000000" pitchFamily="2" charset="2"/>
              <a:buNone/>
              <a:tabLst>
                <a:tab pos="990600" algn="l"/>
              </a:tabLst>
            </a:pPr>
            <a:r>
              <a:rPr lang="en-US" altLang="en-US" sz="1600" b="1" u="sng">
                <a:latin typeface="Courier New" panose="02070309020205020404" pitchFamily="49" charset="0"/>
              </a:rPr>
              <a:t>Endif</a:t>
            </a:r>
            <a:endParaRPr lang="en-US" altLang="en-US" sz="1600" b="1">
              <a:latin typeface="Courier New" panose="02070309020205020404" pitchFamily="49" charset="0"/>
            </a:endParaRPr>
          </a:p>
          <a:p>
            <a:pPr marL="0" indent="0" eaLnBrk="1" hangingPunct="1">
              <a:lnSpc>
                <a:spcPct val="80000"/>
              </a:lnSpc>
              <a:buFont typeface="Wingdings" panose="05000000000000000000" pitchFamily="2" charset="2"/>
              <a:buNone/>
              <a:tabLst>
                <a:tab pos="990600" algn="l"/>
              </a:tabLst>
            </a:pPr>
            <a:r>
              <a:rPr lang="en-US" altLang="en-US" sz="1800" b="1"/>
              <a:t>Seperti dalam Contoh :</a:t>
            </a:r>
          </a:p>
          <a:p>
            <a:pPr marL="0" indent="0" eaLnBrk="1" hangingPunct="1">
              <a:lnSpc>
                <a:spcPct val="80000"/>
              </a:lnSpc>
              <a:buFont typeface="Wingdings" panose="05000000000000000000" pitchFamily="2" charset="2"/>
              <a:buNone/>
              <a:tabLst>
                <a:tab pos="990600" algn="l"/>
              </a:tabLst>
            </a:pPr>
            <a:endParaRPr lang="en-US" altLang="en-US" sz="1200" b="1"/>
          </a:p>
          <a:p>
            <a:pPr marL="0" indent="0" eaLnBrk="1" hangingPunct="1">
              <a:lnSpc>
                <a:spcPct val="80000"/>
              </a:lnSpc>
              <a:buFont typeface="Wingdings" panose="05000000000000000000" pitchFamily="2" charset="2"/>
              <a:buNone/>
              <a:tabLst>
                <a:tab pos="990600" algn="l"/>
              </a:tabLst>
            </a:pPr>
            <a:r>
              <a:rPr lang="en-US" altLang="en-US" sz="1600" b="1" u="sng">
                <a:latin typeface="Courier New" panose="02070309020205020404" pitchFamily="49" charset="0"/>
              </a:rPr>
              <a:t>Program</a:t>
            </a:r>
            <a:r>
              <a:rPr lang="en-US" altLang="en-US" sz="1600" b="1">
                <a:latin typeface="Courier New" panose="02070309020205020404" pitchFamily="49" charset="0"/>
              </a:rPr>
              <a:t> Jumlah_hari_Februari </a:t>
            </a:r>
          </a:p>
          <a:p>
            <a:pPr marL="0" indent="0" eaLnBrk="1" hangingPunct="1">
              <a:lnSpc>
                <a:spcPct val="80000"/>
              </a:lnSpc>
              <a:buFont typeface="Wingdings" panose="05000000000000000000" pitchFamily="2" charset="2"/>
              <a:buNone/>
              <a:tabLst>
                <a:tab pos="990600" algn="l"/>
              </a:tabLst>
            </a:pPr>
            <a:r>
              <a:rPr lang="en-US" altLang="en-US" sz="1600" b="1" u="sng">
                <a:latin typeface="Courier New" panose="02070309020205020404" pitchFamily="49" charset="0"/>
              </a:rPr>
              <a:t>Deskripsi</a:t>
            </a:r>
            <a:r>
              <a:rPr lang="en-US" altLang="en-US" sz="1600" b="1">
                <a:latin typeface="Courier New" panose="02070309020205020404" pitchFamily="49" charset="0"/>
              </a:rPr>
              <a:t> Menentukan jumlah hari di bulan Februari pada tahun X</a:t>
            </a:r>
          </a:p>
          <a:p>
            <a:pPr marL="0" indent="0" eaLnBrk="1" hangingPunct="1">
              <a:lnSpc>
                <a:spcPct val="80000"/>
              </a:lnSpc>
              <a:buFont typeface="Wingdings" panose="05000000000000000000" pitchFamily="2" charset="2"/>
              <a:buNone/>
              <a:tabLst>
                <a:tab pos="990600" algn="l"/>
              </a:tabLst>
            </a:pPr>
            <a:r>
              <a:rPr lang="en-US" altLang="en-US" sz="1600" b="1" u="sng">
                <a:latin typeface="Courier New" panose="02070309020205020404" pitchFamily="49" charset="0"/>
              </a:rPr>
              <a:t>Kamus</a:t>
            </a:r>
            <a:r>
              <a:rPr lang="en-US" altLang="en-US" sz="1600" b="1">
                <a:latin typeface="Courier New" panose="02070309020205020404" pitchFamily="49" charset="0"/>
              </a:rPr>
              <a:t> </a:t>
            </a:r>
          </a:p>
          <a:p>
            <a:pPr marL="0" indent="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rPr>
              <a:t>  X, JHFEB : </a:t>
            </a:r>
            <a:r>
              <a:rPr lang="en-US" altLang="en-US" sz="1600" b="1" u="sng">
                <a:latin typeface="Courier New" panose="02070309020205020404" pitchFamily="49" charset="0"/>
              </a:rPr>
              <a:t>Integer</a:t>
            </a:r>
          </a:p>
          <a:p>
            <a:pPr marL="0" indent="0" eaLnBrk="1" hangingPunct="1">
              <a:lnSpc>
                <a:spcPct val="80000"/>
              </a:lnSpc>
              <a:buFont typeface="Wingdings" panose="05000000000000000000" pitchFamily="2" charset="2"/>
              <a:buNone/>
              <a:tabLst>
                <a:tab pos="990600" algn="l"/>
              </a:tabLst>
            </a:pPr>
            <a:r>
              <a:rPr lang="en-US" altLang="en-US" sz="1600" b="1" u="sng">
                <a:latin typeface="Courier New" panose="02070309020205020404" pitchFamily="49" charset="0"/>
              </a:rPr>
              <a:t>Algoritma</a:t>
            </a:r>
          </a:p>
          <a:p>
            <a:pPr marL="0" indent="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rPr>
              <a:t>  </a:t>
            </a:r>
            <a:r>
              <a:rPr lang="en-US" altLang="en-US" sz="1600" b="1" u="sng">
                <a:latin typeface="Courier New" panose="02070309020205020404" pitchFamily="49" charset="0"/>
              </a:rPr>
              <a:t>input</a:t>
            </a:r>
            <a:r>
              <a:rPr lang="en-US" altLang="en-US" sz="1600" b="1">
                <a:latin typeface="Courier New" panose="02070309020205020404" pitchFamily="49" charset="0"/>
              </a:rPr>
              <a:t>(X)</a:t>
            </a:r>
          </a:p>
          <a:p>
            <a:pPr marL="0" indent="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rPr>
              <a:t>  </a:t>
            </a:r>
            <a:r>
              <a:rPr lang="en-US" altLang="en-US" sz="1600" b="1" u="sng">
                <a:latin typeface="Courier New" panose="02070309020205020404" pitchFamily="49" charset="0"/>
              </a:rPr>
              <a:t>if</a:t>
            </a:r>
            <a:r>
              <a:rPr lang="en-US" altLang="en-US" sz="1600" b="1">
                <a:latin typeface="Courier New" panose="02070309020205020404" pitchFamily="49" charset="0"/>
              </a:rPr>
              <a:t> (X </a:t>
            </a:r>
            <a:r>
              <a:rPr lang="en-US" altLang="en-US" sz="1600" b="1" u="sng">
                <a:latin typeface="Courier New" panose="02070309020205020404" pitchFamily="49" charset="0"/>
              </a:rPr>
              <a:t>MOD</a:t>
            </a:r>
            <a:r>
              <a:rPr lang="en-US" altLang="en-US" sz="1600" b="1">
                <a:latin typeface="Courier New" panose="02070309020205020404" pitchFamily="49" charset="0"/>
              </a:rPr>
              <a:t> 100 </a:t>
            </a:r>
            <a:r>
              <a:rPr lang="en-US" altLang="en-US" sz="1600" b="1">
                <a:latin typeface="Courier New" panose="02070309020205020404" pitchFamily="49" charset="0"/>
                <a:cs typeface="Courier New" panose="02070309020205020404" pitchFamily="49" charset="0"/>
              </a:rPr>
              <a:t>≠ 0)</a:t>
            </a:r>
            <a:r>
              <a:rPr lang="en-US" altLang="en-US" sz="1600" b="1" u="sng">
                <a:latin typeface="Courier New" panose="02070309020205020404" pitchFamily="49" charset="0"/>
                <a:cs typeface="Courier New" panose="02070309020205020404" pitchFamily="49" charset="0"/>
              </a:rPr>
              <a:t>AND</a:t>
            </a:r>
            <a:r>
              <a:rPr lang="en-US" altLang="en-US" sz="1600" b="1">
                <a:latin typeface="Courier New" panose="02070309020205020404" pitchFamily="49" charset="0"/>
                <a:cs typeface="Courier New" panose="02070309020205020404" pitchFamily="49" charset="0"/>
              </a:rPr>
              <a:t>(X </a:t>
            </a:r>
            <a:r>
              <a:rPr lang="en-US" altLang="en-US" sz="1600" b="1" u="sng">
                <a:latin typeface="Courier New" panose="02070309020205020404" pitchFamily="49" charset="0"/>
                <a:cs typeface="Courier New" panose="02070309020205020404" pitchFamily="49" charset="0"/>
              </a:rPr>
              <a:t>MOD</a:t>
            </a:r>
            <a:r>
              <a:rPr lang="en-US" altLang="en-US" sz="1600" b="1">
                <a:latin typeface="Courier New" panose="02070309020205020404" pitchFamily="49" charset="0"/>
                <a:cs typeface="Courier New" panose="02070309020205020404" pitchFamily="49" charset="0"/>
              </a:rPr>
              <a:t> 4 = 0)</a:t>
            </a:r>
            <a:r>
              <a:rPr lang="en-US" altLang="en-US" sz="1600" b="1" u="sng">
                <a:latin typeface="Courier New" panose="02070309020205020404" pitchFamily="49" charset="0"/>
                <a:cs typeface="Courier New" panose="02070309020205020404" pitchFamily="49" charset="0"/>
              </a:rPr>
              <a:t>OR</a:t>
            </a:r>
            <a:r>
              <a:rPr lang="en-US" altLang="en-US" sz="1600" b="1">
                <a:latin typeface="Courier New" panose="02070309020205020404" pitchFamily="49" charset="0"/>
                <a:cs typeface="Courier New" panose="02070309020205020404" pitchFamily="49" charset="0"/>
              </a:rPr>
              <a:t>(X </a:t>
            </a:r>
            <a:r>
              <a:rPr lang="en-US" altLang="en-US" sz="1600" b="1" u="sng">
                <a:latin typeface="Courier New" panose="02070309020205020404" pitchFamily="49" charset="0"/>
                <a:cs typeface="Courier New" panose="02070309020205020404" pitchFamily="49" charset="0"/>
              </a:rPr>
              <a:t>MOD</a:t>
            </a:r>
            <a:r>
              <a:rPr lang="en-US" altLang="en-US" sz="1600" b="1">
                <a:latin typeface="Courier New" panose="02070309020205020404" pitchFamily="49" charset="0"/>
                <a:cs typeface="Courier New" panose="02070309020205020404" pitchFamily="49" charset="0"/>
              </a:rPr>
              <a:t> 400 = 0) </a:t>
            </a:r>
            <a:r>
              <a:rPr lang="en-US" altLang="en-US" sz="1600" b="1" u="sng">
                <a:latin typeface="Courier New" panose="02070309020205020404" pitchFamily="49" charset="0"/>
                <a:cs typeface="Courier New" panose="02070309020205020404" pitchFamily="49" charset="0"/>
              </a:rPr>
              <a:t>THEN</a:t>
            </a:r>
          </a:p>
          <a:p>
            <a:pPr marL="0" indent="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cs typeface="Courier New" panose="02070309020205020404" pitchFamily="49" charset="0"/>
              </a:rPr>
              <a:t>    JHFEB </a:t>
            </a:r>
            <a:r>
              <a:rPr lang="en-US" altLang="en-US" sz="1600" b="1">
                <a:latin typeface="Courier New" panose="02070309020205020404" pitchFamily="49" charset="0"/>
                <a:cs typeface="Courier New" panose="02070309020205020404" pitchFamily="49" charset="0"/>
                <a:sym typeface="Wingdings" panose="05000000000000000000" pitchFamily="2" charset="2"/>
              </a:rPr>
              <a:t> 29</a:t>
            </a:r>
          </a:p>
          <a:p>
            <a:pPr marL="0" indent="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cs typeface="Courier New" panose="02070309020205020404" pitchFamily="49" charset="0"/>
                <a:sym typeface="Wingdings" panose="05000000000000000000" pitchFamily="2" charset="2"/>
              </a:rPr>
              <a:t>  </a:t>
            </a:r>
            <a:r>
              <a:rPr lang="en-US" altLang="en-US" sz="1600" b="1" u="sng">
                <a:latin typeface="Courier New" panose="02070309020205020404" pitchFamily="49" charset="0"/>
                <a:cs typeface="Courier New" panose="02070309020205020404" pitchFamily="49" charset="0"/>
                <a:sym typeface="Wingdings" panose="05000000000000000000" pitchFamily="2" charset="2"/>
              </a:rPr>
              <a:t>else</a:t>
            </a:r>
            <a:endParaRPr lang="en-US" altLang="en-US" sz="1600" b="1">
              <a:latin typeface="Courier New" panose="02070309020205020404" pitchFamily="49" charset="0"/>
              <a:cs typeface="Courier New" panose="02070309020205020404" pitchFamily="49" charset="0"/>
              <a:sym typeface="Wingdings" panose="05000000000000000000" pitchFamily="2" charset="2"/>
            </a:endParaRPr>
          </a:p>
          <a:p>
            <a:pPr marL="0" indent="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cs typeface="Courier New" panose="02070309020205020404" pitchFamily="49" charset="0"/>
              </a:rPr>
              <a:t>    JHFEB </a:t>
            </a:r>
            <a:r>
              <a:rPr lang="en-US" altLang="en-US" sz="1600" b="1">
                <a:latin typeface="Courier New" panose="02070309020205020404" pitchFamily="49" charset="0"/>
                <a:cs typeface="Courier New" panose="02070309020205020404" pitchFamily="49" charset="0"/>
                <a:sym typeface="Wingdings" panose="05000000000000000000" pitchFamily="2" charset="2"/>
              </a:rPr>
              <a:t> 28</a:t>
            </a:r>
          </a:p>
          <a:p>
            <a:pPr marL="0" indent="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cs typeface="Courier New" panose="02070309020205020404" pitchFamily="49" charset="0"/>
                <a:sym typeface="Wingdings" panose="05000000000000000000" pitchFamily="2" charset="2"/>
              </a:rPr>
              <a:t>  </a:t>
            </a:r>
            <a:r>
              <a:rPr lang="en-US" altLang="en-US" sz="1600" b="1" u="sng">
                <a:latin typeface="Courier New" panose="02070309020205020404" pitchFamily="49" charset="0"/>
                <a:cs typeface="Courier New" panose="02070309020205020404" pitchFamily="49" charset="0"/>
                <a:sym typeface="Wingdings" panose="05000000000000000000" pitchFamily="2" charset="2"/>
              </a:rPr>
              <a:t>endif</a:t>
            </a:r>
          </a:p>
          <a:p>
            <a:pPr marL="0" indent="0" eaLnBrk="1" hangingPunct="1">
              <a:lnSpc>
                <a:spcPct val="80000"/>
              </a:lnSpc>
              <a:buFont typeface="Wingdings" panose="05000000000000000000" pitchFamily="2" charset="2"/>
              <a:buNone/>
              <a:tabLst>
                <a:tab pos="990600" algn="l"/>
              </a:tabLst>
            </a:pPr>
            <a:r>
              <a:rPr lang="en-US" altLang="en-US" sz="1600" b="1">
                <a:latin typeface="Courier New" panose="02070309020205020404" pitchFamily="49" charset="0"/>
                <a:cs typeface="Courier New" panose="02070309020205020404" pitchFamily="49" charset="0"/>
                <a:sym typeface="Wingdings" panose="05000000000000000000" pitchFamily="2" charset="2"/>
              </a:rPr>
              <a:t>  </a:t>
            </a:r>
            <a:r>
              <a:rPr lang="en-US" altLang="en-US" sz="1600" b="1" u="sng">
                <a:latin typeface="Courier New" panose="02070309020205020404" pitchFamily="49" charset="0"/>
                <a:cs typeface="Courier New" panose="02070309020205020404" pitchFamily="49" charset="0"/>
                <a:sym typeface="Wingdings" panose="05000000000000000000" pitchFamily="2" charset="2"/>
              </a:rPr>
              <a:t>output</a:t>
            </a:r>
            <a:r>
              <a:rPr lang="en-US" altLang="en-US" sz="1600" b="1">
                <a:latin typeface="Courier New" panose="02070309020205020404" pitchFamily="49" charset="0"/>
                <a:cs typeface="Courier New" panose="02070309020205020404" pitchFamily="49" charset="0"/>
                <a:sym typeface="Wingdings" panose="05000000000000000000" pitchFamily="2" charset="2"/>
              </a:rPr>
              <a:t>(JHFEB)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9A90396-1309-4B90-A735-EA702336B04E}"/>
              </a:ext>
            </a:extLst>
          </p:cNvPr>
          <p:cNvSpPr>
            <a:spLocks noGrp="1" noChangeArrowheads="1"/>
          </p:cNvSpPr>
          <p:nvPr>
            <p:ph type="title"/>
          </p:nvPr>
        </p:nvSpPr>
        <p:spPr>
          <a:xfrm>
            <a:off x="319088" y="212725"/>
            <a:ext cx="8229600" cy="639763"/>
          </a:xfrm>
          <a:solidFill>
            <a:schemeClr val="bg2"/>
          </a:solidFill>
        </p:spPr>
        <p:txBody>
          <a:bodyPr/>
          <a:lstStyle/>
          <a:p>
            <a:pPr eaLnBrk="1" hangingPunct="1"/>
            <a:r>
              <a:rPr lang="en-US" altLang="en-US">
                <a:solidFill>
                  <a:schemeClr val="bg1"/>
                </a:solidFill>
              </a:rPr>
              <a:t>Perintah Bersyarat (lanjutan)</a:t>
            </a:r>
          </a:p>
        </p:txBody>
      </p:sp>
      <p:sp>
        <p:nvSpPr>
          <p:cNvPr id="7171" name="Rectangle 3">
            <a:extLst>
              <a:ext uri="{FF2B5EF4-FFF2-40B4-BE49-F238E27FC236}">
                <a16:creationId xmlns:a16="http://schemas.microsoft.com/office/drawing/2014/main" id="{008A15E4-22C5-4C4C-A5DA-CC9269770A32}"/>
              </a:ext>
            </a:extLst>
          </p:cNvPr>
          <p:cNvSpPr>
            <a:spLocks noGrp="1" noChangeArrowheads="1"/>
          </p:cNvSpPr>
          <p:nvPr>
            <p:ph type="body" idx="1"/>
          </p:nvPr>
        </p:nvSpPr>
        <p:spPr>
          <a:xfrm>
            <a:off x="103188" y="1036638"/>
            <a:ext cx="8945562" cy="5622925"/>
          </a:xfrm>
          <a:solidFill>
            <a:schemeClr val="folHlink"/>
          </a:solidFill>
          <a:ln>
            <a:solidFill>
              <a:schemeClr val="tx1"/>
            </a:solidFill>
            <a:miter lim="800000"/>
            <a:headEnd/>
            <a:tailEnd/>
          </a:ln>
        </p:spPr>
        <p:txBody>
          <a:bodyPr/>
          <a:lstStyle/>
          <a:p>
            <a:pPr marL="609600" indent="-609600" eaLnBrk="1" hangingPunct="1">
              <a:lnSpc>
                <a:spcPct val="80000"/>
              </a:lnSpc>
              <a:buFont typeface="Wingdings" panose="05000000000000000000" pitchFamily="2" charset="2"/>
              <a:buNone/>
              <a:tabLst>
                <a:tab pos="990600" algn="l"/>
              </a:tabLst>
            </a:pPr>
            <a:r>
              <a:rPr lang="en-US" altLang="en-US" sz="1800"/>
              <a:t>Jenis 3. Dengan perintah alternatif lebih dari 1</a:t>
            </a:r>
          </a:p>
          <a:p>
            <a:pPr marL="609600" indent="-609600" eaLnBrk="1" hangingPunct="1">
              <a:lnSpc>
                <a:spcPct val="80000"/>
              </a:lnSpc>
              <a:buFont typeface="Wingdings" panose="05000000000000000000" pitchFamily="2" charset="2"/>
              <a:buNone/>
              <a:tabLst>
                <a:tab pos="990600" algn="l"/>
              </a:tabLst>
            </a:pPr>
            <a:r>
              <a:rPr lang="en-US" altLang="en-US" sz="1800"/>
              <a:t>Di bentuk dengan kata kendali </a:t>
            </a:r>
            <a:r>
              <a:rPr lang="en-US" altLang="en-US" sz="1800" b="1" u="sng"/>
              <a:t>Depend-on</a:t>
            </a:r>
            <a:r>
              <a:rPr lang="en-US" altLang="en-US" sz="1800"/>
              <a:t> sbb.:</a:t>
            </a:r>
          </a:p>
          <a:p>
            <a:pPr marL="987425" lvl="1" indent="-533400" eaLnBrk="1" hangingPunct="1">
              <a:lnSpc>
                <a:spcPct val="80000"/>
              </a:lnSpc>
              <a:buFont typeface="Wingdings" panose="05000000000000000000" pitchFamily="2" charset="2"/>
              <a:buNone/>
              <a:tabLst>
                <a:tab pos="990600" algn="l"/>
              </a:tabLst>
            </a:pPr>
            <a:r>
              <a:rPr lang="en-US" altLang="en-US" sz="1400" b="1" u="sng">
                <a:latin typeface="Courier New" panose="02070309020205020404" pitchFamily="49" charset="0"/>
              </a:rPr>
              <a:t>Depend-On</a:t>
            </a:r>
            <a:r>
              <a:rPr lang="en-US" altLang="en-US" sz="1400" b="1">
                <a:latin typeface="Courier New" panose="02070309020205020404" pitchFamily="49" charset="0"/>
              </a:rPr>
              <a:t>(var)</a:t>
            </a:r>
          </a:p>
          <a:p>
            <a:pPr marL="987425" lvl="1" indent="-5334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&lt;kondisi1&gt; : ...</a:t>
            </a:r>
          </a:p>
          <a:p>
            <a:pPr marL="987425" lvl="1" indent="-5334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&lt;kondisiN&gt; : ...</a:t>
            </a:r>
            <a:endParaRPr lang="en-US" altLang="en-US" sz="1400" b="1" u="sng">
              <a:latin typeface="Courier New" panose="02070309020205020404" pitchFamily="49" charset="0"/>
            </a:endParaRPr>
          </a:p>
          <a:p>
            <a:pPr marL="987425" lvl="1" indent="-533400" eaLnBrk="1" hangingPunct="1">
              <a:lnSpc>
                <a:spcPct val="80000"/>
              </a:lnSpc>
              <a:buFont typeface="Wingdings" panose="05000000000000000000" pitchFamily="2" charset="2"/>
              <a:buNone/>
              <a:tabLst>
                <a:tab pos="990600" algn="l"/>
              </a:tabLst>
            </a:pPr>
            <a:r>
              <a:rPr lang="en-US" altLang="en-US" sz="1400" b="1" u="sng">
                <a:latin typeface="Courier New" panose="02070309020205020404" pitchFamily="49" charset="0"/>
              </a:rPr>
              <a:t>Else</a:t>
            </a:r>
            <a:r>
              <a:rPr lang="en-US" altLang="en-US" sz="1400" b="1">
                <a:latin typeface="Courier New" panose="02070309020205020404" pitchFamily="49" charset="0"/>
              </a:rPr>
              <a:t> ...</a:t>
            </a:r>
            <a:endParaRPr lang="en-US" altLang="en-US" sz="1400" b="1" u="sng">
              <a:latin typeface="Courier New" panose="02070309020205020404" pitchFamily="49" charset="0"/>
            </a:endParaRPr>
          </a:p>
          <a:p>
            <a:pPr marL="987425" lvl="1" indent="-533400" eaLnBrk="1" hangingPunct="1">
              <a:lnSpc>
                <a:spcPct val="80000"/>
              </a:lnSpc>
              <a:buFont typeface="Wingdings" panose="05000000000000000000" pitchFamily="2" charset="2"/>
              <a:buNone/>
              <a:tabLst>
                <a:tab pos="990600" algn="l"/>
              </a:tabLst>
            </a:pPr>
            <a:r>
              <a:rPr lang="en-US" altLang="en-US" sz="1400" b="1" u="sng">
                <a:latin typeface="Courier New" panose="02070309020205020404" pitchFamily="49" charset="0"/>
              </a:rPr>
              <a:t>End-Depend</a:t>
            </a:r>
            <a:r>
              <a:rPr lang="en-US" altLang="en-US" sz="1400">
                <a:latin typeface="Courier New" panose="02070309020205020404" pitchFamily="49" charset="0"/>
              </a:rPr>
              <a:t> </a:t>
            </a:r>
            <a:endParaRPr lang="en-US" altLang="en-US" sz="1400" b="1">
              <a:latin typeface="Courier New" panose="02070309020205020404" pitchFamily="49" charset="0"/>
            </a:endParaRPr>
          </a:p>
          <a:p>
            <a:pPr marL="609600" indent="-609600" eaLnBrk="1" hangingPunct="1">
              <a:lnSpc>
                <a:spcPct val="80000"/>
              </a:lnSpc>
              <a:buFont typeface="Wingdings" panose="05000000000000000000" pitchFamily="2" charset="2"/>
              <a:buNone/>
              <a:tabLst>
                <a:tab pos="990600" algn="l"/>
              </a:tabLst>
            </a:pPr>
            <a:r>
              <a:rPr lang="en-US" altLang="en-US" sz="1600" b="1"/>
              <a:t>Seperti dalam Contoh :</a:t>
            </a:r>
          </a:p>
          <a:p>
            <a:pPr marL="609600" indent="-609600" eaLnBrk="1" hangingPunct="1">
              <a:lnSpc>
                <a:spcPct val="80000"/>
              </a:lnSpc>
              <a:buFont typeface="Wingdings" panose="05000000000000000000" pitchFamily="2" charset="2"/>
              <a:buNone/>
              <a:tabLst>
                <a:tab pos="990600" algn="l"/>
              </a:tabLst>
            </a:pPr>
            <a:endParaRPr lang="en-US" altLang="en-US" sz="900" b="1"/>
          </a:p>
          <a:p>
            <a:pPr marL="609600" indent="-609600" eaLnBrk="1" hangingPunct="1">
              <a:lnSpc>
                <a:spcPct val="80000"/>
              </a:lnSpc>
              <a:buFont typeface="Wingdings" panose="05000000000000000000" pitchFamily="2" charset="2"/>
              <a:buNone/>
              <a:tabLst>
                <a:tab pos="990600" algn="l"/>
              </a:tabLst>
            </a:pPr>
            <a:r>
              <a:rPr lang="en-US" altLang="en-US" sz="1400" b="1" u="sng">
                <a:latin typeface="Courier New" panose="02070309020205020404" pitchFamily="49" charset="0"/>
              </a:rPr>
              <a:t>Program</a:t>
            </a:r>
            <a:r>
              <a:rPr lang="en-US" altLang="en-US" sz="1400" b="1">
                <a:latin typeface="Courier New" panose="02070309020205020404" pitchFamily="49" charset="0"/>
              </a:rPr>
              <a:t> Nama_hari </a:t>
            </a:r>
          </a:p>
          <a:p>
            <a:pPr marL="609600" indent="-609600" eaLnBrk="1" hangingPunct="1">
              <a:lnSpc>
                <a:spcPct val="80000"/>
              </a:lnSpc>
              <a:buFont typeface="Wingdings" panose="05000000000000000000" pitchFamily="2" charset="2"/>
              <a:buNone/>
              <a:tabLst>
                <a:tab pos="990600" algn="l"/>
              </a:tabLst>
            </a:pPr>
            <a:r>
              <a:rPr lang="en-US" altLang="en-US" sz="1400" b="1" u="sng">
                <a:latin typeface="Courier New" panose="02070309020205020404" pitchFamily="49" charset="0"/>
              </a:rPr>
              <a:t>Deskripsi</a:t>
            </a:r>
            <a:r>
              <a:rPr lang="en-US" altLang="en-US" sz="1400" b="1">
                <a:latin typeface="Courier New" panose="02070309020205020404" pitchFamily="49" charset="0"/>
              </a:rPr>
              <a:t> Menentukan nama hari </a:t>
            </a:r>
          </a:p>
          <a:p>
            <a:pPr marL="609600" indent="-609600" eaLnBrk="1" hangingPunct="1">
              <a:lnSpc>
                <a:spcPct val="80000"/>
              </a:lnSpc>
              <a:buFont typeface="Wingdings" panose="05000000000000000000" pitchFamily="2" charset="2"/>
              <a:buNone/>
              <a:tabLst>
                <a:tab pos="990600" algn="l"/>
              </a:tabLst>
            </a:pPr>
            <a:r>
              <a:rPr lang="en-US" altLang="en-US" sz="1400" b="1" u="sng">
                <a:latin typeface="Courier New" panose="02070309020205020404" pitchFamily="49" charset="0"/>
              </a:rPr>
              <a:t>Kamus</a:t>
            </a:r>
            <a:r>
              <a:rPr lang="en-US" altLang="en-US" sz="1400" b="1">
                <a:latin typeface="Courier New" panose="02070309020205020404" pitchFamily="49" charset="0"/>
              </a:rPr>
              <a:t> </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hari : </a:t>
            </a:r>
            <a:r>
              <a:rPr lang="en-US" altLang="en-US" sz="1400" b="1" u="sng">
                <a:latin typeface="Courier New" panose="02070309020205020404" pitchFamily="49" charset="0"/>
              </a:rPr>
              <a:t>Integer</a:t>
            </a:r>
          </a:p>
          <a:p>
            <a:pPr marL="609600" indent="-609600" eaLnBrk="1" hangingPunct="1">
              <a:lnSpc>
                <a:spcPct val="80000"/>
              </a:lnSpc>
              <a:buFont typeface="Wingdings" panose="05000000000000000000" pitchFamily="2" charset="2"/>
              <a:buNone/>
              <a:tabLst>
                <a:tab pos="990600" algn="l"/>
              </a:tabLst>
            </a:pPr>
            <a:r>
              <a:rPr lang="en-US" altLang="en-US" sz="1400" b="1" u="sng">
                <a:latin typeface="Courier New" panose="02070309020205020404" pitchFamily="49" charset="0"/>
              </a:rPr>
              <a:t>Algoritma</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a:t>
            </a:r>
            <a:r>
              <a:rPr lang="en-US" altLang="en-US" sz="1400" b="1" u="sng">
                <a:latin typeface="Courier New" panose="02070309020205020404" pitchFamily="49" charset="0"/>
              </a:rPr>
              <a:t>Input</a:t>
            </a:r>
            <a:r>
              <a:rPr lang="en-US" altLang="en-US" sz="1400" b="1">
                <a:latin typeface="Courier New" panose="02070309020205020404" pitchFamily="49" charset="0"/>
              </a:rPr>
              <a:t>(hari)</a:t>
            </a:r>
            <a:endParaRPr lang="en-US" altLang="en-US" sz="1400" b="1" u="sng">
              <a:latin typeface="Courier New" panose="02070309020205020404" pitchFamily="49" charset="0"/>
            </a:endParaRP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a:t>
            </a:r>
            <a:r>
              <a:rPr lang="en-US" altLang="en-US" sz="1400" b="1" u="sng">
                <a:latin typeface="Courier New" panose="02070309020205020404" pitchFamily="49" charset="0"/>
              </a:rPr>
              <a:t>Depend-on</a:t>
            </a:r>
            <a:r>
              <a:rPr lang="en-US" altLang="en-US" sz="1400" b="1">
                <a:latin typeface="Courier New" panose="02070309020205020404" pitchFamily="49" charset="0"/>
              </a:rPr>
              <a:t>(hari)</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hari=0 : </a:t>
            </a:r>
            <a:r>
              <a:rPr lang="en-US" altLang="en-US" sz="1400" b="1" u="sng">
                <a:latin typeface="Courier New" panose="02070309020205020404" pitchFamily="49" charset="0"/>
              </a:rPr>
              <a:t>output</a:t>
            </a:r>
            <a:r>
              <a:rPr lang="en-US" altLang="en-US" sz="1400" b="1">
                <a:latin typeface="Courier New" panose="02070309020205020404" pitchFamily="49" charset="0"/>
              </a:rPr>
              <a:t>(‘Minggu’)</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hari=1 : </a:t>
            </a:r>
            <a:r>
              <a:rPr lang="en-US" altLang="en-US" sz="1400" b="1" u="sng">
                <a:latin typeface="Courier New" panose="02070309020205020404" pitchFamily="49" charset="0"/>
              </a:rPr>
              <a:t>output</a:t>
            </a:r>
            <a:r>
              <a:rPr lang="en-US" altLang="en-US" sz="1400" b="1">
                <a:latin typeface="Courier New" panose="02070309020205020404" pitchFamily="49" charset="0"/>
              </a:rPr>
              <a:t>(‘Senin’)</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hari=2 : </a:t>
            </a:r>
            <a:r>
              <a:rPr lang="en-US" altLang="en-US" sz="1400" b="1" u="sng">
                <a:latin typeface="Courier New" panose="02070309020205020404" pitchFamily="49" charset="0"/>
              </a:rPr>
              <a:t>output</a:t>
            </a:r>
            <a:r>
              <a:rPr lang="en-US" altLang="en-US" sz="1400" b="1">
                <a:latin typeface="Courier New" panose="02070309020205020404" pitchFamily="49" charset="0"/>
              </a:rPr>
              <a:t>(‘Selasa’)</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hari=3 : </a:t>
            </a:r>
            <a:r>
              <a:rPr lang="en-US" altLang="en-US" sz="1400" b="1" u="sng">
                <a:latin typeface="Courier New" panose="02070309020205020404" pitchFamily="49" charset="0"/>
              </a:rPr>
              <a:t>output</a:t>
            </a:r>
            <a:r>
              <a:rPr lang="en-US" altLang="en-US" sz="1400" b="1">
                <a:latin typeface="Courier New" panose="02070309020205020404" pitchFamily="49" charset="0"/>
              </a:rPr>
              <a:t>(‘Rabu’)</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hari=4 : </a:t>
            </a:r>
            <a:r>
              <a:rPr lang="en-US" altLang="en-US" sz="1400" b="1" u="sng">
                <a:latin typeface="Courier New" panose="02070309020205020404" pitchFamily="49" charset="0"/>
              </a:rPr>
              <a:t>output</a:t>
            </a:r>
            <a:r>
              <a:rPr lang="en-US" altLang="en-US" sz="1400" b="1">
                <a:latin typeface="Courier New" panose="02070309020205020404" pitchFamily="49" charset="0"/>
              </a:rPr>
              <a:t>(‘Kamis’)</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hari=5 : </a:t>
            </a:r>
            <a:r>
              <a:rPr lang="en-US" altLang="en-US" sz="1400" b="1" u="sng">
                <a:latin typeface="Courier New" panose="02070309020205020404" pitchFamily="49" charset="0"/>
              </a:rPr>
              <a:t>output</a:t>
            </a:r>
            <a:r>
              <a:rPr lang="en-US" altLang="en-US" sz="1400" b="1">
                <a:latin typeface="Courier New" panose="02070309020205020404" pitchFamily="49" charset="0"/>
              </a:rPr>
              <a:t>(‘Jumat’)</a:t>
            </a:r>
          </a:p>
          <a:p>
            <a:pPr marL="609600" indent="-609600" eaLnBrk="1" hangingPunct="1">
              <a:lnSpc>
                <a:spcPct val="80000"/>
              </a:lnSpc>
              <a:buFont typeface="Wingdings" panose="05000000000000000000" pitchFamily="2" charset="2"/>
              <a:buNone/>
              <a:tabLst>
                <a:tab pos="990600" algn="l"/>
              </a:tabLst>
            </a:pPr>
            <a:r>
              <a:rPr lang="en-US" altLang="en-US" sz="1600" b="1"/>
              <a:t>    </a:t>
            </a:r>
            <a:r>
              <a:rPr lang="en-US" altLang="en-US" sz="1400" b="1">
                <a:latin typeface="Courier New" panose="02070309020205020404" pitchFamily="49" charset="0"/>
              </a:rPr>
              <a:t>hari=6 : </a:t>
            </a:r>
            <a:r>
              <a:rPr lang="en-US" altLang="en-US" sz="1400" b="1" u="sng">
                <a:latin typeface="Courier New" panose="02070309020205020404" pitchFamily="49" charset="0"/>
              </a:rPr>
              <a:t>output</a:t>
            </a:r>
            <a:r>
              <a:rPr lang="en-US" altLang="en-US" sz="1400" b="1">
                <a:latin typeface="Courier New" panose="02070309020205020404" pitchFamily="49" charset="0"/>
              </a:rPr>
              <a:t>(‘Sabtu’)</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a:t>
            </a:r>
            <a:r>
              <a:rPr lang="en-US" altLang="en-US" sz="1400" b="1" u="sng">
                <a:latin typeface="Courier New" panose="02070309020205020404" pitchFamily="49" charset="0"/>
              </a:rPr>
              <a:t>Else</a:t>
            </a:r>
            <a:r>
              <a:rPr lang="en-US" altLang="en-US" sz="1400" b="1">
                <a:latin typeface="Courier New" panose="02070309020205020404" pitchFamily="49" charset="0"/>
              </a:rPr>
              <a:t> </a:t>
            </a:r>
            <a:r>
              <a:rPr lang="en-US" altLang="en-US" sz="1400" b="1" u="sng">
                <a:latin typeface="Courier New" panose="02070309020205020404" pitchFamily="49" charset="0"/>
              </a:rPr>
              <a:t>output</a:t>
            </a:r>
            <a:r>
              <a:rPr lang="en-US" altLang="en-US" sz="1400" b="1">
                <a:latin typeface="Courier New" panose="02070309020205020404" pitchFamily="49" charset="0"/>
              </a:rPr>
              <a:t>(‘Hari kan hanya antara Minggu s/d Sabtu’)</a:t>
            </a:r>
          </a:p>
          <a:p>
            <a:pPr marL="609600" indent="-609600" eaLnBrk="1" hangingPunct="1">
              <a:lnSpc>
                <a:spcPct val="80000"/>
              </a:lnSpc>
              <a:buFont typeface="Wingdings" panose="05000000000000000000" pitchFamily="2" charset="2"/>
              <a:buNone/>
              <a:tabLst>
                <a:tab pos="990600" algn="l"/>
              </a:tabLst>
            </a:pPr>
            <a:r>
              <a:rPr lang="en-US" altLang="en-US" sz="1400" b="1">
                <a:latin typeface="Courier New" panose="02070309020205020404" pitchFamily="49" charset="0"/>
              </a:rPr>
              <a:t>  </a:t>
            </a:r>
            <a:r>
              <a:rPr lang="en-US" altLang="en-US" sz="1400" b="1" u="sng">
                <a:latin typeface="Courier New" panose="02070309020205020404" pitchFamily="49" charset="0"/>
              </a:rPr>
              <a:t>end-depend</a:t>
            </a:r>
            <a:endParaRPr lang="en-US" altLang="en-US" sz="1400" b="1">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4B8E4D1-78BF-42B9-8BDA-04EA18AC4721}"/>
              </a:ext>
            </a:extLst>
          </p:cNvPr>
          <p:cNvSpPr>
            <a:spLocks noGrp="1" noChangeArrowheads="1"/>
          </p:cNvSpPr>
          <p:nvPr>
            <p:ph type="title"/>
          </p:nvPr>
        </p:nvSpPr>
        <p:spPr>
          <a:xfrm>
            <a:off x="457200" y="304800"/>
            <a:ext cx="8229600" cy="669925"/>
          </a:xfrm>
        </p:spPr>
        <p:txBody>
          <a:bodyPr/>
          <a:lstStyle/>
          <a:p>
            <a:pPr eaLnBrk="1" hangingPunct="1"/>
            <a:r>
              <a:rPr lang="en-US" altLang="en-US" sz="4000">
                <a:solidFill>
                  <a:schemeClr val="bg1"/>
                </a:solidFill>
              </a:rPr>
              <a:t>Perintah Bersyarat (lanjutan)</a:t>
            </a:r>
          </a:p>
        </p:txBody>
      </p:sp>
      <p:sp>
        <p:nvSpPr>
          <p:cNvPr id="8195" name="Rectangle 3">
            <a:extLst>
              <a:ext uri="{FF2B5EF4-FFF2-40B4-BE49-F238E27FC236}">
                <a16:creationId xmlns:a16="http://schemas.microsoft.com/office/drawing/2014/main" id="{6FC7D42E-947A-4B1F-9EF1-B9EA0E6E73DC}"/>
              </a:ext>
            </a:extLst>
          </p:cNvPr>
          <p:cNvSpPr>
            <a:spLocks noGrp="1" noChangeArrowheads="1"/>
          </p:cNvSpPr>
          <p:nvPr>
            <p:ph type="body" idx="1"/>
          </p:nvPr>
        </p:nvSpPr>
        <p:spPr>
          <a:xfrm>
            <a:off x="184150" y="1112838"/>
            <a:ext cx="8745538" cy="5454650"/>
          </a:xfrm>
          <a:solidFill>
            <a:schemeClr val="folHlink"/>
          </a:solidFill>
          <a:ln>
            <a:solidFill>
              <a:schemeClr val="tx1"/>
            </a:solidFill>
            <a:miter lim="800000"/>
            <a:headEnd/>
            <a:tailEnd/>
          </a:ln>
        </p:spPr>
        <p:txBody>
          <a:bodyPr/>
          <a:lstStyle/>
          <a:p>
            <a:pPr marL="533400" indent="-533400" eaLnBrk="1" hangingPunct="1">
              <a:lnSpc>
                <a:spcPct val="80000"/>
              </a:lnSpc>
              <a:buFont typeface="Wingdings" panose="05000000000000000000" pitchFamily="2" charset="2"/>
              <a:buNone/>
            </a:pPr>
            <a:r>
              <a:rPr lang="en-US" altLang="en-US" sz="2400"/>
              <a:t>Struktur perintah yang terakhir ini memungkinkan untuk memberikan banyak pilihan sesuai dengan kebutuhan.</a:t>
            </a:r>
          </a:p>
          <a:p>
            <a:pPr marL="533400" indent="-533400" eaLnBrk="1" hangingPunct="1">
              <a:lnSpc>
                <a:spcPct val="80000"/>
              </a:lnSpc>
              <a:buFont typeface="Wingdings" panose="05000000000000000000" pitchFamily="2" charset="2"/>
              <a:buNone/>
            </a:pPr>
            <a:r>
              <a:rPr lang="en-US" altLang="en-US" sz="2400"/>
              <a:t>Bagian wajib darinya adalah kata :</a:t>
            </a:r>
          </a:p>
          <a:p>
            <a:pPr marL="914400" lvl="1" indent="-457200" eaLnBrk="1" hangingPunct="1">
              <a:lnSpc>
                <a:spcPct val="80000"/>
              </a:lnSpc>
              <a:buClr>
                <a:schemeClr val="tx1"/>
              </a:buClr>
              <a:buFontTx/>
              <a:buChar char="•"/>
            </a:pPr>
            <a:r>
              <a:rPr lang="en-US" altLang="en-US" sz="2000" b="1" u="sng"/>
              <a:t>depend-on</a:t>
            </a:r>
            <a:endParaRPr lang="en-US" altLang="en-US" sz="2000"/>
          </a:p>
          <a:p>
            <a:pPr marL="914400" lvl="1" indent="-457200" eaLnBrk="1" hangingPunct="1">
              <a:lnSpc>
                <a:spcPct val="80000"/>
              </a:lnSpc>
              <a:buClr>
                <a:schemeClr val="tx1"/>
              </a:buClr>
              <a:buFontTx/>
              <a:buChar char="•"/>
            </a:pPr>
            <a:r>
              <a:rPr lang="en-US" altLang="en-US" sz="2000" b="1" u="sng"/>
              <a:t>end-depend</a:t>
            </a:r>
            <a:endParaRPr lang="en-US" altLang="en-US" sz="2000" b="1"/>
          </a:p>
          <a:p>
            <a:pPr marL="533400" indent="-533400" eaLnBrk="1" hangingPunct="1">
              <a:lnSpc>
                <a:spcPct val="80000"/>
              </a:lnSpc>
              <a:buFont typeface="Wingdings" panose="05000000000000000000" pitchFamily="2" charset="2"/>
              <a:buNone/>
            </a:pPr>
            <a:r>
              <a:rPr lang="en-US" altLang="en-US" sz="2400"/>
              <a:t>Bagian </a:t>
            </a:r>
            <a:r>
              <a:rPr lang="en-US" altLang="en-US" sz="2400" b="1" u="sng"/>
              <a:t>Else</a:t>
            </a:r>
            <a:r>
              <a:rPr lang="en-US" altLang="en-US" sz="2400"/>
              <a:t> pun hanya digunakan untuk memberi kemungkinan pilihan dengan syarat terbuka (selain yang telah disebut sebelumnya)</a:t>
            </a:r>
          </a:p>
          <a:p>
            <a:pPr marL="533400" indent="-533400" eaLnBrk="1" hangingPunct="1">
              <a:lnSpc>
                <a:spcPct val="80000"/>
              </a:lnSpc>
              <a:buFont typeface="Wingdings" panose="05000000000000000000" pitchFamily="2" charset="2"/>
              <a:buNone/>
            </a:pPr>
            <a:r>
              <a:rPr lang="en-US" altLang="en-US" sz="2400"/>
              <a:t>Untuk memberikan kesesuaian dengan bahasa-bahasa pemrograman yang ada, maka syarat yang diberikan :</a:t>
            </a:r>
          </a:p>
          <a:p>
            <a:pPr marL="914400" lvl="1" indent="-457200" eaLnBrk="1" hangingPunct="1">
              <a:lnSpc>
                <a:spcPct val="80000"/>
              </a:lnSpc>
              <a:buClr>
                <a:schemeClr val="tx1"/>
              </a:buClr>
              <a:buFont typeface="Wingdings" panose="05000000000000000000" pitchFamily="2" charset="2"/>
              <a:buAutoNum type="arabicPeriod"/>
            </a:pPr>
            <a:r>
              <a:rPr lang="en-US" altLang="en-US" sz="2400"/>
              <a:t>hanya boleh dengan operator pembanding </a:t>
            </a:r>
            <a:r>
              <a:rPr lang="en-US" altLang="en-US" sz="2400" b="1"/>
              <a:t>=</a:t>
            </a:r>
          </a:p>
          <a:p>
            <a:pPr marL="914400" lvl="1" indent="-457200" eaLnBrk="1" hangingPunct="1">
              <a:lnSpc>
                <a:spcPct val="80000"/>
              </a:lnSpc>
              <a:buClr>
                <a:schemeClr val="tx1"/>
              </a:buClr>
              <a:buFont typeface="Wingdings" panose="05000000000000000000" pitchFamily="2" charset="2"/>
              <a:buAutoNum type="arabicPeriod"/>
            </a:pPr>
            <a:r>
              <a:rPr lang="en-US" altLang="en-US" sz="2400"/>
              <a:t>Boleh menggunakan operasi boolean OR pada setiap pilihan untuk menggabungkan lebih dari satu syarat</a:t>
            </a:r>
          </a:p>
          <a:p>
            <a:pPr marL="914400" lvl="1" indent="-457200" eaLnBrk="1" hangingPunct="1">
              <a:lnSpc>
                <a:spcPct val="80000"/>
              </a:lnSpc>
              <a:buClr>
                <a:schemeClr val="tx1"/>
              </a:buClr>
              <a:buFont typeface="Wingdings" panose="05000000000000000000" pitchFamily="2" charset="2"/>
              <a:buAutoNum type="arabicPeriod"/>
            </a:pPr>
            <a:r>
              <a:rPr lang="en-US" altLang="en-US" sz="2400"/>
              <a:t>Harga pembanding dengan urutan bisa merupakan jangkauan seperti 1..5 {1 s/d 5}. Dari jenis data </a:t>
            </a:r>
            <a:r>
              <a:rPr lang="en-US" altLang="en-US" sz="2400" u="sng"/>
              <a:t>integer</a:t>
            </a:r>
            <a:r>
              <a:rPr lang="en-US" altLang="en-US" sz="2400"/>
              <a:t>, </a:t>
            </a:r>
            <a:r>
              <a:rPr lang="en-US" altLang="en-US" sz="2400" u="sng"/>
              <a:t>character</a:t>
            </a:r>
            <a:r>
              <a:rPr lang="en-US" altLang="en-US" sz="2400"/>
              <a:t> dan enumerasi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9EC125B-E70A-4F41-A66B-70E86ABEB057}"/>
              </a:ext>
            </a:extLst>
          </p:cNvPr>
          <p:cNvSpPr>
            <a:spLocks noGrp="1" noChangeArrowheads="1"/>
          </p:cNvSpPr>
          <p:nvPr>
            <p:ph type="title"/>
          </p:nvPr>
        </p:nvSpPr>
        <p:spPr>
          <a:xfrm>
            <a:off x="457200" y="304800"/>
            <a:ext cx="8229600" cy="717550"/>
          </a:xfrm>
          <a:solidFill>
            <a:schemeClr val="tx2"/>
          </a:solidFill>
        </p:spPr>
        <p:txBody>
          <a:bodyPr/>
          <a:lstStyle/>
          <a:p>
            <a:pPr eaLnBrk="1" hangingPunct="1"/>
            <a:r>
              <a:rPr lang="en-US" altLang="en-US" sz="4000">
                <a:solidFill>
                  <a:schemeClr val="bg1"/>
                </a:solidFill>
              </a:rPr>
              <a:t>Perintah Bersyarat bertingkat</a:t>
            </a:r>
          </a:p>
        </p:txBody>
      </p:sp>
      <p:sp>
        <p:nvSpPr>
          <p:cNvPr id="9219" name="Rectangle 3">
            <a:extLst>
              <a:ext uri="{FF2B5EF4-FFF2-40B4-BE49-F238E27FC236}">
                <a16:creationId xmlns:a16="http://schemas.microsoft.com/office/drawing/2014/main" id="{FC776997-1721-49EE-850C-DD906AF94858}"/>
              </a:ext>
            </a:extLst>
          </p:cNvPr>
          <p:cNvSpPr>
            <a:spLocks noGrp="1" noChangeArrowheads="1"/>
          </p:cNvSpPr>
          <p:nvPr>
            <p:ph type="body" idx="1"/>
          </p:nvPr>
        </p:nvSpPr>
        <p:spPr>
          <a:xfrm>
            <a:off x="212725" y="1325563"/>
            <a:ext cx="8732838" cy="5227637"/>
          </a:xfrm>
        </p:spPr>
        <p:txBody>
          <a:bodyPr/>
          <a:lstStyle/>
          <a:p>
            <a:pPr eaLnBrk="1" hangingPunct="1">
              <a:lnSpc>
                <a:spcPct val="80000"/>
              </a:lnSpc>
              <a:buFont typeface="Wingdings" panose="05000000000000000000" pitchFamily="2" charset="2"/>
              <a:buNone/>
            </a:pPr>
            <a:r>
              <a:rPr lang="en-US" altLang="en-US" sz="2800"/>
              <a:t>Adalah dimungkinkan untuk memberikan syarat lebih dari satu tingkat saja. Contoh :</a:t>
            </a:r>
          </a:p>
          <a:p>
            <a:pPr lvl="1" eaLnBrk="1" hangingPunct="1">
              <a:lnSpc>
                <a:spcPct val="80000"/>
              </a:lnSpc>
              <a:buFont typeface="Wingdings" panose="05000000000000000000" pitchFamily="2" charset="2"/>
              <a:buNone/>
            </a:pPr>
            <a:r>
              <a:rPr lang="en-US" altLang="en-US" sz="2400" b="1" u="sng">
                <a:latin typeface="Courier New" panose="02070309020205020404" pitchFamily="49" charset="0"/>
              </a:rPr>
              <a:t>if</a:t>
            </a:r>
            <a:r>
              <a:rPr lang="en-US" altLang="en-US" sz="2400" b="1">
                <a:latin typeface="Courier New" panose="02070309020205020404" pitchFamily="49" charset="0"/>
              </a:rPr>
              <a:t> &lt;syarat1 yang di evaluasi&gt; </a:t>
            </a:r>
            <a:r>
              <a:rPr lang="en-US" altLang="en-US" sz="2400" b="1" u="sng">
                <a:latin typeface="Courier New" panose="02070309020205020404" pitchFamily="49" charset="0"/>
              </a:rPr>
              <a:t>then</a:t>
            </a:r>
            <a:endParaRPr lang="en-US" altLang="en-US" sz="2400" b="1">
              <a:latin typeface="Courier New" panose="02070309020205020404" pitchFamily="49" charset="0"/>
            </a:endParaRPr>
          </a:p>
          <a:p>
            <a:pPr lvl="1" eaLnBrk="1" hangingPunct="1">
              <a:lnSpc>
                <a:spcPct val="80000"/>
              </a:lnSpc>
              <a:buFont typeface="Wingdings" panose="05000000000000000000" pitchFamily="2" charset="2"/>
              <a:buNone/>
            </a:pPr>
            <a:r>
              <a:rPr lang="en-US" altLang="en-US" sz="2400" b="1">
                <a:latin typeface="Courier New" panose="02070309020205020404" pitchFamily="49" charset="0"/>
              </a:rPr>
              <a:t>  </a:t>
            </a:r>
            <a:r>
              <a:rPr lang="en-US" altLang="en-US" sz="2400" b="1" u="sng">
                <a:latin typeface="Courier New" panose="02070309020205020404" pitchFamily="49" charset="0"/>
              </a:rPr>
              <a:t>if</a:t>
            </a:r>
            <a:r>
              <a:rPr lang="en-US" altLang="en-US" sz="2400" b="1">
                <a:latin typeface="Courier New" panose="02070309020205020404" pitchFamily="49" charset="0"/>
              </a:rPr>
              <a:t> &lt;syarat2 yang di evaluasi&gt; </a:t>
            </a:r>
            <a:r>
              <a:rPr lang="en-US" altLang="en-US" sz="2400" b="1" u="sng">
                <a:latin typeface="Courier New" panose="02070309020205020404" pitchFamily="49" charset="0"/>
              </a:rPr>
              <a:t>then</a:t>
            </a:r>
            <a:endParaRPr lang="en-US" altLang="en-US" sz="2400" b="1">
              <a:latin typeface="Courier New" panose="02070309020205020404" pitchFamily="49" charset="0"/>
            </a:endParaRPr>
          </a:p>
          <a:p>
            <a:pPr lvl="1" eaLnBrk="1" hangingPunct="1">
              <a:lnSpc>
                <a:spcPct val="80000"/>
              </a:lnSpc>
              <a:buFont typeface="Wingdings" panose="05000000000000000000" pitchFamily="2" charset="2"/>
              <a:buNone/>
            </a:pPr>
            <a:r>
              <a:rPr lang="en-US" altLang="en-US" sz="2400" b="1">
                <a:latin typeface="Courier New" panose="02070309020205020404" pitchFamily="49" charset="0"/>
              </a:rPr>
              <a:t>    &lt;perintah1&gt;</a:t>
            </a:r>
          </a:p>
          <a:p>
            <a:pPr lvl="1" eaLnBrk="1" hangingPunct="1">
              <a:lnSpc>
                <a:spcPct val="80000"/>
              </a:lnSpc>
              <a:buFont typeface="Wingdings" panose="05000000000000000000" pitchFamily="2" charset="2"/>
              <a:buNone/>
            </a:pPr>
            <a:r>
              <a:rPr lang="en-US" altLang="en-US" sz="2400" b="1">
                <a:latin typeface="Courier New" panose="02070309020205020404" pitchFamily="49" charset="0"/>
              </a:rPr>
              <a:t>  </a:t>
            </a:r>
            <a:r>
              <a:rPr lang="en-US" altLang="en-US" sz="2400" b="1" u="sng">
                <a:latin typeface="Courier New" panose="02070309020205020404" pitchFamily="49" charset="0"/>
              </a:rPr>
              <a:t>Else</a:t>
            </a:r>
            <a:endParaRPr lang="en-US" altLang="en-US" sz="2400" b="1">
              <a:latin typeface="Courier New" panose="02070309020205020404" pitchFamily="49" charset="0"/>
            </a:endParaRPr>
          </a:p>
          <a:p>
            <a:pPr lvl="1" eaLnBrk="1" hangingPunct="1">
              <a:lnSpc>
                <a:spcPct val="80000"/>
              </a:lnSpc>
              <a:buFont typeface="Wingdings" panose="05000000000000000000" pitchFamily="2" charset="2"/>
              <a:buNone/>
            </a:pPr>
            <a:r>
              <a:rPr lang="en-US" altLang="en-US" sz="2400" b="1">
                <a:latin typeface="Courier New" panose="02070309020205020404" pitchFamily="49" charset="0"/>
              </a:rPr>
              <a:t>    &lt;perintah2&gt;</a:t>
            </a:r>
          </a:p>
          <a:p>
            <a:pPr lvl="1" eaLnBrk="1" hangingPunct="1">
              <a:lnSpc>
                <a:spcPct val="80000"/>
              </a:lnSpc>
              <a:buFont typeface="Wingdings" panose="05000000000000000000" pitchFamily="2" charset="2"/>
              <a:buNone/>
            </a:pPr>
            <a:r>
              <a:rPr lang="en-US" altLang="en-US" sz="2400" b="1">
                <a:latin typeface="Courier New" panose="02070309020205020404" pitchFamily="49" charset="0"/>
              </a:rPr>
              <a:t>  </a:t>
            </a:r>
            <a:r>
              <a:rPr lang="en-US" altLang="en-US" sz="2400" b="1" u="sng">
                <a:latin typeface="Courier New" panose="02070309020205020404" pitchFamily="49" charset="0"/>
              </a:rPr>
              <a:t>endif</a:t>
            </a:r>
          </a:p>
          <a:p>
            <a:pPr lvl="1" eaLnBrk="1" hangingPunct="1">
              <a:lnSpc>
                <a:spcPct val="80000"/>
              </a:lnSpc>
              <a:buFont typeface="Wingdings" panose="05000000000000000000" pitchFamily="2" charset="2"/>
              <a:buNone/>
            </a:pPr>
            <a:r>
              <a:rPr lang="en-US" altLang="en-US" sz="2400" b="1" u="sng">
                <a:latin typeface="Courier New" panose="02070309020205020404" pitchFamily="49" charset="0"/>
              </a:rPr>
              <a:t>Else</a:t>
            </a:r>
            <a:endParaRPr lang="en-US" altLang="en-US" sz="2400" b="1">
              <a:latin typeface="Courier New" panose="02070309020205020404" pitchFamily="49" charset="0"/>
            </a:endParaRPr>
          </a:p>
          <a:p>
            <a:pPr lvl="1" eaLnBrk="1" hangingPunct="1">
              <a:lnSpc>
                <a:spcPct val="80000"/>
              </a:lnSpc>
              <a:buFont typeface="Wingdings" panose="05000000000000000000" pitchFamily="2" charset="2"/>
              <a:buNone/>
            </a:pPr>
            <a:r>
              <a:rPr lang="en-US" altLang="en-US" sz="2400" b="1">
                <a:latin typeface="Courier New" panose="02070309020205020404" pitchFamily="49" charset="0"/>
              </a:rPr>
              <a:t>  &lt;perintah3&gt;</a:t>
            </a:r>
          </a:p>
          <a:p>
            <a:pPr lvl="1" eaLnBrk="1" hangingPunct="1">
              <a:lnSpc>
                <a:spcPct val="80000"/>
              </a:lnSpc>
              <a:buFont typeface="Wingdings" panose="05000000000000000000" pitchFamily="2" charset="2"/>
              <a:buNone/>
            </a:pPr>
            <a:r>
              <a:rPr lang="en-US" altLang="en-US" sz="2400" b="1" u="sng">
                <a:latin typeface="Courier New" panose="02070309020205020404" pitchFamily="49" charset="0"/>
              </a:rPr>
              <a:t>Endif</a:t>
            </a:r>
            <a:endParaRPr lang="en-US" altLang="en-US" sz="2400" b="1">
              <a:latin typeface="Courier New" panose="02070309020205020404" pitchFamily="49" charset="0"/>
            </a:endParaRPr>
          </a:p>
          <a:p>
            <a:pPr lvl="1" eaLnBrk="1" hangingPunct="1">
              <a:lnSpc>
                <a:spcPct val="80000"/>
              </a:lnSpc>
              <a:buFont typeface="Wingdings" panose="05000000000000000000" pitchFamily="2" charset="2"/>
              <a:buNone/>
            </a:pPr>
            <a:endParaRPr lang="en-US" altLang="en-US" sz="2400" b="1">
              <a:latin typeface="Courier New" panose="02070309020205020404" pitchFamily="49" charset="0"/>
            </a:endParaRPr>
          </a:p>
          <a:p>
            <a:pPr eaLnBrk="1" hangingPunct="1">
              <a:lnSpc>
                <a:spcPct val="80000"/>
              </a:lnSpc>
              <a:buFont typeface="Wingdings" panose="05000000000000000000" pitchFamily="2" charset="2"/>
              <a:buNone/>
            </a:pPr>
            <a:r>
              <a:rPr lang="en-US" altLang="en-US" sz="2800" b="1"/>
              <a:t>Perhatikan untuk menjaga indentasi penulisan perintah yang dikendalikan setiap syarat</a:t>
            </a:r>
          </a:p>
          <a:p>
            <a:pPr eaLnBrk="1" hangingPunct="1">
              <a:lnSpc>
                <a:spcPct val="80000"/>
              </a:lnSpc>
              <a:buFont typeface="Wingdings" panose="05000000000000000000" pitchFamily="2" charset="2"/>
              <a:buNone/>
            </a:pPr>
            <a:endParaRPr lang="en-US" altLang="en-US" sz="2800"/>
          </a:p>
        </p:txBody>
      </p:sp>
      <p:sp>
        <p:nvSpPr>
          <p:cNvPr id="9220" name="AutoShape 4">
            <a:extLst>
              <a:ext uri="{FF2B5EF4-FFF2-40B4-BE49-F238E27FC236}">
                <a16:creationId xmlns:a16="http://schemas.microsoft.com/office/drawing/2014/main" id="{7665B9FD-4272-470E-89B4-3936F4A7BCFA}"/>
              </a:ext>
            </a:extLst>
          </p:cNvPr>
          <p:cNvSpPr>
            <a:spLocks/>
          </p:cNvSpPr>
          <p:nvPr/>
        </p:nvSpPr>
        <p:spPr bwMode="auto">
          <a:xfrm>
            <a:off x="3703638" y="2911475"/>
            <a:ext cx="487362" cy="868363"/>
          </a:xfrm>
          <a:prstGeom prst="rightBrace">
            <a:avLst>
              <a:gd name="adj1" fmla="val 148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sp>
        <p:nvSpPr>
          <p:cNvPr id="9221" name="Text Box 5">
            <a:extLst>
              <a:ext uri="{FF2B5EF4-FFF2-40B4-BE49-F238E27FC236}">
                <a16:creationId xmlns:a16="http://schemas.microsoft.com/office/drawing/2014/main" id="{7E7566F0-5015-46DC-98C4-02D60C543D37}"/>
              </a:ext>
            </a:extLst>
          </p:cNvPr>
          <p:cNvSpPr txBox="1">
            <a:spLocks noChangeArrowheads="1"/>
          </p:cNvSpPr>
          <p:nvPr/>
        </p:nvSpPr>
        <p:spPr bwMode="auto">
          <a:xfrm>
            <a:off x="4252913" y="3168650"/>
            <a:ext cx="4051300" cy="376238"/>
          </a:xfrm>
          <a:prstGeom prst="rect">
            <a:avLst/>
          </a:prstGeom>
          <a:solidFill>
            <a:srgbClr val="FFFF66"/>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Tingkat kedua (dua syarat kendali)</a:t>
            </a:r>
          </a:p>
        </p:txBody>
      </p:sp>
      <p:sp>
        <p:nvSpPr>
          <p:cNvPr id="9222" name="Text Box 6">
            <a:extLst>
              <a:ext uri="{FF2B5EF4-FFF2-40B4-BE49-F238E27FC236}">
                <a16:creationId xmlns:a16="http://schemas.microsoft.com/office/drawing/2014/main" id="{94AD460B-9E34-41F3-8372-581B237C8F5C}"/>
              </a:ext>
            </a:extLst>
          </p:cNvPr>
          <p:cNvSpPr txBox="1">
            <a:spLocks noChangeArrowheads="1"/>
          </p:cNvSpPr>
          <p:nvPr/>
        </p:nvSpPr>
        <p:spPr bwMode="auto">
          <a:xfrm>
            <a:off x="3459163" y="4587875"/>
            <a:ext cx="4254500" cy="376238"/>
          </a:xfrm>
          <a:prstGeom prst="rect">
            <a:avLst/>
          </a:prstGeom>
          <a:solidFill>
            <a:srgbClr val="FFFF66"/>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Tingkat pertama (satu syarat kendali)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2C128B5-0E38-4069-A4C7-EDAE7B40B537}"/>
              </a:ext>
            </a:extLst>
          </p:cNvPr>
          <p:cNvSpPr>
            <a:spLocks noGrp="1" noChangeArrowheads="1"/>
          </p:cNvSpPr>
          <p:nvPr>
            <p:ph type="title"/>
          </p:nvPr>
        </p:nvSpPr>
        <p:spPr>
          <a:xfrm>
            <a:off x="365125" y="290513"/>
            <a:ext cx="8229600" cy="593725"/>
          </a:xfrm>
          <a:solidFill>
            <a:schemeClr val="tx2"/>
          </a:solidFill>
        </p:spPr>
        <p:txBody>
          <a:bodyPr/>
          <a:lstStyle/>
          <a:p>
            <a:pPr eaLnBrk="1" hangingPunct="1"/>
            <a:r>
              <a:rPr lang="en-US" altLang="en-US" sz="4000">
                <a:solidFill>
                  <a:schemeClr val="bg1"/>
                </a:solidFill>
              </a:rPr>
              <a:t>Latihan :</a:t>
            </a:r>
          </a:p>
        </p:txBody>
      </p:sp>
      <p:sp>
        <p:nvSpPr>
          <p:cNvPr id="10243" name="Rectangle 3">
            <a:extLst>
              <a:ext uri="{FF2B5EF4-FFF2-40B4-BE49-F238E27FC236}">
                <a16:creationId xmlns:a16="http://schemas.microsoft.com/office/drawing/2014/main" id="{1603B89A-682D-4800-B3B5-802932CDF101}"/>
              </a:ext>
            </a:extLst>
          </p:cNvPr>
          <p:cNvSpPr>
            <a:spLocks noGrp="1" noChangeArrowheads="1"/>
          </p:cNvSpPr>
          <p:nvPr>
            <p:ph type="body" idx="1"/>
          </p:nvPr>
        </p:nvSpPr>
        <p:spPr>
          <a:xfrm>
            <a:off x="196850" y="1066800"/>
            <a:ext cx="8748713" cy="5578475"/>
          </a:xfrm>
          <a:solidFill>
            <a:schemeClr val="folHlink"/>
          </a:solidFill>
          <a:ln>
            <a:solidFill>
              <a:schemeClr val="tx1"/>
            </a:solidFill>
            <a:miter lim="800000"/>
            <a:headEnd/>
            <a:tailEnd/>
          </a:ln>
        </p:spPr>
        <p:txBody>
          <a:bodyPr/>
          <a:lstStyle/>
          <a:p>
            <a:pPr marL="609600" indent="-609600" eaLnBrk="1" hangingPunct="1">
              <a:lnSpc>
                <a:spcPct val="90000"/>
              </a:lnSpc>
              <a:buFont typeface="Wingdings" panose="05000000000000000000" pitchFamily="2" charset="2"/>
              <a:buNone/>
            </a:pPr>
            <a:r>
              <a:rPr lang="en-US" altLang="en-US">
                <a:cs typeface="Arial" panose="020B0604020202020204" pitchFamily="34" charset="0"/>
              </a:rPr>
              <a:t>Perhatikan kemungkinan struktur kendali yang digunakan harus sesuai dengan kasusnya :</a:t>
            </a:r>
          </a:p>
          <a:p>
            <a:pPr marL="804863" lvl="1" indent="-533400" eaLnBrk="1" hangingPunct="1">
              <a:lnSpc>
                <a:spcPct val="90000"/>
              </a:lnSpc>
              <a:buClr>
                <a:schemeClr val="tx1"/>
              </a:buClr>
              <a:buFont typeface="Wingdings" panose="05000000000000000000" pitchFamily="2" charset="2"/>
              <a:buAutoNum type="arabicPeriod"/>
            </a:pPr>
            <a:r>
              <a:rPr lang="en-US" altLang="en-US">
                <a:cs typeface="Arial" panose="020B0604020202020204" pitchFamily="34" charset="0"/>
              </a:rPr>
              <a:t>Buat program penjumlahan Jam1, menit1, detik1 dengan jam2, menit2 dan detik2 yang semua diinputkan lalu menampilkan hasilnya dalam jam, menit dan detik juga. Jangan gunakan operasi sisa pembagian integer! (waktu 10 menit)</a:t>
            </a:r>
          </a:p>
          <a:p>
            <a:pPr marL="804863" lvl="1" indent="-533400" eaLnBrk="1" hangingPunct="1">
              <a:lnSpc>
                <a:spcPct val="90000"/>
              </a:lnSpc>
              <a:buClr>
                <a:schemeClr val="tx1"/>
              </a:buClr>
              <a:buFont typeface="Wingdings" panose="05000000000000000000" pitchFamily="2" charset="2"/>
              <a:buAutoNum type="arabicPeriod"/>
            </a:pPr>
            <a:r>
              <a:rPr lang="en-US" altLang="en-US">
                <a:cs typeface="Arial" panose="020B0604020202020204" pitchFamily="34" charset="0"/>
              </a:rPr>
              <a:t>Buat program untuk menentukan </a:t>
            </a:r>
            <a:r>
              <a:rPr lang="id-ID" altLang="en-US"/>
              <a:t>bilangan terbesar dari tiga bilangan yang di</a:t>
            </a:r>
            <a:r>
              <a:rPr lang="en-US" altLang="en-US"/>
              <a:t>inputkan. (waktu 15 menit)</a:t>
            </a:r>
          </a:p>
          <a:p>
            <a:pPr marL="804863" lvl="1" indent="-533400" eaLnBrk="1" hangingPunct="1">
              <a:lnSpc>
                <a:spcPct val="90000"/>
              </a:lnSpc>
              <a:buClr>
                <a:schemeClr val="tx1"/>
              </a:buClr>
              <a:buFont typeface="Wingdings" panose="05000000000000000000" pitchFamily="2" charset="2"/>
              <a:buAutoNum type="arabicPeriod"/>
            </a:pPr>
            <a:r>
              <a:rPr lang="en-US" altLang="en-US"/>
              <a:t>Buat program untuk menentukan tanggal keesokan harinya dari sebuah tanggal, bulan dan tahun yang diinputkan. (waktu 20 menit)</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600</TotalTime>
  <Words>738</Words>
  <Application>Microsoft Office PowerPoint</Application>
  <PresentationFormat>On-screen Show (4:3)</PresentationFormat>
  <Paragraphs>110</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Wingdings</vt:lpstr>
      <vt:lpstr>Calibri</vt:lpstr>
      <vt:lpstr>Arial Black</vt:lpstr>
      <vt:lpstr>Times New Roman</vt:lpstr>
      <vt:lpstr>Courier New</vt:lpstr>
      <vt:lpstr>Symbol</vt:lpstr>
      <vt:lpstr>Pixel</vt:lpstr>
      <vt:lpstr>KULIAH PEMROGRAMAN KOMPUTER  Tatap Muka IV</vt:lpstr>
      <vt:lpstr>Perintah Bersyarat</vt:lpstr>
      <vt:lpstr>Perintah Bersyarat (lanjutan)</vt:lpstr>
      <vt:lpstr>Perintah Bersyarat (lanjutan)</vt:lpstr>
      <vt:lpstr>Perintah Bersyarat (lanjutan)</vt:lpstr>
      <vt:lpstr>Perintah Bersyarat (lanjutan)</vt:lpstr>
      <vt:lpstr>Perintah Bersyarat bertingkat</vt:lpstr>
      <vt:lpstr>Latihan :</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KULIAH PEMROGRAMAN KOMPUTER  Tatap Muka IV</dc:title>
  <dc:creator>Eko</dc:creator>
  <cp:lastModifiedBy>eko pramunanto</cp:lastModifiedBy>
  <cp:revision>21</cp:revision>
  <dcterms:created xsi:type="dcterms:W3CDTF">2008-09-20T11:19:52Z</dcterms:created>
  <dcterms:modified xsi:type="dcterms:W3CDTF">2020-10-19T03:49:12Z</dcterms:modified>
</cp:coreProperties>
</file>