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김태완, 김정윤, 이건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김태완, 김정윤, 이건호</a:t>
            </a:r>
          </a:p>
        </p:txBody>
      </p:sp>
      <p:sp>
        <p:nvSpPr>
          <p:cNvPr id="152" name="지스트 졸업 요건 계산기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지스트 졸업 요건 계산기</a:t>
            </a:r>
          </a:p>
        </p:txBody>
      </p:sp>
      <p:sp>
        <p:nvSpPr>
          <p:cNvPr id="153" name="22.03.18.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22.03.18.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시나리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시나리오</a:t>
            </a:r>
          </a:p>
        </p:txBody>
      </p:sp>
      <p:sp>
        <p:nvSpPr>
          <p:cNvPr id="156" name="1. 로그인을 한다.…"/>
          <p:cNvSpPr txBox="1"/>
          <p:nvPr>
            <p:ph type="body" idx="1"/>
          </p:nvPr>
        </p:nvSpPr>
        <p:spPr>
          <a:xfrm>
            <a:off x="1206500" y="2705713"/>
            <a:ext cx="21971000" cy="97988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로그인을 한다.</a:t>
            </a:r>
          </a:p>
          <a:p>
            <a:pPr marL="0" indent="0">
              <a:buSzTx/>
              <a:buNone/>
            </a:pPr>
            <a:r>
              <a:t>2-1. 학기별로 수강한 목록을 직접 입력한다. (과목명이나 과목코드 입력)</a:t>
            </a:r>
          </a:p>
          <a:p>
            <a:pPr marL="0" indent="0">
              <a:buSzTx/>
              <a:buNone/>
            </a:pPr>
            <a:r>
              <a:t>2-2. 제우스 성적에서 엑셀로 파일을 추출하여 업로드한다.</a:t>
            </a:r>
          </a:p>
          <a:p>
            <a:pPr marL="0" indent="0">
              <a:buSzTx/>
              <a:buNone/>
            </a:pPr>
            <a:r>
              <a:t>3. 학번 및 전공을 입력한다. (우선 15-17 전전컴 기준)</a:t>
            </a:r>
          </a:p>
          <a:p>
            <a:pPr marL="0" indent="0">
              <a:buSzTx/>
              <a:buNone/>
            </a:pPr>
            <a:r>
              <a:t>4. 졸업 요건을 확인한다.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개발 일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개발 일정</a:t>
            </a:r>
          </a:p>
        </p:txBody>
      </p:sp>
      <p:sp>
        <p:nvSpPr>
          <p:cNvPr id="159" name="1차 스프린트 4월…"/>
          <p:cNvSpPr txBox="1"/>
          <p:nvPr>
            <p:ph type="body" idx="1"/>
          </p:nvPr>
        </p:nvSpPr>
        <p:spPr>
          <a:xfrm>
            <a:off x="1206500" y="2705713"/>
            <a:ext cx="21971000" cy="97988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1차 스프린트 4월 </a:t>
            </a:r>
          </a:p>
          <a:p>
            <a:pPr marL="0" indent="0">
              <a:buSzTx/>
              <a:buNone/>
            </a:pPr>
            <a:r>
              <a:t>도메인 설계 및 과목 데이터베이스 구축, UI / UX 설계</a:t>
            </a:r>
          </a:p>
          <a:p>
            <a:pPr marL="0" indent="0">
              <a:buSzTx/>
              <a:buNone/>
            </a:pPr>
            <a:r>
              <a:t>2차 스프린트 5월</a:t>
            </a:r>
          </a:p>
          <a:p>
            <a:pPr marL="0" indent="0">
              <a:buSzTx/>
              <a:buNone/>
            </a:pPr>
            <a:r>
              <a:t>API 구현 완료, 프론트엔드 기능 구현 완료</a:t>
            </a:r>
          </a:p>
          <a:p>
            <a:pPr marL="0" indent="0">
              <a:buSzTx/>
              <a:buNone/>
            </a:pPr>
            <a:r>
              <a:t>3차 스프린트 6월</a:t>
            </a:r>
          </a:p>
          <a:p>
            <a:pPr marL="0" indent="0">
              <a:buSzTx/>
              <a:buNone/>
            </a:pPr>
            <a:r>
              <a:t>엑셀 파일을 기반으로 졸업 요건 계산</a:t>
            </a:r>
          </a:p>
          <a:p>
            <a:pPr marL="0" indent="0">
              <a:buSzTx/>
              <a:buNone/>
            </a:pPr>
            <a:r>
              <a:t>다양한 학번, 전공에 따른 졸업요건 계산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도메인 설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도메인 설계</a:t>
            </a:r>
          </a:p>
        </p:txBody>
      </p:sp>
      <p:sp>
        <p:nvSpPr>
          <p:cNvPr id="162" name="Lecture {code, name, type}…"/>
          <p:cNvSpPr txBox="1"/>
          <p:nvPr>
            <p:ph type="body" idx="1"/>
          </p:nvPr>
        </p:nvSpPr>
        <p:spPr>
          <a:xfrm>
            <a:off x="1206500" y="2705713"/>
            <a:ext cx="21971000" cy="97988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Lecture {code, name, type}</a:t>
            </a:r>
          </a:p>
          <a:p>
            <a:pPr marL="0" indent="0">
              <a:buSzTx/>
              <a:buNone/>
            </a:pPr>
            <a:r>
              <a:t>User {majorId, studentId}</a:t>
            </a:r>
          </a:p>
          <a:p>
            <a:pPr marL="0" indent="0">
              <a:buSzTx/>
              <a:buNone/>
            </a:pPr>
            <a:r>
              <a:t>UserLecture {userId, lectureId, semester}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1차 스프린트 역할 분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1차 스프린트 역할 분담</a:t>
            </a:r>
          </a:p>
        </p:txBody>
      </p:sp>
      <p:sp>
        <p:nvSpPr>
          <p:cNvPr id="165" name="김태완: 과목 정보 수집…"/>
          <p:cNvSpPr txBox="1"/>
          <p:nvPr>
            <p:ph type="body" idx="1"/>
          </p:nvPr>
        </p:nvSpPr>
        <p:spPr>
          <a:xfrm>
            <a:off x="1206500" y="2705713"/>
            <a:ext cx="21971000" cy="97988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김태완: 과목 정보 수집</a:t>
            </a:r>
          </a:p>
          <a:p>
            <a:pPr marL="0" indent="0">
              <a:buSzTx/>
              <a:buNone/>
            </a:pPr>
            <a:r>
              <a:t>김정윤: UI/UX 설계</a:t>
            </a:r>
          </a:p>
          <a:p>
            <a:pPr marL="0" indent="0">
              <a:buSzTx/>
              <a:buNone/>
            </a:pPr>
            <a:r>
              <a:t>이건호: 도메인 모델 설계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