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8"/>
  </p:handoutMasterIdLst>
  <p:sldIdLst>
    <p:sldId id="256" r:id="rId3"/>
    <p:sldId id="257" r:id="rId5"/>
    <p:sldId id="267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80" r:id="rId14"/>
    <p:sldId id="268" r:id="rId15"/>
    <p:sldId id="266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ffectLst/>
              </a:rPr>
              <a:t>Pipy sidecar</a:t>
            </a:r>
            <a:br>
              <a:rPr lang="en-US" altLang="zh-CN" dirty="0">
                <a:effectLst/>
              </a:rPr>
            </a:br>
            <a:r>
              <a:rPr lang="en-US" altLang="zh-CN" dirty="0">
                <a:effectLst/>
              </a:rPr>
              <a:t>js </a:t>
            </a:r>
            <a:r>
              <a:rPr lang="zh-CN" altLang="en-US" dirty="0">
                <a:effectLst/>
              </a:rPr>
              <a:t>模块及流程</a:t>
            </a:r>
            <a:r>
              <a:rPr lang="zh-CN" altLang="en-US" dirty="0">
                <a:effectLst/>
              </a:rPr>
              <a:t>图</a:t>
            </a:r>
            <a:endParaRPr lang="zh-CN" altLang="en-US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v1.2-newpjs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版本</a:t>
            </a:r>
            <a:endParaRPr lang="en-US" altLang="zh-CN" dirty="0">
              <a:effectLst/>
            </a:endParaRPr>
          </a:p>
          <a:p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8115" y="154868"/>
            <a:ext cx="10307926" cy="647555"/>
          </a:xfrm>
        </p:spPr>
        <p:txBody>
          <a:bodyPr/>
          <a:p>
            <a:r>
              <a:rPr lang="zh-CN" altLang="en-US">
                <a:sym typeface="+mn-ea"/>
              </a:rPr>
              <a:t>inbound-proxy-tcp.js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流程图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4555" y="898525"/>
            <a:ext cx="2159000" cy="58039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8115" y="154868"/>
            <a:ext cx="10307926" cy="647555"/>
          </a:xfrm>
        </p:spPr>
        <p:txBody>
          <a:bodyPr/>
          <a:p>
            <a:r>
              <a:rPr lang="zh-CN" altLang="en-US">
                <a:sym typeface="+mn-ea"/>
              </a:rPr>
              <a:t>inbound-tcp-load-balance.js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流程图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4600" y="528320"/>
            <a:ext cx="4622800" cy="61328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797685" y="2752408"/>
            <a:ext cx="9144000" cy="1655762"/>
          </a:xfrm>
        </p:spPr>
        <p:txBody>
          <a:bodyPr/>
          <a:lstStyle/>
          <a:p>
            <a:endParaRPr lang="en-US" altLang="zh-CN" dirty="0">
              <a:sym typeface="+mn-ea"/>
            </a:endParaRPr>
          </a:p>
          <a:p>
            <a:r>
              <a:rPr lang="en-US" altLang="zh-CN" b="1" dirty="0">
                <a:latin typeface="Arial Bold" panose="020B0604020202020204" charset="0"/>
                <a:cs typeface="Arial Bold" panose="020B0604020202020204" charset="0"/>
                <a:sym typeface="+mn-ea"/>
              </a:rPr>
              <a:t>outbound </a:t>
            </a:r>
            <a:r>
              <a:rPr lang="zh-CN" altLang="en-US" b="1" dirty="0">
                <a:latin typeface="Arial Bold" panose="020B0604020202020204" charset="0"/>
                <a:cs typeface="Arial Bold" panose="020B0604020202020204" charset="0"/>
                <a:sym typeface="+mn-ea"/>
              </a:rPr>
              <a:t>相关的流程图</a:t>
            </a:r>
            <a:endParaRPr lang="zh-CN" altLang="en-US" b="1" dirty="0">
              <a:latin typeface="Arial Bold" panose="020B0604020202020204" charset="0"/>
              <a:cs typeface="Arial Bold" panose="020B0604020202020204" charset="0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8115" y="154868"/>
            <a:ext cx="10307926" cy="647555"/>
          </a:xfrm>
        </p:spPr>
        <p:txBody>
          <a:bodyPr/>
          <a:p>
            <a:r>
              <a:rPr lang="zh-CN" altLang="en-US">
                <a:sym typeface="+mn-ea"/>
              </a:rPr>
              <a:t>outbound-classifier.js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流程图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83660" y="516255"/>
            <a:ext cx="4424045" cy="63417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8115" y="154868"/>
            <a:ext cx="10307926" cy="647555"/>
          </a:xfrm>
        </p:spPr>
        <p:txBody>
          <a:bodyPr/>
          <a:p>
            <a:r>
              <a:rPr lang="zh-CN" altLang="en-US">
                <a:sym typeface="+mn-ea"/>
              </a:rPr>
              <a:t>outbound-demux-http.js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流程图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46320" y="1617980"/>
            <a:ext cx="2070100" cy="37973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8115" y="154868"/>
            <a:ext cx="10307926" cy="647555"/>
          </a:xfrm>
        </p:spPr>
        <p:txBody>
          <a:bodyPr/>
          <a:p>
            <a:r>
              <a:rPr lang="zh-CN" altLang="en-US">
                <a:sym typeface="+mn-ea"/>
              </a:rPr>
              <a:t>outbound-http-routing.js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流程图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1210" y="584835"/>
            <a:ext cx="5528945" cy="627316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8115" y="154868"/>
            <a:ext cx="10307926" cy="647555"/>
          </a:xfrm>
        </p:spPr>
        <p:txBody>
          <a:bodyPr/>
          <a:p>
            <a:r>
              <a:rPr lang="zh-CN" altLang="en-US">
                <a:sym typeface="+mn-ea"/>
              </a:rPr>
              <a:t>outbound-breaker.js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流程图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8300" y="565785"/>
            <a:ext cx="3835400" cy="629221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8115" y="154868"/>
            <a:ext cx="10307926" cy="647555"/>
          </a:xfrm>
        </p:spPr>
        <p:txBody>
          <a:bodyPr/>
          <a:p>
            <a:r>
              <a:rPr lang="zh-CN" altLang="en-US">
                <a:sym typeface="+mn-ea"/>
              </a:rPr>
              <a:t>outbound-mux-http.js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流程图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09745" y="556895"/>
            <a:ext cx="3571875" cy="630110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8115" y="154868"/>
            <a:ext cx="10307926" cy="647555"/>
          </a:xfrm>
        </p:spPr>
        <p:txBody>
          <a:bodyPr/>
          <a:p>
            <a:r>
              <a:rPr lang="zh-CN" altLang="en-US">
                <a:sym typeface="+mn-ea"/>
              </a:rPr>
              <a:t>outbound-proxy-tcp.js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流程图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1890" y="546735"/>
            <a:ext cx="7347585" cy="631126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8115" y="154868"/>
            <a:ext cx="10307926" cy="647555"/>
          </a:xfrm>
        </p:spPr>
        <p:txBody>
          <a:bodyPr/>
          <a:p>
            <a:r>
              <a:rPr lang="zh-CN" altLang="en-US">
                <a:sym typeface="+mn-ea"/>
              </a:rPr>
              <a:t>outbound-tcp-load-balance.js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流程图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5275" y="536575"/>
            <a:ext cx="6521450" cy="63214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4790" y="382270"/>
            <a:ext cx="9144000" cy="523240"/>
          </a:xfrm>
        </p:spPr>
        <p:txBody>
          <a:bodyPr/>
          <a:p>
            <a:pPr algn="l"/>
            <a:r>
              <a:rPr lang="en-US" altLang="zh-CN" b="1">
                <a:latin typeface="Arial Bold" panose="020B0604020202020204" charset="0"/>
                <a:cs typeface="Arial Bold" panose="020B0604020202020204" charset="0"/>
              </a:rPr>
              <a:t>Pipy sidecar </a:t>
            </a:r>
            <a:r>
              <a:rPr lang="zh-CN" altLang="en-US" b="1">
                <a:latin typeface="Arial Bold" panose="020B0604020202020204" charset="0"/>
                <a:cs typeface="Arial Bold" panose="020B0604020202020204" charset="0"/>
              </a:rPr>
              <a:t>的</a:t>
            </a:r>
            <a:r>
              <a:rPr lang="en-US" altLang="zh-CN" b="1">
                <a:latin typeface="Arial Bold" panose="020B0604020202020204" charset="0"/>
                <a:cs typeface="Arial Bold" panose="020B0604020202020204" charset="0"/>
              </a:rPr>
              <a:t> 2 </a:t>
            </a:r>
            <a:r>
              <a:rPr lang="zh-CN" altLang="en-US" b="1">
                <a:latin typeface="Arial Bold" panose="020B0604020202020204" charset="0"/>
                <a:cs typeface="Arial Bold" panose="020B0604020202020204" charset="0"/>
              </a:rPr>
              <a:t>大主要模块</a:t>
            </a:r>
            <a:endParaRPr lang="zh-CN" altLang="en-US" b="1">
              <a:latin typeface="Arial Bold" panose="020B0604020202020204" charset="0"/>
              <a:cs typeface="Arial Bold" panose="020B06040202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0375" y="2146300"/>
            <a:ext cx="33470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/>
              <a:t>出站流量处理模块</a:t>
            </a:r>
            <a:r>
              <a:rPr lang="en-US" altLang="zh-CN"/>
              <a:t> </a:t>
            </a:r>
            <a:r>
              <a:rPr lang="en-US" altLang="zh-CN"/>
              <a:t>outbound</a:t>
            </a:r>
            <a:endParaRPr lang="en-US" altLang="zh-CN"/>
          </a:p>
          <a:p>
            <a:pPr indent="0">
              <a:buNone/>
            </a:pPr>
            <a:r>
              <a:rPr lang="en-US" altLang="zh-CN"/>
              <a:t>     </a:t>
            </a:r>
            <a:r>
              <a:rPr lang="zh-CN" altLang="en-US"/>
              <a:t>监听</a:t>
            </a:r>
            <a:r>
              <a:rPr lang="en-US" altLang="zh-CN"/>
              <a:t> 15001/TCP </a:t>
            </a:r>
            <a:r>
              <a:rPr lang="zh-CN" altLang="en-US"/>
              <a:t>端口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0375" y="1330960"/>
            <a:ext cx="31946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/>
              <a:t>入站流量处理模块</a:t>
            </a:r>
            <a:r>
              <a:rPr lang="en-US" altLang="zh-CN"/>
              <a:t> inbound</a:t>
            </a:r>
            <a:endParaRPr lang="en-US" altLang="zh-CN"/>
          </a:p>
          <a:p>
            <a:pPr indent="0">
              <a:buNone/>
            </a:pPr>
            <a:r>
              <a:rPr lang="en-US" altLang="zh-CN"/>
              <a:t>     </a:t>
            </a:r>
            <a:r>
              <a:rPr lang="zh-CN" altLang="en-US"/>
              <a:t>监听</a:t>
            </a:r>
            <a:r>
              <a:rPr lang="en-US" altLang="zh-CN"/>
              <a:t> 15003/TCP </a:t>
            </a:r>
            <a:r>
              <a:rPr lang="zh-CN" altLang="en-US"/>
              <a:t>端口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480" y="3319780"/>
            <a:ext cx="11839575" cy="276288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797685" y="2752408"/>
            <a:ext cx="9144000" cy="1655762"/>
          </a:xfrm>
        </p:spPr>
        <p:txBody>
          <a:bodyPr/>
          <a:lstStyle/>
          <a:p>
            <a:endParaRPr lang="en-US" altLang="zh-CN" dirty="0">
              <a:sym typeface="+mn-ea"/>
            </a:endParaRPr>
          </a:p>
          <a:p>
            <a:r>
              <a:rPr lang="zh-CN" altLang="en-US" b="1" dirty="0">
                <a:latin typeface="Arial Bold" panose="020B0604020202020204" charset="0"/>
                <a:cs typeface="Arial Bold" panose="020B0604020202020204" charset="0"/>
                <a:sym typeface="+mn-ea"/>
              </a:rPr>
              <a:t>通用模块</a:t>
            </a:r>
            <a:r>
              <a:rPr lang="zh-CN" altLang="en-US" b="1" dirty="0">
                <a:latin typeface="Arial Bold" panose="020B0604020202020204" charset="0"/>
                <a:cs typeface="Arial Bold" panose="020B0604020202020204" charset="0"/>
                <a:sym typeface="+mn-ea"/>
              </a:rPr>
              <a:t>流程图</a:t>
            </a:r>
            <a:endParaRPr lang="zh-CN" altLang="en-US" b="1" dirty="0">
              <a:latin typeface="Arial Bold" panose="020B0604020202020204" charset="0"/>
              <a:cs typeface="Arial Bold" panose="020B0604020202020204" charset="0"/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8115" y="154868"/>
            <a:ext cx="10307926" cy="647555"/>
          </a:xfrm>
        </p:spPr>
        <p:txBody>
          <a:bodyPr/>
          <a:p>
            <a:r>
              <a:rPr lang="zh-CN" altLang="en-US">
                <a:sym typeface="+mn-ea"/>
              </a:rPr>
              <a:t>metrics-http.js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流程图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7750" y="659130"/>
            <a:ext cx="2476500" cy="611632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8115" y="154868"/>
            <a:ext cx="10307926" cy="647555"/>
          </a:xfrm>
        </p:spPr>
        <p:txBody>
          <a:bodyPr/>
          <a:p>
            <a:r>
              <a:rPr lang="zh-CN" altLang="en-US">
                <a:sym typeface="+mn-ea"/>
              </a:rPr>
              <a:t>tracing.js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流程图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84750" y="728345"/>
            <a:ext cx="2222500" cy="597725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8115" y="154868"/>
            <a:ext cx="10307926" cy="647555"/>
          </a:xfrm>
        </p:spPr>
        <p:txBody>
          <a:bodyPr/>
          <a:p>
            <a:r>
              <a:rPr lang="zh-CN" altLang="en-US">
                <a:sym typeface="+mn-ea"/>
              </a:rPr>
              <a:t>logging.js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流程图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3650" y="713740"/>
            <a:ext cx="2044700" cy="590931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8115" y="154868"/>
            <a:ext cx="10307926" cy="647555"/>
          </a:xfrm>
        </p:spPr>
        <p:txBody>
          <a:bodyPr/>
          <a:p>
            <a:r>
              <a:rPr lang="zh-CN" altLang="en-US">
                <a:sym typeface="+mn-ea"/>
              </a:rPr>
              <a:t>metrics-tcp.js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流程图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91100" y="706120"/>
            <a:ext cx="2209800" cy="57772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797685" y="2752408"/>
            <a:ext cx="9144000" cy="1655762"/>
          </a:xfrm>
        </p:spPr>
        <p:txBody>
          <a:bodyPr/>
          <a:lstStyle/>
          <a:p>
            <a:endParaRPr lang="en-US" altLang="zh-CN" dirty="0">
              <a:sym typeface="+mn-ea"/>
            </a:endParaRPr>
          </a:p>
          <a:p>
            <a:r>
              <a:rPr lang="en-US" altLang="zh-CN" b="1" dirty="0">
                <a:latin typeface="Arial Bold" panose="020B0604020202020204" charset="0"/>
                <a:cs typeface="Arial Bold" panose="020B0604020202020204" charset="0"/>
                <a:sym typeface="+mn-ea"/>
              </a:rPr>
              <a:t>inbound </a:t>
            </a:r>
            <a:r>
              <a:rPr lang="zh-CN" altLang="en-US" b="1" dirty="0">
                <a:latin typeface="Arial Bold" panose="020B0604020202020204" charset="0"/>
                <a:cs typeface="Arial Bold" panose="020B0604020202020204" charset="0"/>
                <a:sym typeface="+mn-ea"/>
              </a:rPr>
              <a:t>相关的流程图</a:t>
            </a:r>
            <a:endParaRPr lang="zh-CN" altLang="en-US" b="1" dirty="0">
              <a:latin typeface="Arial Bold" panose="020B0604020202020204" charset="0"/>
              <a:cs typeface="Arial Bold" panose="020B0604020202020204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8115" y="154868"/>
            <a:ext cx="10307926" cy="647555"/>
          </a:xfrm>
        </p:spPr>
        <p:txBody>
          <a:bodyPr/>
          <a:p>
            <a:r>
              <a:rPr lang="zh-CN" altLang="en-US"/>
              <a:t>inbound-classifier.js</a:t>
            </a:r>
            <a:r>
              <a:rPr lang="en-US" altLang="zh-CN"/>
              <a:t> </a:t>
            </a:r>
            <a:r>
              <a:rPr lang="zh-CN" altLang="en-US"/>
              <a:t>流程</a:t>
            </a:r>
            <a:r>
              <a:rPr lang="zh-CN" altLang="en-US"/>
              <a:t>图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4470" y="560705"/>
            <a:ext cx="6415405" cy="61829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8115" y="154868"/>
            <a:ext cx="10307926" cy="647555"/>
          </a:xfrm>
        </p:spPr>
        <p:txBody>
          <a:bodyPr/>
          <a:p>
            <a:r>
              <a:rPr lang="zh-CN" altLang="en-US">
                <a:sym typeface="+mn-ea"/>
              </a:rPr>
              <a:t>inbound-tls-termination.js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流程图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7330" y="822325"/>
            <a:ext cx="8629650" cy="58407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8115" y="154868"/>
            <a:ext cx="10307926" cy="647555"/>
          </a:xfrm>
        </p:spPr>
        <p:txBody>
          <a:bodyPr/>
          <a:p>
            <a:r>
              <a:rPr lang="zh-CN" altLang="en-US">
                <a:sym typeface="+mn-ea"/>
              </a:rPr>
              <a:t>inbound-demux-http.js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流程图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7095" y="1288415"/>
            <a:ext cx="7213600" cy="5003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8115" y="154868"/>
            <a:ext cx="10307926" cy="647555"/>
          </a:xfrm>
        </p:spPr>
        <p:txBody>
          <a:bodyPr/>
          <a:p>
            <a:r>
              <a:rPr lang="zh-CN" altLang="en-US">
                <a:sym typeface="+mn-ea"/>
              </a:rPr>
              <a:t>inbound-http-routing.js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流程图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11525" y="553085"/>
            <a:ext cx="5269865" cy="61010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8115" y="154868"/>
            <a:ext cx="10307926" cy="647555"/>
          </a:xfrm>
        </p:spPr>
        <p:txBody>
          <a:bodyPr/>
          <a:p>
            <a:r>
              <a:rPr lang="zh-CN" altLang="en-US">
                <a:sym typeface="+mn-ea"/>
              </a:rPr>
              <a:t>inbound-throttle.js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流程图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0150" y="342265"/>
            <a:ext cx="4182110" cy="64477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8115" y="154868"/>
            <a:ext cx="10307926" cy="647555"/>
          </a:xfrm>
        </p:spPr>
        <p:txBody>
          <a:bodyPr/>
          <a:p>
            <a:r>
              <a:rPr lang="zh-CN" altLang="en-US">
                <a:sym typeface="+mn-ea"/>
              </a:rPr>
              <a:t>inbound-mux-http.js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流程图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16885" y="1435100"/>
            <a:ext cx="5689600" cy="4749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627</Words>
  <Application>WPS 演示</Application>
  <PresentationFormat>宽屏</PresentationFormat>
  <Paragraphs>58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Wingdings</vt:lpstr>
      <vt:lpstr>Arial Bold</vt:lpstr>
      <vt:lpstr>Office 主题​​</vt:lpstr>
      <vt:lpstr>PowerPoint 演示文稿</vt:lpstr>
      <vt:lpstr>PowerPoint 演示文稿</vt:lpstr>
      <vt:lpstr>Pipy sidecar js 模块及流程图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wanpengfei</dc:creator>
  <cp:lastModifiedBy>牛牛</cp:lastModifiedBy>
  <cp:revision>22</cp:revision>
  <dcterms:created xsi:type="dcterms:W3CDTF">2022-11-18T09:56:30Z</dcterms:created>
  <dcterms:modified xsi:type="dcterms:W3CDTF">2022-11-18T09:56:30Z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2052-4.6.1.7467</vt:lpwstr>
  </property>
  <property fmtid="{D5CDD505-2E9C-101B-9397-08002B2CF9AE}" pid="3" name="ICV">
    <vt:lpwstr>23E21142597ECBE0254777637D9578A3</vt:lpwstr>
  </property>
</Properties>
</file>