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1" d="100"/>
          <a:sy n="6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0D74-E308-499E-996D-3795CC691852}" type="datetimeFigureOut">
              <a:rPr lang="ko-KR" altLang="en-US" smtClean="0"/>
              <a:t>2015-05-17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3875-41D8-4D49-AD6D-9E630559A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5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0D74-E308-499E-996D-3795CC691852}" type="datetimeFigureOut">
              <a:rPr lang="ko-KR" altLang="en-US" smtClean="0"/>
              <a:t>2015-05-17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3875-41D8-4D49-AD6D-9E630559A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1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0D74-E308-499E-996D-3795CC691852}" type="datetimeFigureOut">
              <a:rPr lang="ko-KR" altLang="en-US" smtClean="0"/>
              <a:t>2015-05-17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3875-41D8-4D49-AD6D-9E630559A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0D74-E308-499E-996D-3795CC691852}" type="datetimeFigureOut">
              <a:rPr lang="ko-KR" altLang="en-US" smtClean="0"/>
              <a:t>2015-05-17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3875-41D8-4D49-AD6D-9E630559A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49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0D74-E308-499E-996D-3795CC691852}" type="datetimeFigureOut">
              <a:rPr lang="ko-KR" altLang="en-US" smtClean="0"/>
              <a:t>2015-05-17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3875-41D8-4D49-AD6D-9E630559A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12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0D74-E308-499E-996D-3795CC691852}" type="datetimeFigureOut">
              <a:rPr lang="ko-KR" altLang="en-US" smtClean="0"/>
              <a:t>2015-05-17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3875-41D8-4D49-AD6D-9E630559A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7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0D74-E308-499E-996D-3795CC691852}" type="datetimeFigureOut">
              <a:rPr lang="ko-KR" altLang="en-US" smtClean="0"/>
              <a:t>2015-05-17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3875-41D8-4D49-AD6D-9E630559A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7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0D74-E308-499E-996D-3795CC691852}" type="datetimeFigureOut">
              <a:rPr lang="ko-KR" altLang="en-US" smtClean="0"/>
              <a:t>2015-05-17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3875-41D8-4D49-AD6D-9E630559A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52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0D74-E308-499E-996D-3795CC691852}" type="datetimeFigureOut">
              <a:rPr lang="ko-KR" altLang="en-US" smtClean="0"/>
              <a:t>2015-05-17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3875-41D8-4D49-AD6D-9E630559A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44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0D74-E308-499E-996D-3795CC691852}" type="datetimeFigureOut">
              <a:rPr lang="ko-KR" altLang="en-US" smtClean="0"/>
              <a:t>2015-05-17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3875-41D8-4D49-AD6D-9E630559A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3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0D74-E308-499E-996D-3795CC691852}" type="datetimeFigureOut">
              <a:rPr lang="ko-KR" altLang="en-US" smtClean="0"/>
              <a:t>2015-05-17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3875-41D8-4D49-AD6D-9E630559A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07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0D74-E308-499E-996D-3795CC691852}" type="datetimeFigureOut">
              <a:rPr lang="ko-KR" altLang="en-US" smtClean="0"/>
              <a:t>2015-05-17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F3875-41D8-4D49-AD6D-9E630559A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21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24119" y="205483"/>
            <a:ext cx="914400" cy="349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38519" y="205483"/>
            <a:ext cx="914400" cy="349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52919" y="205483"/>
            <a:ext cx="914400" cy="349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장바구니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67318" y="205482"/>
            <a:ext cx="1078785" cy="349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마이페이지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2876" y="647538"/>
            <a:ext cx="1958081" cy="67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719833"/>
            <a:ext cx="1958081" cy="67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후기 </a:t>
            </a:r>
            <a:r>
              <a:rPr lang="en-US" altLang="ko-KR" sz="1400" dirty="0" smtClean="0">
                <a:solidFill>
                  <a:schemeClr val="tx1"/>
                </a:solidFill>
              </a:rPr>
              <a:t>&amp; </a:t>
            </a:r>
            <a:r>
              <a:rPr lang="ko-KR" altLang="en-US" sz="1400" dirty="0" smtClean="0">
                <a:solidFill>
                  <a:schemeClr val="tx1"/>
                </a:solidFill>
              </a:rPr>
              <a:t>교환문의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1390650"/>
            <a:ext cx="1958081" cy="67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이벤트 </a:t>
            </a:r>
            <a:r>
              <a:rPr lang="en-US" altLang="ko-KR" sz="1400" dirty="0" smtClean="0">
                <a:solidFill>
                  <a:schemeClr val="tx1"/>
                </a:solidFill>
              </a:rPr>
              <a:t>&amp; </a:t>
            </a:r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2061467"/>
            <a:ext cx="1958081" cy="67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OO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스페셜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64284" y="1922658"/>
            <a:ext cx="8875266" cy="1982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이미지 </a:t>
            </a:r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</a:rPr>
              <a:t>장 슬라이드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64283" y="3985839"/>
            <a:ext cx="4341366" cy="2243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상의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하의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이미지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67910" y="3985839"/>
            <a:ext cx="4271640" cy="2243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이벤트 이미지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45232" y="1390004"/>
            <a:ext cx="1960117" cy="418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05349" y="1390004"/>
            <a:ext cx="1960117" cy="418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바지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665466" y="1390004"/>
            <a:ext cx="1960117" cy="418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아우터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625583" y="1390004"/>
            <a:ext cx="1960117" cy="418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4855" y="362607"/>
            <a:ext cx="1103586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상품은 간단히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/>
              <a:t>티, 셔츠, </a:t>
            </a:r>
            <a:r>
              <a:rPr lang="ko-KR" altLang="en-US" dirty="0" smtClean="0"/>
              <a:t>바지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같은 화면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기능이기에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[ </a:t>
            </a:r>
            <a:r>
              <a:rPr lang="ko-KR" altLang="en-US" dirty="0" smtClean="0"/>
              <a:t>구현기능 </a:t>
            </a:r>
            <a:r>
              <a:rPr lang="en-US" altLang="ko-KR" dirty="0" smtClean="0"/>
              <a:t>]</a:t>
            </a:r>
            <a:endParaRPr lang="ko-KR" alt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정보 수정 </a:t>
            </a:r>
            <a:r>
              <a:rPr lang="ko-KR" altLang="en-US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/>
              <a:t>마이페이지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낙서장</a:t>
            </a:r>
            <a:r>
              <a:rPr lang="ko-KR" altLang="en-US" dirty="0" smtClean="0"/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문의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가입인사 게시판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ko-KR" altLang="en-US" smtClean="0"/>
              <a:t>후기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가입인사</a:t>
            </a:r>
            <a:r>
              <a:rPr lang="ko-KR" altLang="en-US" dirty="0"/>
              <a:t>, </a:t>
            </a:r>
            <a:r>
              <a:rPr lang="ko-KR" altLang="en-US" dirty="0" smtClean="0"/>
              <a:t>연주회소개 </a:t>
            </a:r>
            <a:r>
              <a:rPr lang="ko-KR" altLang="en-US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상품소개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후기, 교환문의 = </a:t>
            </a:r>
            <a:r>
              <a:rPr lang="ko-KR" altLang="en-US" dirty="0" err="1"/>
              <a:t>댓글</a:t>
            </a:r>
            <a:r>
              <a:rPr lang="ko-KR" altLang="en-US" dirty="0"/>
              <a:t>(</a:t>
            </a:r>
            <a:r>
              <a:rPr lang="ko-KR" altLang="en-US" dirty="0" err="1"/>
              <a:t>낙서장</a:t>
            </a:r>
            <a:r>
              <a:rPr lang="ko-KR" altLang="en-US" dirty="0"/>
              <a:t>), </a:t>
            </a:r>
            <a:r>
              <a:rPr lang="ko-KR" altLang="en-US" dirty="0" smtClean="0"/>
              <a:t>자유게시판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자료실 </a:t>
            </a:r>
            <a:r>
              <a:rPr lang="ko-KR" altLang="en-US" dirty="0"/>
              <a:t>- 상하 frame 2개로 </a:t>
            </a:r>
            <a:r>
              <a:rPr lang="ko-KR" altLang="en-US" dirty="0" smtClean="0"/>
              <a:t>나눠서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이벤트 </a:t>
            </a:r>
            <a:r>
              <a:rPr lang="ko-KR" altLang="en-US" dirty="0"/>
              <a:t>= 자유게시판-공지사항(관리자만 기록 가능), 설문조사, </a:t>
            </a:r>
            <a:r>
              <a:rPr lang="ko-KR" altLang="en-US" dirty="0" err="1" smtClean="0"/>
              <a:t>최근글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00</a:t>
            </a:r>
            <a:r>
              <a:rPr lang="ko-KR" altLang="en-US" dirty="0"/>
              <a:t>스페셜 = 동영상</a:t>
            </a:r>
          </a:p>
        </p:txBody>
      </p:sp>
    </p:spTree>
    <p:extLst>
      <p:ext uri="{BB962C8B-B14F-4D97-AF65-F5344CB8AC3E}">
        <p14:creationId xmlns:p14="http://schemas.microsoft.com/office/powerpoint/2010/main" val="322559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95</Words>
  <Application>Microsoft Office PowerPoint</Application>
  <PresentationFormat>와이드스크린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</dc:creator>
  <cp:lastModifiedBy>hong</cp:lastModifiedBy>
  <cp:revision>5</cp:revision>
  <dcterms:created xsi:type="dcterms:W3CDTF">2015-05-14T13:31:22Z</dcterms:created>
  <dcterms:modified xsi:type="dcterms:W3CDTF">2015-05-17T05:44:36Z</dcterms:modified>
</cp:coreProperties>
</file>