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1" r:id="rId6"/>
    <p:sldId id="260" r:id="rId7"/>
    <p:sldId id="264" r:id="rId8"/>
    <p:sldId id="265" r:id="rId9"/>
    <p:sldId id="266" r:id="rId10"/>
    <p:sldId id="262" r:id="rId11"/>
    <p:sldId id="263" r:id="rId12"/>
    <p:sldId id="271" r:id="rId13"/>
    <p:sldId id="272" r:id="rId14"/>
    <p:sldId id="273" r:id="rId15"/>
    <p:sldId id="267" r:id="rId16"/>
    <p:sldId id="274" r:id="rId17"/>
    <p:sldId id="275" r:id="rId18"/>
    <p:sldId id="276" r:id="rId19"/>
    <p:sldId id="268" r:id="rId20"/>
    <p:sldId id="277" r:id="rId21"/>
    <p:sldId id="25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6C55-6C14-4F0D-928C-D7F1BE70B2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88EA6-19EE-4C0A-ABEF-0F83F85DAB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88EA6-19EE-4C0A-ABEF-0F83F85DAB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88EA6-19EE-4C0A-ABEF-0F83F85DAB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88EA6-19EE-4C0A-ABEF-0F83F85DAB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88EA6-19EE-4C0A-ABEF-0F83F85DAB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2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2.png"/><Relationship Id="rId2" Type="http://schemas.openxmlformats.org/officeDocument/2006/relationships/tags" Target="../tags/tag82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image" Target="../media/image2.png"/><Relationship Id="rId2" Type="http://schemas.openxmlformats.org/officeDocument/2006/relationships/tags" Target="../tags/tag90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image" Target="../media/image2.png"/><Relationship Id="rId2" Type="http://schemas.openxmlformats.org/officeDocument/2006/relationships/tags" Target="../tags/tag98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image" Target="../media/image2.png"/><Relationship Id="rId2" Type="http://schemas.openxmlformats.org/officeDocument/2006/relationships/tags" Target="../tags/tag10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3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49800" y="1107090"/>
            <a:ext cx="5209200" cy="47273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6121400" y="1270800"/>
            <a:ext cx="5162550" cy="3156057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7622352" y="4614563"/>
            <a:ext cx="2160646" cy="69790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</a:t>
            </a:r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9"/>
            </p:custDataLst>
          </p:nvPr>
        </p:nvCxnSpPr>
        <p:spPr>
          <a:xfrm>
            <a:off x="6343798" y="4963516"/>
            <a:ext cx="12763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9802564" y="4963516"/>
            <a:ext cx="12763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2457" y="109030"/>
            <a:ext cx="1211486" cy="109941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443943" y="428200"/>
            <a:ext cx="9712800" cy="5792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49800" y="1107090"/>
            <a:ext cx="5209200" cy="47273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120000" y="1270800"/>
            <a:ext cx="5162400" cy="3157200"/>
          </a:xfrm>
        </p:spPr>
        <p:txBody>
          <a:bodyPr anchor="b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7622352" y="4614563"/>
            <a:ext cx="2160646" cy="69790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cxnSp>
        <p:nvCxnSpPr>
          <p:cNvPr id="8" name="直接连接符 7"/>
          <p:cNvCxnSpPr/>
          <p:nvPr>
            <p:custDataLst>
              <p:tags r:id="rId9"/>
            </p:custDataLst>
          </p:nvPr>
        </p:nvCxnSpPr>
        <p:spPr>
          <a:xfrm>
            <a:off x="6343798" y="4963516"/>
            <a:ext cx="127635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10"/>
            </p:custDataLst>
          </p:nvPr>
        </p:nvCxnSpPr>
        <p:spPr>
          <a:xfrm>
            <a:off x="9802564" y="4963516"/>
            <a:ext cx="127635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" y="-190"/>
            <a:ext cx="1211486" cy="10994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80467" y="-190"/>
            <a:ext cx="1211486" cy="1099418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80467" y="5758625"/>
            <a:ext cx="1211486" cy="1099418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" y="-190"/>
            <a:ext cx="1211486" cy="1099418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" y="5758625"/>
            <a:ext cx="1211486" cy="1099418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2457" y="109030"/>
            <a:ext cx="1211486" cy="10994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40114" y="365125"/>
            <a:ext cx="9713685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1640114" y="1825625"/>
            <a:ext cx="9713685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3"/>
          <p:cNvSpPr/>
          <p:nvPr>
            <p:custDataLst>
              <p:tags r:id="rId2"/>
            </p:custDataLst>
          </p:nvPr>
        </p:nvSpPr>
        <p:spPr>
          <a:xfrm>
            <a:off x="7223824" y="1604916"/>
            <a:ext cx="3679919" cy="36481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200" y="716400"/>
            <a:ext cx="5983256" cy="5428800"/>
          </a:xfrm>
          <a:prstGeom prst="rect">
            <a:avLst/>
          </a:prstGeom>
        </p:spPr>
      </p:pic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8396918" y="2053371"/>
            <a:ext cx="1333730" cy="13337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8258461" y="2135966"/>
            <a:ext cx="1610643" cy="1168539"/>
          </a:xfrm>
          <a:prstGeom prst="ellipse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CN" sz="4800" b="1" dirty="0">
                <a:ln w="28575">
                  <a:noFill/>
                </a:ln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ln w="28575">
                <a:noFill/>
              </a:ln>
              <a:solidFill>
                <a:schemeClr val="tx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7223825" y="3470713"/>
            <a:ext cx="3679918" cy="1469587"/>
          </a:xfrm>
        </p:spPr>
        <p:txBody>
          <a:bodyPr anchor="ctr">
            <a:normAutofit/>
          </a:bodyPr>
          <a:lstStyle>
            <a:lvl1pPr algn="ctr">
              <a:defRPr sz="4800" b="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2457" y="109030"/>
            <a:ext cx="1211486" cy="10994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41000" y="363600"/>
            <a:ext cx="97128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1641001" y="1847087"/>
            <a:ext cx="4747099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6606701" y="1847087"/>
            <a:ext cx="4747099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36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36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2457" y="109030"/>
            <a:ext cx="1211486" cy="10994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2457" y="109030"/>
            <a:ext cx="1211486" cy="10994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443943" y="749300"/>
            <a:ext cx="4017057" cy="160020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5"/>
            </p:custDataLst>
          </p:nvPr>
        </p:nvSpPr>
        <p:spPr>
          <a:xfrm>
            <a:off x="5588001" y="749300"/>
            <a:ext cx="5766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1443943" y="2417582"/>
            <a:ext cx="4017057" cy="373531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27.xml"/><Relationship Id="rId23" Type="http://schemas.openxmlformats.org/officeDocument/2006/relationships/tags" Target="../tags/tag126.xml"/><Relationship Id="rId22" Type="http://schemas.openxmlformats.org/officeDocument/2006/relationships/tags" Target="../tags/tag125.xml"/><Relationship Id="rId21" Type="http://schemas.openxmlformats.org/officeDocument/2006/relationships/tags" Target="../tags/tag124.xml"/><Relationship Id="rId20" Type="http://schemas.openxmlformats.org/officeDocument/2006/relationships/tags" Target="../tags/tag12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2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3632009-3252-4392-B884-F7A91489B6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32FEB78-F1CD-46FC-8155-EF2D33A7B60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70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16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7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17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74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17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79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tags" Target="../tags/tag17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8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tags" Target="../tags/tag18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83.xml"/><Relationship Id="rId2" Type="http://schemas.openxmlformats.org/officeDocument/2006/relationships/image" Target="../media/image26.png"/><Relationship Id="rId1" Type="http://schemas.openxmlformats.org/officeDocument/2006/relationships/tags" Target="../tags/tag18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tags" Target="../tags/tag13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image" Target="../media/image5.png"/><Relationship Id="rId5" Type="http://schemas.openxmlformats.org/officeDocument/2006/relationships/tags" Target="../tags/tag154.xml"/><Relationship Id="rId4" Type="http://schemas.openxmlformats.org/officeDocument/2006/relationships/image" Target="../media/image4.png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15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5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5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6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6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6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6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68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121400" y="1757680"/>
            <a:ext cx="5162550" cy="1821180"/>
          </a:xfrm>
        </p:spPr>
        <p:txBody>
          <a:bodyPr>
            <a:normAutofit/>
          </a:bodyPr>
          <a:p>
            <a:r>
              <a:rPr lang="zh-CN" altLang="en-US"/>
              <a:t>媒体安全技术</a:t>
            </a:r>
            <a:br>
              <a:rPr lang="zh-CN" altLang="en-US"/>
            </a:br>
            <a:r>
              <a:rPr lang="en-US" altLang="zh-CN"/>
              <a:t>       </a:t>
            </a:r>
            <a:r>
              <a:rPr lang="en-US" altLang="zh-CN" sz="4400"/>
              <a:t>-</a:t>
            </a:r>
            <a:r>
              <a:rPr lang="zh-CN" altLang="en-US" sz="4400"/>
              <a:t>成果展示</a:t>
            </a:r>
            <a:endParaRPr lang="zh-CN" altLang="en-US" sz="4400"/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622540" y="4392930"/>
            <a:ext cx="2160905" cy="1057275"/>
          </a:xfrm>
        </p:spPr>
        <p:txBody>
          <a:bodyPr>
            <a:normAutofit lnSpcReduction="10000"/>
          </a:bodyPr>
          <a:p>
            <a:r>
              <a:rPr lang="en-US" altLang="zh-CN"/>
              <a:t>18</a:t>
            </a:r>
            <a:r>
              <a:rPr lang="zh-CN" altLang="en-US"/>
              <a:t>数媒技</a:t>
            </a:r>
            <a:r>
              <a:rPr lang="en-US" altLang="zh-CN"/>
              <a:t>3</a:t>
            </a:r>
            <a:r>
              <a:rPr lang="zh-CN" altLang="en-US"/>
              <a:t>班</a:t>
            </a:r>
            <a:endParaRPr lang="zh-CN" altLang="da-DK"/>
          </a:p>
          <a:p>
            <a:r>
              <a:rPr lang="zh-CN" altLang="da-DK"/>
              <a:t>陈婉芊</a:t>
            </a:r>
            <a:endParaRPr lang="zh-CN" altLang="da-DK"/>
          </a:p>
          <a:p>
            <a:r>
              <a:rPr lang="en-US" altLang="zh-CN"/>
              <a:t>201810513036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43990" y="749300"/>
            <a:ext cx="3490595" cy="8915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生成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ey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19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077595"/>
            <a:ext cx="4955540" cy="1942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20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85" y="3472815"/>
            <a:ext cx="5423535" cy="21259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43990" y="749300"/>
            <a:ext cx="3490595" cy="89154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3.DES</a:t>
            </a:r>
            <a:r>
              <a:rPr lang="zh-CN" altLang="en-US" dirty="0">
                <a:solidFill>
                  <a:schemeClr val="tx1"/>
                </a:solidFill>
              </a:rPr>
              <a:t>加密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2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90" y="2471738"/>
            <a:ext cx="4093210" cy="256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2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258" y="872808"/>
            <a:ext cx="4267835" cy="26777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23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575" y="4186555"/>
            <a:ext cx="4453890" cy="17456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43990" y="749300"/>
            <a:ext cx="3490595" cy="89154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4.DES</a:t>
            </a:r>
            <a:r>
              <a:rPr lang="zh-CN" altLang="en-US" dirty="0">
                <a:solidFill>
                  <a:schemeClr val="tx1"/>
                </a:solidFill>
              </a:rPr>
              <a:t>解密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24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023745"/>
            <a:ext cx="4362450" cy="2737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25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80" y="1068705"/>
            <a:ext cx="4279265" cy="2684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26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4423410"/>
            <a:ext cx="4338320" cy="16998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  <a:endParaRPr lang="zh-CN" altLang="en-US" dirty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8436610" y="2147966"/>
            <a:ext cx="1254125" cy="1181339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b">
            <a:spAutoFit/>
          </a:bodyPr>
          <a:p>
            <a:pPr algn="ctr"/>
            <a:r>
              <a:rPr lang="en-US" altLang="zh-CN" sz="4800" b="1" dirty="0">
                <a:ln w="28575">
                  <a:noFill/>
                </a:ln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03</a:t>
            </a:r>
            <a:endParaRPr lang="en-US" altLang="zh-CN" sz="4800" b="1" dirty="0">
              <a:ln w="28575">
                <a:noFill/>
              </a:ln>
              <a:solidFill>
                <a:schemeClr val="tx1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密钥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 descr="IHVXISN8(JE1S(E3A(3@AS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45" y="2586355"/>
            <a:ext cx="3433445" cy="1704340"/>
          </a:xfrm>
          <a:prstGeom prst="rect">
            <a:avLst/>
          </a:prstGeom>
        </p:spPr>
      </p:pic>
      <p:pic>
        <p:nvPicPr>
          <p:cNvPr id="7" name="图片 6" descr="RW5WU(_F@]ISW{7BGJ5{(5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195" y="2586355"/>
            <a:ext cx="2476500" cy="3105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74495" y="198120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随机生成密钥：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16650" y="181991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中国剩余定理</a:t>
            </a:r>
            <a:r>
              <a:rPr lang="zh-CN" altLang="en-US"/>
              <a:t>处理后：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43990" y="749300"/>
            <a:ext cx="4943475" cy="16002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2.DES</a:t>
            </a:r>
            <a:r>
              <a:rPr lang="zh-CN" altLang="en-US" dirty="0">
                <a:solidFill>
                  <a:schemeClr val="tx1"/>
                </a:solidFill>
              </a:rPr>
              <a:t>加密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1" name="图片 27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465" y="2230755"/>
            <a:ext cx="5313680" cy="396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N[C@~1OUY7Q1XJ])_@{W(A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" y="2230755"/>
            <a:ext cx="5313680" cy="39681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6440" y="18656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原文：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87465" y="1865630"/>
            <a:ext cx="111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加密后：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43990" y="749300"/>
            <a:ext cx="4998085" cy="16002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3.DES</a:t>
            </a:r>
            <a:r>
              <a:rPr lang="zh-CN" altLang="en-US" dirty="0">
                <a:solidFill>
                  <a:schemeClr val="tx1"/>
                </a:solidFill>
              </a:rPr>
              <a:t>解密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28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290" y="1751965"/>
            <a:ext cx="5519420" cy="41217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392285" y="4780915"/>
            <a:ext cx="2035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成功复原！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/>
              <a:t>清单</a:t>
            </a:r>
            <a:endParaRPr lang="zh-CN" altLang="en-US" dirty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8436610" y="2147966"/>
            <a:ext cx="1254125" cy="1181339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b">
            <a:spAutoFit/>
          </a:bodyPr>
          <a:p>
            <a:pPr algn="ctr"/>
            <a:r>
              <a:rPr lang="en-US" altLang="zh-CN" sz="4800" b="1" dirty="0">
                <a:ln w="28575">
                  <a:noFill/>
                </a:ln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04</a:t>
            </a:r>
            <a:endParaRPr lang="en-US" altLang="zh-CN" sz="4800" b="1" dirty="0">
              <a:ln w="28575">
                <a:noFill/>
              </a:ln>
              <a:solidFill>
                <a:schemeClr val="tx1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2979420" y="2200275"/>
            <a:ext cx="7851140" cy="31889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story.txt			</a:t>
            </a:r>
            <a:r>
              <a:rPr lang="zh-CN" altLang="en-US" sz="2400" dirty="0"/>
              <a:t>待加密文件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encode.txt			</a:t>
            </a:r>
            <a:r>
              <a:rPr lang="zh-CN" altLang="en-US" sz="2400" dirty="0"/>
              <a:t>加密后文件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decode.txt			</a:t>
            </a:r>
            <a:r>
              <a:rPr lang="zh-CN" altLang="en-US" sz="2400" dirty="0"/>
              <a:t>解密后文件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key.txt			</a:t>
            </a:r>
            <a:r>
              <a:rPr lang="zh-CN" altLang="en-US" sz="2400" dirty="0"/>
              <a:t>随机生成的密钥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length.txt			</a:t>
            </a:r>
            <a:r>
              <a:rPr lang="zh-CN" altLang="en-US" sz="2400" dirty="0"/>
              <a:t>待加密文件长度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key_remain*.txt		</a:t>
            </a:r>
            <a:r>
              <a:rPr lang="zh-CN" altLang="en-US" sz="2400" dirty="0"/>
              <a:t>中国剩余定理处理后的密钥</a:t>
            </a:r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感谢您的聆听与观看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622540" y="4614545"/>
            <a:ext cx="2160905" cy="109728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18</a:t>
            </a:r>
            <a:r>
              <a:rPr lang="zh-CN" altLang="en-US" dirty="0"/>
              <a:t>数媒技</a:t>
            </a:r>
            <a:r>
              <a:rPr lang="en-US" altLang="zh-CN" dirty="0"/>
              <a:t>3</a:t>
            </a:r>
            <a:r>
              <a:rPr lang="zh-CN" altLang="en-US" dirty="0"/>
              <a:t>班</a:t>
            </a:r>
            <a:endParaRPr lang="zh-CN" altLang="da-DK" dirty="0"/>
          </a:p>
          <a:p>
            <a:r>
              <a:rPr lang="zh-CN" altLang="da-DK" dirty="0"/>
              <a:t>陈婉芊</a:t>
            </a:r>
            <a:endParaRPr lang="zh-CN" altLang="da-DK" dirty="0"/>
          </a:p>
          <a:p>
            <a:r>
              <a:rPr lang="en-US" altLang="zh-CN" dirty="0"/>
              <a:t>201810513036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/>
          <p:cNvSpPr/>
          <p:nvPr>
            <p:custDataLst>
              <p:tags r:id="rId1"/>
            </p:custDataLst>
          </p:nvPr>
        </p:nvSpPr>
        <p:spPr>
          <a:xfrm>
            <a:off x="1598637" y="3159777"/>
            <a:ext cx="690750" cy="67566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2475691" y="2837851"/>
            <a:ext cx="3172209" cy="715273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ea typeface="+mj-ea"/>
                <a:cs typeface="+mj-cs"/>
              </a:rPr>
              <a:t>代码</a:t>
            </a:r>
            <a:endParaRPr lang="zh-CN" alt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39" name="文本框 38"/>
          <p:cNvSpPr txBox="1"/>
          <p:nvPr>
            <p:custDataLst>
              <p:tags r:id="rId3"/>
            </p:custDataLst>
          </p:nvPr>
        </p:nvSpPr>
        <p:spPr>
          <a:xfrm>
            <a:off x="2475693" y="3564149"/>
            <a:ext cx="3172207" cy="593221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just">
              <a:defRPr sz="1400">
                <a:solidFill>
                  <a:srgbClr val="474546"/>
                </a:solidFill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思路</a:t>
            </a:r>
            <a:r>
              <a:rPr lang="zh-CN" altLang="en-US" sz="1800" dirty="0">
                <a:solidFill>
                  <a:schemeClr val="tx1"/>
                </a:solidFill>
              </a:rPr>
              <a:t>及核心代码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1" name="矩形: 圆角 23"/>
          <p:cNvSpPr/>
          <p:nvPr>
            <p:custDataLst>
              <p:tags r:id="rId4"/>
            </p:custDataLst>
          </p:nvPr>
        </p:nvSpPr>
        <p:spPr>
          <a:xfrm>
            <a:off x="6544100" y="3159777"/>
            <a:ext cx="690750" cy="67566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7421154" y="2837851"/>
            <a:ext cx="3172209" cy="715273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ea typeface="+mj-ea"/>
                <a:cs typeface="+mj-cs"/>
              </a:rPr>
              <a:t>交互</a:t>
            </a:r>
            <a:r>
              <a:rPr lang="zh-CN" altLang="en-US" sz="2400" dirty="0">
                <a:solidFill>
                  <a:schemeClr val="tx1"/>
                </a:solidFill>
                <a:ea typeface="+mj-ea"/>
                <a:cs typeface="+mj-cs"/>
              </a:rPr>
              <a:t>界面</a:t>
            </a:r>
            <a:endParaRPr lang="zh-CN" alt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43" name="文本框 42"/>
          <p:cNvSpPr txBox="1"/>
          <p:nvPr>
            <p:custDataLst>
              <p:tags r:id="rId6"/>
            </p:custDataLst>
          </p:nvPr>
        </p:nvSpPr>
        <p:spPr>
          <a:xfrm>
            <a:off x="7421156" y="3564149"/>
            <a:ext cx="3172207" cy="593221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just">
              <a:defRPr sz="1400">
                <a:solidFill>
                  <a:srgbClr val="474546"/>
                </a:solidFill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用户交互</a:t>
            </a:r>
            <a:r>
              <a:rPr lang="zh-CN" altLang="en-US" sz="1800" dirty="0">
                <a:solidFill>
                  <a:schemeClr val="tx1"/>
                </a:solidFill>
              </a:rPr>
              <a:t>效果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8" name="矩形: 圆角 23"/>
          <p:cNvSpPr/>
          <p:nvPr>
            <p:custDataLst>
              <p:tags r:id="rId7"/>
            </p:custDataLst>
          </p:nvPr>
        </p:nvSpPr>
        <p:spPr>
          <a:xfrm>
            <a:off x="1598637" y="4896579"/>
            <a:ext cx="690750" cy="67566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03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>
            <p:custDataLst>
              <p:tags r:id="rId8"/>
            </p:custDataLst>
          </p:nvPr>
        </p:nvSpPr>
        <p:spPr>
          <a:xfrm>
            <a:off x="2475691" y="4574653"/>
            <a:ext cx="3172209" cy="715273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ea typeface="+mj-ea"/>
                <a:cs typeface="+mj-cs"/>
              </a:rPr>
              <a:t>结果</a:t>
            </a:r>
            <a:endParaRPr lang="zh-CN" alt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50" name="文本框 49"/>
          <p:cNvSpPr txBox="1"/>
          <p:nvPr>
            <p:custDataLst>
              <p:tags r:id="rId9"/>
            </p:custDataLst>
          </p:nvPr>
        </p:nvSpPr>
        <p:spPr>
          <a:xfrm>
            <a:off x="2475693" y="5300951"/>
            <a:ext cx="3172207" cy="593221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just">
              <a:defRPr sz="1400">
                <a:solidFill>
                  <a:srgbClr val="474546"/>
                </a:solidFill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加解密的</a:t>
            </a:r>
            <a:r>
              <a:rPr lang="zh-CN" altLang="en-US" sz="1800" dirty="0">
                <a:solidFill>
                  <a:schemeClr val="tx1"/>
                </a:solidFill>
              </a:rPr>
              <a:t>最终结果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矩形: 圆角 23"/>
          <p:cNvSpPr/>
          <p:nvPr>
            <p:custDataLst>
              <p:tags r:id="rId10"/>
            </p:custDataLst>
          </p:nvPr>
        </p:nvSpPr>
        <p:spPr>
          <a:xfrm>
            <a:off x="6544100" y="4896579"/>
            <a:ext cx="690750" cy="67566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>
            <p:custDataLst>
              <p:tags r:id="rId11"/>
            </p:custDataLst>
          </p:nvPr>
        </p:nvSpPr>
        <p:spPr>
          <a:xfrm>
            <a:off x="7421154" y="4574653"/>
            <a:ext cx="3172209" cy="715273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ea typeface="+mj-ea"/>
                <a:cs typeface="+mj-cs"/>
                <a:sym typeface="+mn-ea"/>
              </a:rPr>
              <a:t>文件清单</a:t>
            </a:r>
            <a:endParaRPr lang="zh-CN" alt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53" name="文本框 52"/>
          <p:cNvSpPr txBox="1"/>
          <p:nvPr>
            <p:custDataLst>
              <p:tags r:id="rId12"/>
            </p:custDataLst>
          </p:nvPr>
        </p:nvSpPr>
        <p:spPr>
          <a:xfrm>
            <a:off x="7421156" y="5300951"/>
            <a:ext cx="3172207" cy="593221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just">
              <a:defRPr sz="1400">
                <a:solidFill>
                  <a:srgbClr val="474546"/>
                </a:solidFill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所有使用、生成的文件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5361979" y="313037"/>
            <a:ext cx="1601859" cy="707886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zh-CN" altLang="en-US" sz="3600" b="1">
                <a:latin typeface="+mj-lt"/>
                <a:ea typeface="+mj-ea"/>
                <a:cs typeface="+mj-cs"/>
              </a:rPr>
              <a:t>目 录</a:t>
            </a:r>
            <a:endParaRPr lang="zh-CN" altLang="en-US" sz="3600" b="1">
              <a:latin typeface="+mj-lt"/>
              <a:ea typeface="+mj-ea"/>
              <a:cs typeface="+mj-cs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3605829" y="-25893"/>
            <a:ext cx="1863907" cy="189180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altLang="zh-CN" sz="10000" b="1" dirty="0"/>
              <a:t>C</a:t>
            </a:r>
            <a:endParaRPr lang="zh-CN" altLang="en-US" sz="10000" b="1" dirty="0"/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5361978" y="1028081"/>
            <a:ext cx="1601859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2000" dirty="0"/>
              <a:t>ONTENTS</a:t>
            </a:r>
            <a:endParaRPr lang="zh-CN" altLang="en-US" sz="2000" dirty="0"/>
          </a:p>
        </p:txBody>
      </p:sp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endParaRPr lang="zh-CN" altLang="en-US" dirty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8258461" y="2135966"/>
            <a:ext cx="1610643" cy="1168539"/>
          </a:xfrm>
          <a:prstGeom prst="ellipse">
            <a:avLst/>
          </a:prstGeom>
          <a:noFill/>
        </p:spPr>
        <p:txBody>
          <a:bodyPr wrap="square" rtlCol="0" anchor="b">
            <a:spAutoFit/>
          </a:bodyPr>
          <a:p>
            <a:pPr algn="ctr"/>
            <a:r>
              <a:rPr lang="en-US" altLang="zh-CN" sz="4800" b="1" dirty="0">
                <a:ln w="28575">
                  <a:noFill/>
                </a:ln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01</a:t>
            </a:r>
            <a:endParaRPr lang="en-US" altLang="zh-CN" sz="4800" b="1" dirty="0">
              <a:ln w="28575">
                <a:noFill/>
              </a:ln>
              <a:solidFill>
                <a:schemeClr val="tx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935470" y="5680710"/>
            <a:ext cx="4392295" cy="336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具体代码介绍见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en-US" b="1" dirty="0">
                <a:solidFill>
                  <a:srgbClr val="FF0000"/>
                </a:solidFill>
              </a:rPr>
              <a:t>程序详细设计说明文档</a:t>
            </a:r>
            <a:r>
              <a:rPr lang="en-US" altLang="zh-CN" b="1" dirty="0">
                <a:solidFill>
                  <a:srgbClr val="FF0000"/>
                </a:solidFill>
              </a:rPr>
              <a:t>.docx”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生成</a:t>
            </a:r>
            <a:r>
              <a:rPr lang="zh-CN" altLang="en-US" dirty="0">
                <a:solidFill>
                  <a:schemeClr val="tx1"/>
                </a:solidFill>
              </a:rPr>
              <a:t>密钥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98575" y="1581785"/>
            <a:ext cx="3308350" cy="51879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A.</a:t>
            </a:r>
            <a:r>
              <a:rPr lang="zh-CN" altLang="en-US" dirty="0"/>
              <a:t>列举所有的弱密钥和</a:t>
            </a:r>
            <a:r>
              <a:rPr lang="zh-CN" altLang="en-US" dirty="0"/>
              <a:t>半弱密钥</a:t>
            </a:r>
            <a:endParaRPr lang="zh-CN" altLang="en-US" dirty="0"/>
          </a:p>
        </p:txBody>
      </p:sp>
      <p:pic>
        <p:nvPicPr>
          <p:cNvPr id="3" name="图片 2" descr="R7R7)7XWF0PQ6Z)K9DF5%SR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8055" y="2100580"/>
            <a:ext cx="2810510" cy="4486275"/>
          </a:xfrm>
          <a:prstGeom prst="rect">
            <a:avLst/>
          </a:prstGeom>
        </p:spPr>
      </p:pic>
      <p:pic>
        <p:nvPicPr>
          <p:cNvPr id="6" name="图片 5" descr="@JBW_V}MHB0ZW94B}AE8UV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03980" y="3607435"/>
            <a:ext cx="8026400" cy="2436495"/>
          </a:xfrm>
          <a:prstGeom prst="rect">
            <a:avLst/>
          </a:prstGeom>
        </p:spPr>
      </p:pic>
      <p:sp>
        <p:nvSpPr>
          <p:cNvPr id="7" name="文本占位符 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461000" y="2937510"/>
            <a:ext cx="5066665" cy="518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B.</a:t>
            </a:r>
            <a:r>
              <a:rPr lang="zh-CN" altLang="en-US" dirty="0"/>
              <a:t>随机生成密钥，去除弱密钥和半弱密钥，并</a:t>
            </a:r>
            <a:r>
              <a:rPr lang="zh-CN" altLang="en-US" dirty="0"/>
              <a:t>存入文件</a:t>
            </a:r>
            <a:endParaRPr lang="zh-CN" altLang="en-US" dirty="0"/>
          </a:p>
        </p:txBody>
      </p:sp>
      <p:sp>
        <p:nvSpPr>
          <p:cNvPr id="10" name="文本占位符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7538085" y="749300"/>
            <a:ext cx="4392295" cy="336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具体代码介绍见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en-US" b="1" dirty="0">
                <a:solidFill>
                  <a:srgbClr val="FF0000"/>
                </a:solidFill>
              </a:rPr>
              <a:t>程序详细设计说明文档</a:t>
            </a:r>
            <a:r>
              <a:rPr lang="en-US" altLang="zh-CN" b="1" dirty="0">
                <a:solidFill>
                  <a:srgbClr val="FF0000"/>
                </a:solidFill>
              </a:rPr>
              <a:t>.docx”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43990" y="749300"/>
            <a:ext cx="6512560" cy="109093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中国剩余定理</a:t>
            </a:r>
            <a:r>
              <a:rPr lang="zh-CN" altLang="en-US" dirty="0">
                <a:solidFill>
                  <a:schemeClr val="tx1"/>
                </a:solidFill>
              </a:rPr>
              <a:t>分配密钥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KM}H_%%DEC_`2DXC}(3Y8Y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" y="2442845"/>
            <a:ext cx="5332730" cy="2635250"/>
          </a:xfrm>
          <a:prstGeom prst="rect">
            <a:avLst/>
          </a:prstGeom>
        </p:spPr>
      </p:pic>
      <p:pic>
        <p:nvPicPr>
          <p:cNvPr id="6" name="图片 5" descr="H_HL}OFNC%Q`EOPDF62]OC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55" y="2016125"/>
            <a:ext cx="5775960" cy="41624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3.DES</a:t>
            </a:r>
            <a:r>
              <a:rPr lang="zh-CN" altLang="en-US" dirty="0">
                <a:solidFill>
                  <a:schemeClr val="tx1"/>
                </a:solidFill>
              </a:rPr>
              <a:t>加密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 descr=")~6JIX[KP~Y8]~OWGYJ]5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214245"/>
            <a:ext cx="5724525" cy="771525"/>
          </a:xfrm>
          <a:prstGeom prst="rect">
            <a:avLst/>
          </a:prstGeom>
        </p:spPr>
      </p:pic>
      <p:pic>
        <p:nvPicPr>
          <p:cNvPr id="7" name="图片 6" descr="5UV2QS[7DWYZ[Q}23VI~L`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3382645"/>
            <a:ext cx="7914640" cy="28936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4.DES</a:t>
            </a:r>
            <a:r>
              <a:rPr lang="zh-CN" altLang="en-US" dirty="0">
                <a:solidFill>
                  <a:schemeClr val="tx1"/>
                </a:solidFill>
              </a:rPr>
              <a:t>解密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 descr=")L)9ITT~[((1KB@YE`_I5O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0" y="1816100"/>
            <a:ext cx="5734050" cy="533400"/>
          </a:xfrm>
          <a:prstGeom prst="rect">
            <a:avLst/>
          </a:prstGeom>
        </p:spPr>
      </p:pic>
      <p:pic>
        <p:nvPicPr>
          <p:cNvPr id="7" name="图片 6" descr="{1AA5R27IGX1SKK1KH`3[}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75" y="2731770"/>
            <a:ext cx="7991475" cy="37242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交互</a:t>
            </a:r>
            <a:r>
              <a:rPr lang="zh-CN" altLang="en-US" dirty="0"/>
              <a:t>界面</a:t>
            </a:r>
            <a:endParaRPr lang="zh-CN" altLang="en-US" dirty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8436610" y="2066760"/>
            <a:ext cx="1254125" cy="126254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b">
            <a:spAutoFit/>
          </a:bodyPr>
          <a:p>
            <a:pPr algn="ctr"/>
            <a:r>
              <a:rPr lang="en-US" altLang="zh-CN" sz="4800" b="1" dirty="0">
                <a:ln w="28575">
                  <a:noFill/>
                </a:ln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02</a:t>
            </a:r>
            <a:endParaRPr lang="en-US" altLang="zh-CN" sz="4800" b="1" dirty="0">
              <a:ln w="28575">
                <a:noFill/>
              </a:ln>
              <a:solidFill>
                <a:schemeClr val="tx1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43990" y="749300"/>
            <a:ext cx="3490595" cy="89154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初始界面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17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75" y="1205230"/>
            <a:ext cx="4785995" cy="1875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18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90" y="3586480"/>
            <a:ext cx="5499100" cy="23183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25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2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458_1"/>
  <p:tag name="KSO_WM_TEMPLATE_CATEGORY" val="custom"/>
  <p:tag name="KSO_WM_TEMPLATE_INDEX" val="20177125"/>
  <p:tag name="KSO_WM_TEMPLATE_SUBCATEGORY" val="0"/>
  <p:tag name="KSO_WM_TEMPLATE_THUMBS_INDEX" val="1、5、6、11、12、19、26、30、31、32、"/>
  <p:tag name="KSO_WM_TEMPLATE_MASTER_TYPE" val="1"/>
  <p:tag name="KSO_WM_TEMPLATE_COLOR_TYPE" val="0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" val="时钟商务清新简约工作总结汇报通用"/>
  <p:tag name="KSO_WM_TEMPLATE_CATEGORY" val="custom"/>
  <p:tag name="KSO_WM_TEMPLATE_INDEX" val="20177125"/>
  <p:tag name="KSO_WM_UNIT_ID" val="custom20177125_1*a*1"/>
  <p:tag name="KSO_WM_UNIT_ISNUMDGMTITLE" val="0"/>
  <p:tag name="KSO_WM_UNIT_NOCLEAR" val="0"/>
  <p:tag name="KSO_WM_UNIT_DIAGRAM_ISNUMVISUAL" val="0"/>
  <p:tag name="KSO_WM_UNIT_DIAGRAM_ISREFERUNIT" val="0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4"/>
  <p:tag name="KSO_WM_UNIT_PRESET_TEXT_LEN" val="26"/>
  <p:tag name="KSO_WM_TEMPLATE_CATEGORY" val="custom"/>
  <p:tag name="KSO_WM_TEMPLATE_INDEX" val="20177125"/>
  <p:tag name="KSO_WM_UNIT_ID" val="custom20177125_1*b*1"/>
  <p:tag name="KSO_WM_UNIT_ISNUMDGMTITLE" val="0"/>
  <p:tag name="KSO_WM_UNIT_NOCLEAR" val="0"/>
  <p:tag name="KSO_WM_UNIT_DIAGRAM_ISNUMVISUAL" val="0"/>
  <p:tag name="KSO_WM_UNIT_DIAGRAM_ISREFERUNIT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177125_1"/>
  <p:tag name="KSO_WM_TEMPLATE_SUBCATEGORY" val="0"/>
  <p:tag name="KSO_WM_TEMPLATE_MASTER_TYPE" val="1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77125"/>
  <p:tag name="KSO_WM_SLIDE_LAYOUT" val="a_b"/>
  <p:tag name="KSO_WM_SLIDE_LAYOUT_CNT" val="1_1"/>
  <p:tag name="KSO_WM_UNIT_SHOW_EDIT_AREA_INDICATION" val="1"/>
  <p:tag name="KSO_WM_TEMPLATE_THUMBS_INDEX" val="1、5、6、11、12、19、26、30、31、32、"/>
  <p:tag name="KSO_WM_COMBINE_RELATE_SLIDE_ID" val="background20176458_1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77125"/>
  <p:tag name="KSO_WM_DIAGRAM_GROUP_CODE" val="l1-1"/>
  <p:tag name="KSO_WM_UNIT_ID" val="custom20177125_8*l_h_i*1_1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1_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2"/>
  <p:tag name="KSO_WM_TEMPLATE_CATEGORY" val="custom"/>
  <p:tag name="KSO_WM_TEMPLATE_INDEX" val="20177125"/>
  <p:tag name="KSO_WM_DIAGRAM_GROUP_CODE" val="l1-1"/>
  <p:tag name="KSO_WM_UNIT_ID" val="custom20177125_8*l_h_a*1_1_1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26"/>
  <p:tag name="KSO_WM_TEMPLATE_CATEGORY" val="custom"/>
  <p:tag name="KSO_WM_TEMPLATE_INDEX" val="20177125"/>
  <p:tag name="KSO_WM_DIAGRAM_GROUP_CODE" val="l1-1"/>
  <p:tag name="KSO_WM_UNIT_ID" val="custom20177125_8*l_h_f*1_1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77125"/>
  <p:tag name="KSO_WM_DIAGRAM_GROUP_CODE" val="l1-1"/>
  <p:tag name="KSO_WM_UNIT_ID" val="custom20177125_8*l_h_i*1_2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2"/>
  <p:tag name="KSO_WM_TEMPLATE_CATEGORY" val="custom"/>
  <p:tag name="KSO_WM_TEMPLATE_INDEX" val="20177125"/>
  <p:tag name="KSO_WM_DIAGRAM_GROUP_CODE" val="l1-1"/>
  <p:tag name="KSO_WM_UNIT_ID" val="custom20177125_8*l_h_a*1_2_1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26"/>
  <p:tag name="KSO_WM_TEMPLATE_CATEGORY" val="custom"/>
  <p:tag name="KSO_WM_TEMPLATE_INDEX" val="20177125"/>
  <p:tag name="KSO_WM_DIAGRAM_GROUP_CODE" val="l1-1"/>
  <p:tag name="KSO_WM_UNIT_ID" val="custom20177125_8*l_h_f*1_2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77125"/>
  <p:tag name="KSO_WM_DIAGRAM_GROUP_CODE" val="l1-1"/>
  <p:tag name="KSO_WM_UNIT_ID" val="custom20177125_8*l_h_i*1_3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3_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2"/>
  <p:tag name="KSO_WM_TEMPLATE_CATEGORY" val="custom"/>
  <p:tag name="KSO_WM_TEMPLATE_INDEX" val="20177125"/>
  <p:tag name="KSO_WM_DIAGRAM_GROUP_CODE" val="l1-1"/>
  <p:tag name="KSO_WM_UNIT_ID" val="custom20177125_8*l_h_a*1_3_1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26"/>
  <p:tag name="KSO_WM_TEMPLATE_CATEGORY" val="custom"/>
  <p:tag name="KSO_WM_TEMPLATE_INDEX" val="20177125"/>
  <p:tag name="KSO_WM_DIAGRAM_GROUP_CODE" val="l1-1"/>
  <p:tag name="KSO_WM_UNIT_ID" val="custom20177125_8*l_h_f*1_3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4_1"/>
  <p:tag name="KSO_WM_UNIT_LAYERLEVEL" val="1_1_1"/>
  <p:tag name="KSO_WM_TEMPLATE_CATEGORY" val="custom"/>
  <p:tag name="KSO_WM_TEMPLATE_INDEX" val="20177125"/>
  <p:tag name="KSO_WM_DIAGRAM_GROUP_CODE" val="l1-1"/>
  <p:tag name="KSO_WM_UNIT_ID" val="custom20177125_8*l_h_i*1_4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4_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2"/>
  <p:tag name="KSO_WM_TEMPLATE_CATEGORY" val="custom"/>
  <p:tag name="KSO_WM_TEMPLATE_INDEX" val="20177125"/>
  <p:tag name="KSO_WM_DIAGRAM_GROUP_CODE" val="l1-1"/>
  <p:tag name="KSO_WM_UNIT_ID" val="custom20177125_8*l_h_a*1_4_1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26"/>
  <p:tag name="KSO_WM_TEMPLATE_CATEGORY" val="custom"/>
  <p:tag name="KSO_WM_TEMPLATE_INDEX" val="20177125"/>
  <p:tag name="KSO_WM_DIAGRAM_GROUP_CODE" val="l1-1"/>
  <p:tag name="KSO_WM_UNIT_ID" val="custom20177125_8*l_h_f*1_4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 录"/>
  <p:tag name="KSO_WM_TEMPLATE_CATEGORY" val="custom"/>
  <p:tag name="KSO_WM_TEMPLATE_INDEX" val="20177125"/>
  <p:tag name="KSO_WM_DIAGRAM_GROUP_CODE" val="l1-1"/>
  <p:tag name="KSO_WM_UNIT_ID" val="custom20177125_8*a*1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77125"/>
  <p:tag name="KSO_WM_DIAGRAM_GROUP_CODE" val="l1-1"/>
  <p:tag name="KSO_WM_UNIT_ID" val="custom20177125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177125"/>
  <p:tag name="KSO_WM_DIAGRAM_GROUP_CODE" val="l1-1"/>
  <p:tag name="KSO_WM_UNIT_ID" val="custom20177125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COMBINE_RELATE_SLIDE_ID" val="diagram20170855_3"/>
  <p:tag name="KSO_WM_TEMPLATE_CATEGORY" val="custom"/>
  <p:tag name="KSO_WM_TEMPLATE_INDEX" val="20177125"/>
  <p:tag name="KSO_WM_SLIDE_ID" val="custom20177125_8"/>
  <p:tag name="KSO_WM_SLIDE_INDEX" val="8"/>
  <p:tag name="KSO_WM_DIAGRAM_GROUP_CODE" val="l1-1"/>
  <p:tag name="KSO_WM_TEMPLATE_SUBCATEGORY" val="0"/>
  <p:tag name="KSO_WM_TEMPLATE_MASTER_TYPE" val="1"/>
  <p:tag name="KSO_WM_TEMPLATE_COLOR_TYPE" val="0"/>
  <p:tag name="KSO_WM_SLIDE_DIAGTYPE" val="l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SETION_x000B_TITL"/>
  <p:tag name="KSO_WM_TEMPLATE_CATEGORY" val="custom"/>
  <p:tag name="KSO_WM_TEMPLATE_INDEX" val="20177125"/>
  <p:tag name="KSO_WM_UNIT_ID" val="custom20177125_11*a*1"/>
  <p:tag name="KSO_WM_UNIT_ISNUMDGMTITLE" val="0"/>
  <p:tag name="KSO_WM_UNIT_NOCLEAR" val="0"/>
  <p:tag name="KSO_WM_UNIT_DIAGRAM_ISNUMVISUAL" val="0"/>
  <p:tag name="KSO_WM_UNIT_DIAGRAM_ISREFERUNIT" val="0"/>
</p:tagLst>
</file>

<file path=ppt/tags/tag148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77125_11*e*1"/>
  <p:tag name="KSO_WM_TEMPLATE_CATEGORY" val="custom"/>
  <p:tag name="KSO_WM_TEMPLATE_INDEX" val="20177125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f"/>
  <p:tag name="KSO_WM_UNIT_INDEX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232"/>
  <p:tag name="KSO_WM_TEMPLATE_CATEGORY" val="custom"/>
  <p:tag name="KSO_WM_TEMPLATE_INDEX" val="20177125"/>
  <p:tag name="KSO_WM_UNIT_ID" val="custom20177125_4*f*1"/>
  <p:tag name="KSO_WM_UNIT_SUBTYPE" val="a"/>
  <p:tag name="KSO_WM_UNIT_NOCLEAR" val="0"/>
  <p:tag name="KSO_WM_UNIT_DIAGRAM_ISNUMVISUAL" val="0"/>
  <p:tag name="KSO_WM_UNIT_DIAGRAM_ISREFERUNIT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BEAUTIFY_FLAG" val="#wm#"/>
  <p:tag name="KSO_WM_COMBINE_RELATE_SLIDE_ID" val="background20176458_6"/>
  <p:tag name="KSO_WM_TEMPLATE_CATEGORY" val="custom"/>
  <p:tag name="KSO_WM_TEMPLATE_INDEX" val="20177125"/>
  <p:tag name="KSO_WM_SLIDE_ID" val="custom20177125_11"/>
  <p:tag name="KSO_WM_SLIDE_INDEX" val="11"/>
  <p:tag name="KSO_WM_TEMPLATE_SUBCATEGORY" val="0"/>
  <p:tag name="KSO_WM_TEMPLATE_MASTER_TYPE" val="1"/>
  <p:tag name="KSO_WM_TEMPLATE_COLOR_TYPE" val="0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6"/>
  <p:tag name="KSO_WM_UNIT_LAYERLEVEL" val="1"/>
  <p:tag name="KSO_WM_UNIT_INDEX" val="1"/>
  <p:tag name="KSO_WM_UNIT_TYPE" val="a"/>
  <p:tag name="KSO_WM_TEMPLATE_CATEGORY" val="custom"/>
  <p:tag name="KSO_WM_TEMPLATE_INDEX" val="20177125"/>
  <p:tag name="KSO_WM_UNIT_ID" val="custom20177125_4*a*1"/>
  <p:tag name="KSO_WM_UNIT_ISNUMDGMTITLE" val="0"/>
  <p:tag name="KSO_WM_UNIT_NOCLEAR" val="0"/>
  <p:tag name="KSO_WM_UNIT_DIAGRAM_ISNUMVISUAL" val="0"/>
  <p:tag name="KSO_WM_UNIT_DIAGRAM_ISREFERUNIT" val="0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UNIT_TYPE" val="f"/>
  <p:tag name="KSO_WM_UNIT_INDEX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232"/>
  <p:tag name="KSO_WM_TEMPLATE_CATEGORY" val="custom"/>
  <p:tag name="KSO_WM_TEMPLATE_INDEX" val="20177125"/>
  <p:tag name="KSO_WM_UNIT_ID" val="custom20177125_4*f*1"/>
  <p:tag name="KSO_WM_UNIT_SUBTYPE" val="a"/>
  <p:tag name="KSO_WM_UNIT_NOCLEAR" val="0"/>
  <p:tag name="KSO_WM_UNIT_DIAGRAM_ISNUMVISUAL" val="0"/>
  <p:tag name="KSO_WM_UNIT_DIAGRAM_ISREFERUNIT" val="0"/>
</p:tagLst>
</file>

<file path=ppt/tags/tag153.xml><?xml version="1.0" encoding="utf-8"?>
<p:tagLst xmlns:p="http://schemas.openxmlformats.org/presentationml/2006/main">
  <p:tag name="KSO_WM_UNIT_PLACING_PICTURE_USER_VIEWPORT" val="{&quot;height&quot;:7065,&quot;width&quot;:4426}"/>
</p:tagLst>
</file>

<file path=ppt/tags/tag154.xml><?xml version="1.0" encoding="utf-8"?>
<p:tagLst xmlns:p="http://schemas.openxmlformats.org/presentationml/2006/main">
  <p:tag name="KSO_WM_UNIT_PLACING_PICTURE_USER_VIEWPORT" val="{&quot;height&quot;:5655,&quot;width&quot;:18630}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f"/>
  <p:tag name="KSO_WM_UNIT_INDEX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232"/>
  <p:tag name="KSO_WM_TEMPLATE_CATEGORY" val="custom"/>
  <p:tag name="KSO_WM_TEMPLATE_INDEX" val="20177125"/>
  <p:tag name="KSO_WM_UNIT_ID" val="custom20177125_4*f*1"/>
  <p:tag name="KSO_WM_UNIT_SUBTYPE" val="a"/>
  <p:tag name="KSO_WM_UNIT_NOCLEAR" val="0"/>
  <p:tag name="KSO_WM_UNIT_DIAGRAM_ISNUMVISUAL" val="0"/>
  <p:tag name="KSO_WM_UNIT_DIAGRAM_ISREFERUNIT" val="0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f"/>
  <p:tag name="KSO_WM_UNIT_INDEX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232"/>
  <p:tag name="KSO_WM_TEMPLATE_CATEGORY" val="custom"/>
  <p:tag name="KSO_WM_TEMPLATE_INDEX" val="20177125"/>
  <p:tag name="KSO_WM_UNIT_ID" val="custom20177125_4*f*1"/>
  <p:tag name="KSO_WM_UNIT_SUBTYPE" val="a"/>
  <p:tag name="KSO_WM_UNIT_NOCLEAR" val="0"/>
  <p:tag name="KSO_WM_UNIT_DIAGRAM_ISNUMVISUAL" val="0"/>
  <p:tag name="KSO_WM_UNIT_DIAGRAM_ISREFERUNIT" val="0"/>
</p:tagLst>
</file>

<file path=ppt/tags/tag157.xml><?xml version="1.0" encoding="utf-8"?>
<p:tagLst xmlns:p="http://schemas.openxmlformats.org/presentationml/2006/main">
  <p:tag name="KSO_WM_SLIDE_SIZE" val="778*425"/>
  <p:tag name="KSO_WM_SLIDE_POSITION" val="113*59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6458_4"/>
  <p:tag name="KSO_WM_TEMPLATE_CATEGORY" val="custom"/>
  <p:tag name="KSO_WM_TEMPLATE_INDEX" val="20177125"/>
  <p:tag name="KSO_WM_SLIDE_ID" val="custom20177125_4"/>
  <p:tag name="KSO_WM_SLIDE_INDEX" val="4"/>
  <p:tag name="KSO_WM_TEMPLATE_SUBCATEGORY" val="0"/>
  <p:tag name="KSO_WM_TEMPLATE_MASTER_TYPE" val="1"/>
  <p:tag name="KSO_WM_TEMPLATE_COLOR_TYPE" val="0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6"/>
  <p:tag name="KSO_WM_UNIT_LAYERLEVEL" val="1"/>
  <p:tag name="KSO_WM_UNIT_INDEX" val="1"/>
  <p:tag name="KSO_WM_UNIT_TYPE" val="a"/>
  <p:tag name="KSO_WM_TEMPLATE_CATEGORY" val="custom"/>
  <p:tag name="KSO_WM_TEMPLATE_INDEX" val="20177125"/>
  <p:tag name="KSO_WM_UNIT_ID" val="custom20177125_4*a*1"/>
  <p:tag name="KSO_WM_UNIT_ISNUMDGMTITLE" val="0"/>
  <p:tag name="KSO_WM_UNIT_NOCLEAR" val="0"/>
  <p:tag name="KSO_WM_UNIT_DIAGRAM_ISNUMVISUAL" val="0"/>
  <p:tag name="KSO_WM_UNIT_DIAGRAM_ISREFERUNIT" val="0"/>
</p:tagLst>
</file>

<file path=ppt/tags/tag159.xml><?xml version="1.0" encoding="utf-8"?>
<p:tagLst xmlns:p="http://schemas.openxmlformats.org/presentationml/2006/main">
  <p:tag name="KSO_WM_SLIDE_SIZE" val="778*425"/>
  <p:tag name="KSO_WM_SLIDE_POSITION" val="113*59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6458_4"/>
  <p:tag name="KSO_WM_TEMPLATE_CATEGORY" val="custom"/>
  <p:tag name="KSO_WM_TEMPLATE_INDEX" val="20177125"/>
  <p:tag name="KSO_WM_SLIDE_ID" val="custom20177125_4"/>
  <p:tag name="KSO_WM_SLIDE_INDEX" val="4"/>
  <p:tag name="KSO_WM_TEMPLATE_SUBCATEGORY" val="0"/>
  <p:tag name="KSO_WM_TEMPLATE_MASTER_TYPE" val="1"/>
  <p:tag name="KSO_WM_TEMPLATE_COLOR_TYPE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6"/>
  <p:tag name="KSO_WM_UNIT_LAYERLEVEL" val="1"/>
  <p:tag name="KSO_WM_UNIT_INDEX" val="1"/>
  <p:tag name="KSO_WM_UNIT_TYPE" val="a"/>
  <p:tag name="KSO_WM_TEMPLATE_CATEGORY" val="custom"/>
  <p:tag name="KSO_WM_TEMPLATE_INDEX" val="20177125"/>
  <p:tag name="KSO_WM_UNIT_ID" val="custom20177125_4*a*1"/>
  <p:tag name="KSO_WM_UNIT_ISNUMDGMTITLE" val="0"/>
  <p:tag name="KSO_WM_UNIT_NOCLEAR" val="0"/>
  <p:tag name="KSO_WM_UNIT_DIAGRAM_ISNUMVISUAL" val="0"/>
  <p:tag name="KSO_WM_UNIT_DIAGRAM_ISREFERUNIT" val="0"/>
</p:tagLst>
</file>

<file path=ppt/tags/tag161.xml><?xml version="1.0" encoding="utf-8"?>
<p:tagLst xmlns:p="http://schemas.openxmlformats.org/presentationml/2006/main">
  <p:tag name="KSO_WM_SLIDE_SIZE" val="778*425"/>
  <p:tag name="KSO_WM_SLIDE_POSITION" val="113*59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6458_4"/>
  <p:tag name="KSO_WM_TEMPLATE_CATEGORY" val="custom"/>
  <p:tag name="KSO_WM_TEMPLATE_INDEX" val="20177125"/>
  <p:tag name="KSO_WM_SLIDE_ID" val="custom20177125_4"/>
  <p:tag name="KSO_WM_SLIDE_INDEX" val="4"/>
  <p:tag name="KSO_WM_TEMPLATE_SUBCATEGORY" val="0"/>
  <p:tag name="KSO_WM_TEMPLATE_MASTER_TYPE" val="1"/>
  <p:tag name="KSO_WM_TEMPLATE_COLOR_TYPE" val="0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6"/>
  <p:tag name="KSO_WM_UNIT_LAYERLEVEL" val="1"/>
  <p:tag name="KSO_WM_UNIT_INDEX" val="1"/>
  <p:tag name="KSO_WM_UNIT_TYPE" val="a"/>
  <p:tag name="KSO_WM_TEMPLATE_CATEGORY" val="custom"/>
  <p:tag name="KSO_WM_TEMPLATE_INDEX" val="20177125"/>
  <p:tag name="KSO_WM_UNIT_ID" val="custom20177125_4*a*1"/>
  <p:tag name="KSO_WM_UNIT_ISNUMDGMTITLE" val="0"/>
  <p:tag name="KSO_WM_UNIT_NOCLEAR" val="0"/>
  <p:tag name="KSO_WM_UNIT_DIAGRAM_ISNUMVISUAL" val="0"/>
  <p:tag name="KSO_WM_UNIT_DIAGRAM_ISREFERUNIT" val="0"/>
</p:tagLst>
</file>

<file path=ppt/tags/tag163.xml><?xml version="1.0" encoding="utf-8"?>
<p:tagLst xmlns:p="http://schemas.openxmlformats.org/presentationml/2006/main">
  <p:tag name="KSO_WM_SLIDE_SIZE" val="778*425"/>
  <p:tag name="KSO_WM_SLIDE_POSITION" val="113*59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6458_4"/>
  <p:tag name="KSO_WM_TEMPLATE_CATEGORY" val="custom"/>
  <p:tag name="KSO_WM_TEMPLATE_INDEX" val="20177125"/>
  <p:tag name="KSO_WM_SLIDE_ID" val="custom20177125_4"/>
  <p:tag name="KSO_WM_SLIDE_INDEX" val="4"/>
  <p:tag name="KSO_WM_TEMPLATE_SUBCATEGORY" val="0"/>
  <p:tag name="KSO_WM_TEMPLATE_MASTER_TYPE" val="1"/>
  <p:tag name="KSO_WM_TEMPLATE_COLOR_TYPE" val="0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SETION_x000B_TITL"/>
  <p:tag name="KSO_WM_TEMPLATE_CATEGORY" val="custom"/>
  <p:tag name="KSO_WM_TEMPLATE_INDEX" val="20177125"/>
  <p:tag name="KSO_WM_UNIT_ID" val="custom20177125_11*a*1"/>
  <p:tag name="KSO_WM_UNIT_ISNUMDGMTITLE" val="0"/>
  <p:tag name="KSO_WM_UNIT_NOCLEAR" val="0"/>
  <p:tag name="KSO_WM_UNIT_DIAGRAM_ISNUMVISUAL" val="0"/>
  <p:tag name="KSO_WM_UNIT_DIAGRAM_ISREFERUNIT" val="0"/>
</p:tagLst>
</file>

<file path=ppt/tags/tag165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77125_11*e*1"/>
  <p:tag name="KSO_WM_TEMPLATE_CATEGORY" val="custom"/>
  <p:tag name="KSO_WM_TEMPLATE_INDEX" val="20177125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BEAUTIFY_FLAG" val="#wm#"/>
  <p:tag name="KSO_WM_COMBINE_RELATE_SLIDE_ID" val="background20176458_6"/>
  <p:tag name="KSO_WM_TEMPLATE_CATEGORY" val="custom"/>
  <p:tag name="KSO_WM_TEMPLATE_INDEX" val="20177125"/>
  <p:tag name="KSO_WM_SLIDE_ID" val="custom20177125_11"/>
  <p:tag name="KSO_WM_SLIDE_INDEX" val="11"/>
  <p:tag name="KSO_WM_TEMPLATE_SUBCATEGORY" val="0"/>
  <p:tag name="KSO_WM_TEMPLATE_MASTER_TYPE" val="1"/>
  <p:tag name="KSO_WM_TEMPLATE_COLOR_TYPE" val="0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6"/>
  <p:tag name="KSO_WM_UNIT_LAYERLEVEL" val="1"/>
  <p:tag name="KSO_WM_UNIT_INDEX" val="1"/>
  <p:tag name="KSO_WM_UNIT_TYPE" val="a"/>
  <p:tag name="KSO_WM_TEMPLATE_CATEGORY" val="custom"/>
  <p:tag name="KSO_WM_TEMPLATE_INDEX" val="20177125"/>
  <p:tag name="KSO_WM_UNIT_ID" val="custom20177125_4*a*1"/>
  <p:tag name="KSO_WM_UNIT_ISNUMDGMTITLE" val="0"/>
  <p:tag name="KSO_WM_UNIT_NOCLEAR" val="0"/>
  <p:tag name="KSO_WM_UNIT_DIAGRAM_ISNUMVISUAL" val="0"/>
  <p:tag name="KSO_WM_UNIT_DIAGRAM_ISREFERUNIT" val="0"/>
</p:tagLst>
</file>

<file path=ppt/tags/tag168.xml><?xml version="1.0" encoding="utf-8"?>
<p:tagLst xmlns:p="http://schemas.openxmlformats.org/presentationml/2006/main">
  <p:tag name="KSO_WM_SLIDE_SIZE" val="778*425"/>
  <p:tag name="KSO_WM_SLIDE_POSITION" val="113*59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6458_4"/>
  <p:tag name="KSO_WM_TEMPLATE_CATEGORY" val="custom"/>
  <p:tag name="KSO_WM_TEMPLATE_INDEX" val="20177125"/>
  <p:tag name="KSO_WM_SLIDE_ID" val="custom20177125_4"/>
  <p:tag name="KSO_WM_SLIDE_INDEX" val="4"/>
  <p:tag name="KSO_WM_TEMPLATE_SUBCATEGORY" val="0"/>
  <p:tag name="KSO_WM_TEMPLATE_MASTER_TYPE" val="1"/>
  <p:tag name="KSO_WM_TEMPLATE_COLOR_TYPE" val="0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6"/>
  <p:tag name="KSO_WM_UNIT_LAYERLEVEL" val="1"/>
  <p:tag name="KSO_WM_UNIT_INDEX" val="1"/>
  <p:tag name="KSO_WM_UNIT_TYPE" val="a"/>
  <p:tag name="KSO_WM_TEMPLATE_CATEGORY" val="custom"/>
  <p:tag name="KSO_WM_TEMPLATE_INDEX" val="20177125"/>
  <p:tag name="KSO_WM_UNIT_ID" val="custom20177125_4*a*1"/>
  <p:tag name="KSO_WM_UNIT_ISNUMDGMTITLE" val="0"/>
  <p:tag name="KSO_WM_UNIT_NOCLEAR" val="0"/>
  <p:tag name="KSO_WM_UNIT_DIAGRAM_ISNUMVISUAL" val="0"/>
  <p:tag name="KSO_WM_UNIT_DIAGRAM_ISREFERUNIT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SIZE" val="778*425"/>
  <p:tag name="KSO_WM_SLIDE_POSITION" val="113*59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6458_4"/>
  <p:tag name="KSO_WM_TEMPLATE_CATEGORY" val="custom"/>
  <p:tag name="KSO_WM_TEMPLATE_INDEX" val="20177125"/>
  <p:tag name="KSO_WM_SLIDE_ID" val="custom20177125_4"/>
  <p:tag name="KSO_WM_SLIDE_INDEX" val="4"/>
  <p:tag name="KSO_WM_TEMPLATE_SUBCATEGORY" val="0"/>
  <p:tag name="KSO_WM_TEMPLATE_MASTER_TYPE" val="1"/>
  <p:tag name="KSO_WM_TEMPLATE_COLOR_TYPE" val="0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6"/>
  <p:tag name="KSO_WM_UNIT_LAYERLEVEL" val="1"/>
  <p:tag name="KSO_WM_UNIT_INDEX" val="1"/>
  <p:tag name="KSO_WM_UNIT_TYPE" val="a"/>
  <p:tag name="KSO_WM_TEMPLATE_CATEGORY" val="custom"/>
  <p:tag name="KSO_WM_TEMPLATE_INDEX" val="20177125"/>
  <p:tag name="KSO_WM_UNIT_ID" val="custom20177125_4*a*1"/>
  <p:tag name="KSO_WM_UNIT_ISNUMDGMTITLE" val="0"/>
  <p:tag name="KSO_WM_UNIT_NOCLEAR" val="0"/>
  <p:tag name="KSO_WM_UNIT_DIAGRAM_ISNUMVISUAL" val="0"/>
  <p:tag name="KSO_WM_UNIT_DIAGRAM_ISREFERUNIT" val="0"/>
</p:tagLst>
</file>

<file path=ppt/tags/tag172.xml><?xml version="1.0" encoding="utf-8"?>
<p:tagLst xmlns:p="http://schemas.openxmlformats.org/presentationml/2006/main">
  <p:tag name="KSO_WM_SLIDE_SIZE" val="778*425"/>
  <p:tag name="KSO_WM_SLIDE_POSITION" val="113*59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6458_4"/>
  <p:tag name="KSO_WM_TEMPLATE_CATEGORY" val="custom"/>
  <p:tag name="KSO_WM_TEMPLATE_INDEX" val="20177125"/>
  <p:tag name="KSO_WM_SLIDE_ID" val="custom20177125_4"/>
  <p:tag name="KSO_WM_SLIDE_INDEX" val="4"/>
  <p:tag name="KSO_WM_TEMPLATE_SUBCATEGORY" val="0"/>
  <p:tag name="KSO_WM_TEMPLATE_MASTER_TYPE" val="1"/>
  <p:tag name="KSO_WM_TEMPLATE_COLOR_TYPE" val="0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6"/>
  <p:tag name="KSO_WM_UNIT_LAYERLEVEL" val="1"/>
  <p:tag name="KSO_WM_UNIT_INDEX" val="1"/>
  <p:tag name="KSO_WM_UNIT_TYPE" val="a"/>
  <p:tag name="KSO_WM_TEMPLATE_CATEGORY" val="custom"/>
  <p:tag name="KSO_WM_TEMPLATE_INDEX" val="20177125"/>
  <p:tag name="KSO_WM_UNIT_ID" val="custom20177125_4*a*1"/>
  <p:tag name="KSO_WM_UNIT_ISNUMDGMTITLE" val="0"/>
  <p:tag name="KSO_WM_UNIT_NOCLEAR" val="0"/>
  <p:tag name="KSO_WM_UNIT_DIAGRAM_ISNUMVISUAL" val="0"/>
  <p:tag name="KSO_WM_UNIT_DIAGRAM_ISREFERUNIT" val="0"/>
</p:tagLst>
</file>

<file path=ppt/tags/tag174.xml><?xml version="1.0" encoding="utf-8"?>
<p:tagLst xmlns:p="http://schemas.openxmlformats.org/presentationml/2006/main">
  <p:tag name="KSO_WM_SLIDE_SIZE" val="778*425"/>
  <p:tag name="KSO_WM_SLIDE_POSITION" val="113*59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6458_4"/>
  <p:tag name="KSO_WM_TEMPLATE_CATEGORY" val="custom"/>
  <p:tag name="KSO_WM_TEMPLATE_INDEX" val="20177125"/>
  <p:tag name="KSO_WM_SLIDE_ID" val="custom20177125_4"/>
  <p:tag name="KSO_WM_SLIDE_INDEX" val="4"/>
  <p:tag name="KSO_WM_TEMPLATE_SUBCATEGORY" val="0"/>
  <p:tag name="KSO_WM_TEMPLATE_MASTER_TYPE" val="1"/>
  <p:tag name="KSO_WM_TEMPLATE_COLOR_TYPE" val="0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SETION_x000B_TITL"/>
  <p:tag name="KSO_WM_TEMPLATE_CATEGORY" val="custom"/>
  <p:tag name="KSO_WM_TEMPLATE_INDEX" val="20177125"/>
  <p:tag name="KSO_WM_UNIT_ID" val="custom20177125_11*a*1"/>
  <p:tag name="KSO_WM_UNIT_ISNUMDGMTITLE" val="0"/>
  <p:tag name="KSO_WM_UNIT_NOCLEAR" val="0"/>
  <p:tag name="KSO_WM_UNIT_DIAGRAM_ISNUMVISUAL" val="0"/>
  <p:tag name="KSO_WM_UNIT_DIAGRAM_ISREFERUNIT" val="0"/>
</p:tagLst>
</file>

<file path=ppt/tags/tag176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77125_11*e*1"/>
  <p:tag name="KSO_WM_TEMPLATE_CATEGORY" val="custom"/>
  <p:tag name="KSO_WM_TEMPLATE_INDEX" val="20177125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BEAUTIFY_FLAG" val="#wm#"/>
  <p:tag name="KSO_WM_COMBINE_RELATE_SLIDE_ID" val="background20176458_6"/>
  <p:tag name="KSO_WM_TEMPLATE_CATEGORY" val="custom"/>
  <p:tag name="KSO_WM_TEMPLATE_INDEX" val="20177125"/>
  <p:tag name="KSO_WM_SLIDE_ID" val="custom20177125_11"/>
  <p:tag name="KSO_WM_SLIDE_INDEX" val="11"/>
  <p:tag name="KSO_WM_TEMPLATE_SUBCATEGORY" val="0"/>
  <p:tag name="KSO_WM_TEMPLATE_MASTER_TYPE" val="1"/>
  <p:tag name="KSO_WM_TEMPLATE_COLOR_TYPE" val="0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6"/>
  <p:tag name="KSO_WM_UNIT_LAYERLEVEL" val="1"/>
  <p:tag name="KSO_WM_UNIT_INDEX" val="1"/>
  <p:tag name="KSO_WM_UNIT_TYPE" val="a"/>
  <p:tag name="KSO_WM_TEMPLATE_CATEGORY" val="custom"/>
  <p:tag name="KSO_WM_TEMPLATE_INDEX" val="20177125"/>
  <p:tag name="KSO_WM_UNIT_ID" val="custom20177125_4*a*1"/>
  <p:tag name="KSO_WM_UNIT_ISNUMDGMTITLE" val="0"/>
  <p:tag name="KSO_WM_UNIT_NOCLEAR" val="0"/>
  <p:tag name="KSO_WM_UNIT_DIAGRAM_ISNUMVISUAL" val="0"/>
  <p:tag name="KSO_WM_UNIT_DIAGRAM_ISREFERUNIT" val="0"/>
</p:tagLst>
</file>

<file path=ppt/tags/tag179.xml><?xml version="1.0" encoding="utf-8"?>
<p:tagLst xmlns:p="http://schemas.openxmlformats.org/presentationml/2006/main">
  <p:tag name="KSO_WM_SLIDE_SIZE" val="778*425"/>
  <p:tag name="KSO_WM_SLIDE_POSITION" val="113*59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6458_4"/>
  <p:tag name="KSO_WM_TEMPLATE_CATEGORY" val="custom"/>
  <p:tag name="KSO_WM_TEMPLATE_INDEX" val="20177125"/>
  <p:tag name="KSO_WM_SLIDE_ID" val="custom20177125_4"/>
  <p:tag name="KSO_WM_SLIDE_INDEX" val="4"/>
  <p:tag name="KSO_WM_TEMPLATE_SUBCATEGORY" val="0"/>
  <p:tag name="KSO_WM_TEMPLATE_MASTER_TYPE" val="1"/>
  <p:tag name="KSO_WM_TEMPLATE_COLOR_TYPE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6"/>
  <p:tag name="KSO_WM_UNIT_LAYERLEVEL" val="1"/>
  <p:tag name="KSO_WM_UNIT_INDEX" val="1"/>
  <p:tag name="KSO_WM_UNIT_TYPE" val="a"/>
  <p:tag name="KSO_WM_TEMPLATE_CATEGORY" val="custom"/>
  <p:tag name="KSO_WM_TEMPLATE_INDEX" val="20177125"/>
  <p:tag name="KSO_WM_UNIT_ID" val="custom20177125_4*a*1"/>
  <p:tag name="KSO_WM_UNIT_ISNUMDGMTITLE" val="0"/>
  <p:tag name="KSO_WM_UNIT_NOCLEAR" val="0"/>
  <p:tag name="KSO_WM_UNIT_DIAGRAM_ISNUMVISUAL" val="0"/>
  <p:tag name="KSO_WM_UNIT_DIAGRAM_ISREFERUNIT" val="0"/>
</p:tagLst>
</file>

<file path=ppt/tags/tag181.xml><?xml version="1.0" encoding="utf-8"?>
<p:tagLst xmlns:p="http://schemas.openxmlformats.org/presentationml/2006/main">
  <p:tag name="KSO_WM_SLIDE_SIZE" val="778*425"/>
  <p:tag name="KSO_WM_SLIDE_POSITION" val="113*59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6458_4"/>
  <p:tag name="KSO_WM_TEMPLATE_CATEGORY" val="custom"/>
  <p:tag name="KSO_WM_TEMPLATE_INDEX" val="20177125"/>
  <p:tag name="KSO_WM_SLIDE_ID" val="custom20177125_4"/>
  <p:tag name="KSO_WM_SLIDE_INDEX" val="4"/>
  <p:tag name="KSO_WM_TEMPLATE_SUBCATEGORY" val="0"/>
  <p:tag name="KSO_WM_TEMPLATE_MASTER_TYPE" val="1"/>
  <p:tag name="KSO_WM_TEMPLATE_COLOR_TYPE" val="0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6"/>
  <p:tag name="KSO_WM_UNIT_LAYERLEVEL" val="1"/>
  <p:tag name="KSO_WM_UNIT_INDEX" val="1"/>
  <p:tag name="KSO_WM_UNIT_TYPE" val="a"/>
  <p:tag name="KSO_WM_TEMPLATE_CATEGORY" val="custom"/>
  <p:tag name="KSO_WM_TEMPLATE_INDEX" val="20177125"/>
  <p:tag name="KSO_WM_UNIT_ID" val="custom20177125_4*a*1"/>
  <p:tag name="KSO_WM_UNIT_ISNUMDGMTITLE" val="0"/>
  <p:tag name="KSO_WM_UNIT_NOCLEAR" val="0"/>
  <p:tag name="KSO_WM_UNIT_DIAGRAM_ISNUMVISUAL" val="0"/>
  <p:tag name="KSO_WM_UNIT_DIAGRAM_ISREFERUNIT" val="0"/>
</p:tagLst>
</file>

<file path=ppt/tags/tag183.xml><?xml version="1.0" encoding="utf-8"?>
<p:tagLst xmlns:p="http://schemas.openxmlformats.org/presentationml/2006/main">
  <p:tag name="KSO_WM_SLIDE_SIZE" val="778*425"/>
  <p:tag name="KSO_WM_SLIDE_POSITION" val="113*59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6458_4"/>
  <p:tag name="KSO_WM_TEMPLATE_CATEGORY" val="custom"/>
  <p:tag name="KSO_WM_TEMPLATE_INDEX" val="20177125"/>
  <p:tag name="KSO_WM_SLIDE_ID" val="custom20177125_4"/>
  <p:tag name="KSO_WM_SLIDE_INDEX" val="4"/>
  <p:tag name="KSO_WM_TEMPLATE_SUBCATEGORY" val="0"/>
  <p:tag name="KSO_WM_TEMPLATE_MASTER_TYPE" val="1"/>
  <p:tag name="KSO_WM_TEMPLATE_COLOR_TYPE" val="0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SETION_x000B_TITL"/>
  <p:tag name="KSO_WM_TEMPLATE_CATEGORY" val="custom"/>
  <p:tag name="KSO_WM_TEMPLATE_INDEX" val="20177125"/>
  <p:tag name="KSO_WM_UNIT_ID" val="custom20177125_11*a*1"/>
  <p:tag name="KSO_WM_UNIT_ISNUMDGMTITLE" val="0"/>
  <p:tag name="KSO_WM_UNIT_NOCLEAR" val="0"/>
  <p:tag name="KSO_WM_UNIT_DIAGRAM_ISNUMVISUAL" val="0"/>
  <p:tag name="KSO_WM_UNIT_DIAGRAM_ISREFERUNIT" val="0"/>
</p:tagLst>
</file>

<file path=ppt/tags/tag185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77125_11*e*1"/>
  <p:tag name="KSO_WM_TEMPLATE_CATEGORY" val="custom"/>
  <p:tag name="KSO_WM_TEMPLATE_INDEX" val="20177125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BEAUTIFY_FLAG" val="#wm#"/>
  <p:tag name="KSO_WM_COMBINE_RELATE_SLIDE_ID" val="background20176458_6"/>
  <p:tag name="KSO_WM_TEMPLATE_CATEGORY" val="custom"/>
  <p:tag name="KSO_WM_TEMPLATE_INDEX" val="20177125"/>
  <p:tag name="KSO_WM_SLIDE_ID" val="custom20177125_11"/>
  <p:tag name="KSO_WM_SLIDE_INDEX" val="11"/>
  <p:tag name="KSO_WM_TEMPLATE_SUBCATEGORY" val="0"/>
  <p:tag name="KSO_WM_TEMPLATE_MASTER_TYPE" val="1"/>
  <p:tag name="KSO_WM_TEMPLATE_COLOR_TYPE" val="0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UNIT_TYPE" val="f"/>
  <p:tag name="KSO_WM_UNIT_INDEX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232"/>
  <p:tag name="KSO_WM_TEMPLATE_CATEGORY" val="custom"/>
  <p:tag name="KSO_WM_TEMPLATE_INDEX" val="20177125"/>
  <p:tag name="KSO_WM_UNIT_ID" val="custom20177125_4*f*1"/>
  <p:tag name="KSO_WM_UNIT_SUBTYPE" val="a"/>
  <p:tag name="KSO_WM_UNIT_NOCLEAR" val="0"/>
  <p:tag name="KSO_WM_UNIT_DIAGRAM_ISNUMVISUAL" val="0"/>
  <p:tag name="KSO_WM_UNIT_DIAGRAM_ISREFERUNIT" val="0"/>
</p:tagLst>
</file>

<file path=ppt/tags/tag188.xml><?xml version="1.0" encoding="utf-8"?>
<p:tagLst xmlns:p="http://schemas.openxmlformats.org/presentationml/2006/main">
  <p:tag name="KSO_WM_SLIDE_SIZE" val="778*425"/>
  <p:tag name="KSO_WM_SLIDE_POSITION" val="113*59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6458_4"/>
  <p:tag name="KSO_WM_TEMPLATE_CATEGORY" val="custom"/>
  <p:tag name="KSO_WM_TEMPLATE_INDEX" val="20177125"/>
  <p:tag name="KSO_WM_SLIDE_ID" val="custom20177125_4"/>
  <p:tag name="KSO_WM_SLIDE_INDEX" val="4"/>
  <p:tag name="KSO_WM_TEMPLATE_SUBCATEGORY" val="0"/>
  <p:tag name="KSO_WM_TEMPLATE_MASTER_TYPE" val="1"/>
  <p:tag name="KSO_WM_TEMPLATE_COLOR_TYPE" val="0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" val="感谢您的聆听与观看"/>
  <p:tag name="KSO_WM_TEMPLATE_CATEGORY" val="custom"/>
  <p:tag name="KSO_WM_TEMPLATE_INDEX" val="20177125"/>
  <p:tag name="KSO_WM_UNIT_ID" val="custom20177125_32*a*1"/>
  <p:tag name="KSO_WM_UNIT_ISNUMDGMTITLE" val="0"/>
  <p:tag name="KSO_WM_UNIT_NOCLEAR" val="0"/>
  <p:tag name="KSO_WM_UNIT_DIAGRAM_ISNUMVISUAL" val="0"/>
  <p:tag name="KSO_WM_UNIT_DIAGRAM_ISREFERUNIT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TEMPLATE_CATEGORY" val="custom"/>
  <p:tag name="KSO_WM_TEMPLATE_INDEX" val="20177125"/>
  <p:tag name="KSO_WM_UNIT_ID" val="custom20177125_32*b*1"/>
  <p:tag name="KSO_WM_UNIT_ISNUMDGMTITLE" val="0"/>
  <p:tag name="KSO_WM_UNIT_NOCLEAR" val="0"/>
  <p:tag name="KSO_WM_UNIT_DIAGRAM_ISNUMVISUAL" val="0"/>
  <p:tag name="KSO_WM_UNIT_DIAGRAM_ISREFERUNIT" val="0"/>
  <p:tag name="KSO_WM_UNIT_PRESET_TEXT" val="Lorem ipsum dolor sit amet"/>
</p:tagLst>
</file>

<file path=ppt/tags/tag191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endPage"/>
  <p:tag name="KSO_WM_BEAUTIFY_FLAG" val="#wm#"/>
  <p:tag name="KSO_WM_COMBINE_RELATE_SLIDE_ID" val="background20176458_11"/>
  <p:tag name="KSO_WM_TEMPLATE_CATEGORY" val="custom"/>
  <p:tag name="KSO_WM_TEMPLATE_INDEX" val="20177125"/>
  <p:tag name="KSO_WM_SLIDE_ID" val="custom20177125_32"/>
  <p:tag name="KSO_WM_SLIDE_INDEX" val="32"/>
  <p:tag name="KSO_WM_TEMPLATE_SUBCATEGORY" val="0"/>
  <p:tag name="KSO_WM_TEMPLATE_MASTER_TYPE" val="1"/>
  <p:tag name="KSO_WM_TEMPLATE_COLOR_TYPE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8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heme/theme1.xml><?xml version="1.0" encoding="utf-8"?>
<a:theme xmlns:a="http://schemas.openxmlformats.org/drawingml/2006/main" name="Office 主题">
  <a:themeElements>
    <a:clrScheme name="2077125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70AD47"/>
      </a:accent1>
      <a:accent2>
        <a:srgbClr val="67A160"/>
      </a:accent2>
      <a:accent3>
        <a:srgbClr val="5E9579"/>
      </a:accent3>
      <a:accent4>
        <a:srgbClr val="568A92"/>
      </a:accent4>
      <a:accent5>
        <a:srgbClr val="4D7EAB"/>
      </a:accent5>
      <a:accent6>
        <a:srgbClr val="4472C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WPS 演示</Application>
  <PresentationFormat>宽屏</PresentationFormat>
  <Paragraphs>105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黑体</vt:lpstr>
      <vt:lpstr>Arial Unicode MS</vt:lpstr>
      <vt:lpstr>Office 主题</vt:lpstr>
      <vt:lpstr>媒体安全技术        -成果展示</vt:lpstr>
      <vt:lpstr>PowerPoint 演示文稿</vt:lpstr>
      <vt:lpstr>代码</vt:lpstr>
      <vt:lpstr>1. 生成密钥</vt:lpstr>
      <vt:lpstr>2.中国剩余定理分配密钥</vt:lpstr>
      <vt:lpstr>3.DES加密</vt:lpstr>
      <vt:lpstr>4.DES解密</vt:lpstr>
      <vt:lpstr>交互界面</vt:lpstr>
      <vt:lpstr>1. 初始界面</vt:lpstr>
      <vt:lpstr>2.生成Key</vt:lpstr>
      <vt:lpstr>3.DES加密</vt:lpstr>
      <vt:lpstr>4.DES解密</vt:lpstr>
      <vt:lpstr>结果</vt:lpstr>
      <vt:lpstr>1.密钥</vt:lpstr>
      <vt:lpstr>2.DES加密结果</vt:lpstr>
      <vt:lpstr>3.DES解密结果</vt:lpstr>
      <vt:lpstr>文件清单</vt:lpstr>
      <vt:lpstr>PowerPoint 演示文稿</vt:lpstr>
      <vt:lpstr>感谢您的聆听与观看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段桥</cp:lastModifiedBy>
  <cp:revision>190</cp:revision>
  <dcterms:created xsi:type="dcterms:W3CDTF">2019-06-19T02:08:00Z</dcterms:created>
  <dcterms:modified xsi:type="dcterms:W3CDTF">2021-07-07T15:27:50Z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659958144BFD425287F91548E769A5C1</vt:lpwstr>
  </property>
</Properties>
</file>