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95" r:id="rId4"/>
    <p:sldId id="257" r:id="rId5"/>
    <p:sldId id="296" r:id="rId6"/>
    <p:sldId id="259" r:id="rId7"/>
    <p:sldId id="291" r:id="rId8"/>
    <p:sldId id="263" r:id="rId10"/>
    <p:sldId id="293" r:id="rId11"/>
    <p:sldId id="297" r:id="rId12"/>
    <p:sldId id="298" r:id="rId13"/>
    <p:sldId id="299" r:id="rId14"/>
    <p:sldId id="300" r:id="rId15"/>
    <p:sldId id="301" r:id="rId16"/>
    <p:sldId id="28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DF6"/>
    <a:srgbClr val="42DEA9"/>
    <a:srgbClr val="C0D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53920" y="2275840"/>
            <a:ext cx="7883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team</a:t>
            </a:r>
            <a:r>
              <a:rPr lang="zh-CN" altLang="en-US" sz="72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7200" b="1" i="1" dirty="0">
                <a:ln>
                  <a:solidFill>
                    <a:schemeClr val="tx1"/>
                  </a:solidFill>
                </a:ln>
                <a:solidFill>
                  <a:srgbClr val="42EDF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2077</a:t>
            </a:r>
            <a:endParaRPr lang="zh-CN" altLang="en-US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评论挖掘与分析</a:t>
            </a:r>
            <a:endParaRPr lang="en-US" altLang="zh-CN" sz="7200" b="1" i="1" dirty="0">
              <a:ln w="15875" cmpd="sng">
                <a:solidFill>
                  <a:srgbClr val="42EDF6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三、作品展示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四、项目总结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540" y="1875155"/>
            <a:ext cx="11170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只是采用了成熟的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情感分析语料库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一些词汇（比如一些网络新潮词语）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人工筛选词汇数据和评定词汇的工作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虽然构建了情感极性语料上训练的模型，但是由于网络语言随意性强和个人用语差异性等缘故，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无法对不同的语域类型面面俱到，对于特征的识别也会存在误差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训练模型只能根据语料库区别玩家对于游戏的推荐性，而一些潜在的语意模型是无法准确推敲其对游戏的评价。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995" y="349250"/>
            <a:ext cx="45866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研究不足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8330" y="186055"/>
            <a:ext cx="45866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45" y="1592580"/>
            <a:ext cx="107613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对于游戏评论挖掘分析，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只是提供了一种思路。今后，可以获取更多网站、更多优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游戏的用户评论，构建更加全面精确的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情感分析语料库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。同时，在分析的时候，完善对游戏评论信息的预处理，将情感倾向进行细分，获取多层级极性的用户情感倾向。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以此为游戏的高质量、精品化设计提供更加精准的理论支撑。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3068320" y="2279650"/>
            <a:ext cx="60553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i="1" dirty="0">
                <a:ln w="15875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i="1" dirty="0">
              <a:ln w="38100">
                <a:solidFill>
                  <a:srgbClr val="42EDF6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150"/>
          <p:cNvSpPr txBox="1"/>
          <p:nvPr/>
        </p:nvSpPr>
        <p:spPr>
          <a:xfrm>
            <a:off x="647700" y="493395"/>
            <a:ext cx="3822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小组分工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1981200"/>
            <a:ext cx="102476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ea typeface="微软雅黑" panose="020B0503020204020204" pitchFamily="34" charset="-122"/>
              </a:rPr>
              <a:t>肖芙蓉	爬取数据、数据处理、撰写报告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栾启彤	编写代码并调试运行、数据可视化处理、  汇报PPT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田锦	</a:t>
            </a:r>
            <a:r>
              <a:rPr lang="en-US" altLang="zh-CN" sz="2400" b="1" dirty="0"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ea typeface="微软雅黑" panose="020B0503020204020204" pitchFamily="34" charset="-122"/>
              </a:rPr>
              <a:t>爬取数据、数据处理、撰写报告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郝秀丽	爬取数据、数据处理、制作PPT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sz="2400" b="1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ea typeface="微软雅黑" panose="020B0503020204020204" pitchFamily="34" charset="-122"/>
              </a:rPr>
              <a:t>刘晋妤	获取各类游戏资料、数据处理、日志的编写及汇总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769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8642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007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67429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74272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8159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9400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25173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954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21084"/>
            <a:ext cx="875665" cy="25387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70693"/>
            <a:ext cx="0" cy="12884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07630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2959" y="206951"/>
            <a:ext cx="1598930" cy="9594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7671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657" y="2130467"/>
            <a:ext cx="1059180" cy="6032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23127" y="1315247"/>
            <a:ext cx="361315" cy="12204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23127" y="1705137"/>
            <a:ext cx="839470" cy="8305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71573"/>
            <a:ext cx="330200" cy="3289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588735" y="2873724"/>
            <a:ext cx="494665" cy="13188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0244"/>
            <a:ext cx="554990" cy="18872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686" y="4227357"/>
            <a:ext cx="1424940" cy="200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401" y="4888558"/>
            <a:ext cx="985520" cy="12503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79312" y="2931717"/>
            <a:ext cx="43815" cy="17576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916" y="3813556"/>
            <a:ext cx="1822450" cy="4959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62559" y="2874029"/>
            <a:ext cx="1208405" cy="835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916" y="1749075"/>
            <a:ext cx="523875" cy="1916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81219"/>
            <a:ext cx="906780" cy="17278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692" y="265429"/>
            <a:ext cx="805180" cy="13779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5780" y="602067"/>
            <a:ext cx="2459355" cy="9918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013" y="1166327"/>
            <a:ext cx="1913255" cy="6750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18576"/>
            <a:ext cx="1309370" cy="8051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06948"/>
            <a:ext cx="835660" cy="9880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27967"/>
            <a:ext cx="1082040" cy="7556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14242"/>
            <a:ext cx="1151255" cy="3822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67657"/>
            <a:ext cx="1539875" cy="5340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84223"/>
            <a:ext cx="453390" cy="1281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41332"/>
            <a:ext cx="948690" cy="3619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3161" y="2203404"/>
            <a:ext cx="870585" cy="1416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39580" y="2285746"/>
            <a:ext cx="2183765" cy="1527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06568"/>
            <a:ext cx="1064895" cy="14668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369" y="1320804"/>
            <a:ext cx="683260" cy="8591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51" y="-396634"/>
            <a:ext cx="98425" cy="14643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53681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40965"/>
            <a:ext cx="2011680" cy="9378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005" y="1216303"/>
            <a:ext cx="1519555" cy="1574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27772"/>
            <a:ext cx="4288155" cy="2096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51853"/>
            <a:ext cx="1149350" cy="6216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183" y="-471646"/>
            <a:ext cx="1630680" cy="7340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27696"/>
            <a:ext cx="341630" cy="10147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27704"/>
            <a:ext cx="1699260" cy="16967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057" y="262526"/>
            <a:ext cx="2719705" cy="400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102" y="-471659"/>
            <a:ext cx="1291590" cy="20415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7" y="669436"/>
            <a:ext cx="1703705" cy="900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307" y="767861"/>
            <a:ext cx="159385" cy="8020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192" y="-440805"/>
            <a:ext cx="1343660" cy="5626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79615"/>
            <a:ext cx="385445" cy="19272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18692"/>
            <a:ext cx="2845435" cy="5365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06568"/>
            <a:ext cx="1870075" cy="5029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595" y="-135723"/>
            <a:ext cx="614680" cy="694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898150" y="2880749"/>
            <a:ext cx="1966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1813" y="1979191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一、</a:t>
              </a:r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项目</a:t>
              </a:r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介绍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21813" y="2796381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二、</a:t>
              </a:r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技术介绍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1813" y="3613571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三、</a:t>
              </a:r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作品展示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21813" y="4430761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四、项目总结</a:t>
              </a:r>
              <a:endPara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1" grpId="0" bldLvl="0" animBg="1"/>
      <p:bldP spid="134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一、项目介绍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12700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2077</a:t>
            </a:r>
            <a:r>
              <a:rPr lang="zh-CN" altLang="en-US" sz="4400" b="1" dirty="0">
                <a:ln w="12700" cmpd="sng">
                  <a:solidFill>
                    <a:srgbClr val="42EDF6"/>
                  </a:solidFill>
                  <a:prstDash val="solid"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400" b="1" dirty="0">
              <a:ln w="12700" cmpd="sng">
                <a:solidFill>
                  <a:srgbClr val="42EDF6"/>
                </a:solidFill>
                <a:prstDash val="solid"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7af40ad162d9f2d3572c5be36aa69d13632762d066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1237615"/>
            <a:ext cx="6586220" cy="5009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3295" y="1237615"/>
            <a:ext cx="42525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赛博朋克 2077》是一款开放世界动作冒险游戏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故事发生在夜之城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权力更迭和身体改造是不变的主题。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扮演一名野心勃勃的雇佣兵：V，追寻一种独一无二的植入体。只要得到它，就能掌握获得永生的关键。您可以自定义角色的义体、技能和玩法，探索包罗万象的城市。您做出的选择也将会对剧情和周遭的世界产生影响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769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8642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007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67429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74272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8159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9400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25173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954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21084"/>
            <a:ext cx="875665" cy="25387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70693"/>
            <a:ext cx="0" cy="12884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07630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2959" y="206951"/>
            <a:ext cx="1598930" cy="9594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7671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657" y="2130467"/>
            <a:ext cx="1059180" cy="6032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23127" y="1315247"/>
            <a:ext cx="361315" cy="12204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23127" y="1705137"/>
            <a:ext cx="839470" cy="8305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71573"/>
            <a:ext cx="330200" cy="3289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588735" y="2873724"/>
            <a:ext cx="494665" cy="13188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0244"/>
            <a:ext cx="554990" cy="18872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686" y="4227357"/>
            <a:ext cx="1424940" cy="200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401" y="4888558"/>
            <a:ext cx="985520" cy="12503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79312" y="2931717"/>
            <a:ext cx="43815" cy="17576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916" y="3813556"/>
            <a:ext cx="1822450" cy="4959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62559" y="2874029"/>
            <a:ext cx="1208405" cy="835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916" y="1749075"/>
            <a:ext cx="523875" cy="1916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81219"/>
            <a:ext cx="906780" cy="17278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692" y="265429"/>
            <a:ext cx="805180" cy="13779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5780" y="602067"/>
            <a:ext cx="2459355" cy="9918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013" y="1166327"/>
            <a:ext cx="1913255" cy="6750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18576"/>
            <a:ext cx="1309370" cy="8051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06948"/>
            <a:ext cx="835660" cy="9880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27967"/>
            <a:ext cx="1082040" cy="7556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14242"/>
            <a:ext cx="1151255" cy="3822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67657"/>
            <a:ext cx="1539875" cy="5340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84223"/>
            <a:ext cx="453390" cy="1281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41332"/>
            <a:ext cx="948690" cy="3619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3161" y="2203404"/>
            <a:ext cx="870585" cy="1416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39580" y="2285746"/>
            <a:ext cx="2183765" cy="1527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06568"/>
            <a:ext cx="1064895" cy="14668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369" y="1320804"/>
            <a:ext cx="683260" cy="8591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51" y="-396634"/>
            <a:ext cx="98425" cy="14643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53681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40965"/>
            <a:ext cx="2011680" cy="9378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005" y="1216303"/>
            <a:ext cx="1519555" cy="15748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27772"/>
            <a:ext cx="4288155" cy="2096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51853"/>
            <a:ext cx="1149350" cy="6216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183" y="-471646"/>
            <a:ext cx="1630680" cy="7340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27696"/>
            <a:ext cx="341630" cy="10147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27704"/>
            <a:ext cx="1699260" cy="16967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057" y="262526"/>
            <a:ext cx="2719705" cy="400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102" y="-471659"/>
            <a:ext cx="1291590" cy="20415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7" y="669436"/>
            <a:ext cx="1703705" cy="9004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307" y="767861"/>
            <a:ext cx="159385" cy="8020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192" y="-440805"/>
            <a:ext cx="1343660" cy="5626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79615"/>
            <a:ext cx="385445" cy="19272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18692"/>
            <a:ext cx="2845435" cy="5365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06568"/>
            <a:ext cx="1870075" cy="5029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595" y="-135723"/>
            <a:ext cx="614680" cy="694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5295" y="313690"/>
            <a:ext cx="1144841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赛博朋克 2077》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凭借人物画面十分逼真，自由捏脸模式、开放世界玩法创新，迅速风靡全网。Steam上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“当前玩家人数排列的最热门游戏”榜显示同时在线人数已经突破100万。在Twitch上观看人数超过了100万，分析认为《赛博朋克2077》有望成为电子游戏史上最大规模的游戏首发。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然而随着玩家对游戏的体验，各种各样的评价扑面而来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h8rpr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420" y="2383790"/>
            <a:ext cx="7379335" cy="4138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1" grpId="0" bldLvl="0" animBg="1"/>
      <p:bldP spid="134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608330" y="18605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游戏评价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)J8D[[3MCE]6PN(AFQF~V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1521460"/>
            <a:ext cx="4905375" cy="5120640"/>
          </a:xfrm>
          <a:prstGeom prst="rect">
            <a:avLst/>
          </a:prstGeom>
        </p:spPr>
      </p:pic>
      <p:pic>
        <p:nvPicPr>
          <p:cNvPr id="7" name="图片 6" descr="_Y329~[8T@1VEN$(4ILNT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06070"/>
            <a:ext cx="5356860" cy="61976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08330" y="954405"/>
            <a:ext cx="4232275" cy="491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特别好评</a:t>
            </a:r>
            <a:r>
              <a:rPr 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→多半好评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 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褒贬不一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60" y="954405"/>
            <a:ext cx="691896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赛博朋克2077真的好玩吗？</a:t>
            </a:r>
            <a:endParaRPr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已购买玩家对未购买玩家有什么建议？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现在的玩家对2077的态度是什么样的？</a:t>
            </a:r>
            <a:endParaRPr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>
              <a:solidFill>
                <a:schemeClr val="tx1"/>
              </a:solidFill>
            </a:endParaRPr>
          </a:p>
          <a:p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560" y="2800985"/>
            <a:ext cx="101720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《赛博朋克2077》评价褒贬不一，该如何合理客观看待这些评价，从中选取有价值信息？这些需要数据挖掘技术，对游戏评论进行提取挖掘分析，做出合理判断。根据分析结论生成可视化图表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做出游戏推荐购买度，为后续玩家提供参考基础。</a:t>
            </a:r>
            <a:endParaRPr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186055"/>
            <a:ext cx="2642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6500" y="2588895"/>
            <a:ext cx="447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二、技术</a:t>
            </a:r>
            <a:r>
              <a:rPr lang="zh-CN" altLang="en-US" sz="5400" b="1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介绍</a:t>
            </a:r>
            <a:endParaRPr lang="zh-CN" altLang="en-US" sz="5400" b="1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演示</Application>
  <PresentationFormat>宽屏</PresentationFormat>
  <Paragraphs>69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栾启彤</cp:lastModifiedBy>
  <cp:revision>57</cp:revision>
  <dcterms:created xsi:type="dcterms:W3CDTF">2017-05-21T03:23:00Z</dcterms:created>
  <dcterms:modified xsi:type="dcterms:W3CDTF">2021-01-03T07:49:10Z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