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26" autoAdjust="0"/>
  </p:normalViewPr>
  <p:slideViewPr>
    <p:cSldViewPr snapToGrid="0">
      <p:cViewPr varScale="1">
        <p:scale>
          <a:sx n="107" d="100"/>
          <a:sy n="107" d="100"/>
        </p:scale>
        <p:origin x="-71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8BA01-9A1E-409A-B629-72B1C9722CF3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B826D-22BE-4D4E-A367-E85FC2489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572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群里发送通知：作业，考试其他重要的通知</a:t>
            </a:r>
            <a:endParaRPr lang="en-US" altLang="zh-CN" dirty="0"/>
          </a:p>
          <a:p>
            <a:r>
              <a:rPr lang="zh-CN" altLang="en-US" dirty="0"/>
              <a:t>学习交流，大家对着门课的学习进行交流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B826D-22BE-4D4E-A367-E85FC24895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975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B826D-22BE-4D4E-A367-E85FC24895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70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这十年涉及的开发语言主要是</a:t>
            </a:r>
            <a:r>
              <a:rPr lang="en-US" altLang="zh-CN" dirty="0"/>
              <a:t>java</a:t>
            </a:r>
            <a:r>
              <a:rPr lang="zh-CN" altLang="en-US" dirty="0"/>
              <a:t>，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/>
              <a:t>HTML</a:t>
            </a:r>
            <a:r>
              <a:rPr lang="zh-CN" altLang="en-US" dirty="0"/>
              <a:t>，</a:t>
            </a:r>
            <a:r>
              <a:rPr lang="en-US" altLang="zh-CN" dirty="0" err="1"/>
              <a:t>js</a:t>
            </a:r>
            <a:r>
              <a:rPr lang="zh-CN" altLang="en-US" dirty="0"/>
              <a:t>，</a:t>
            </a:r>
            <a:r>
              <a:rPr lang="en-US" altLang="zh-CN" dirty="0"/>
              <a:t>PHP</a:t>
            </a:r>
            <a:r>
              <a:rPr lang="zh-CN" altLang="en-US" dirty="0"/>
              <a:t>等等</a:t>
            </a:r>
            <a:endParaRPr lang="en-US" altLang="zh-CN" dirty="0"/>
          </a:p>
          <a:p>
            <a:r>
              <a:rPr lang="zh-CN" altLang="en-US" dirty="0"/>
              <a:t>设计的领域：通讯领域，网联网支付，云计算与大数据领域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B826D-22BE-4D4E-A367-E85FC248954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223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采取的教课方式：先上理论课，再上实验课巩固加深理解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B826D-22BE-4D4E-A367-E85FC248954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264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FFE3A85-3A38-454A-8E61-7B68258DC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ADB5B6E-5A14-4A05-98CD-5EE562462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71DB760-C994-4AD6-B5F5-BBF14CEA1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EB1D-5DD4-47C2-9D03-9A376CB0E0AC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1258980-ED64-4AA8-AA2E-686B745D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FDD21F1-85BC-4BC0-B7C4-46E4E728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8FA5-CF20-455B-9665-7ED98217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76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3613D28-4685-4845-A94D-8E1CB34B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9C9DDCA-6C17-4E5C-A537-A681029CD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FBEEE8B-7F83-45F6-824F-F2A36E28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EB1D-5DD4-47C2-9D03-9A376CB0E0AC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53B18D4-B984-4E73-81C3-AC3381A3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A6F00D1-B7C2-4466-9F6D-F5C236AE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8FA5-CF20-455B-9665-7ED98217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8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02AE751E-D41F-4024-8598-A82E61211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F5B99E97-3CF1-4892-A8A1-6E88724AB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CFF930F-7162-4D5B-B5CA-AB0B5A63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EB1D-5DD4-47C2-9D03-9A376CB0E0AC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222D03D-B8A6-4933-AE5D-005281AE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164CF52-4CFC-4B9A-9B73-56CE7B53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8FA5-CF20-455B-9665-7ED98217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91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9F7BF53-391B-40CC-99AB-9DA3984B4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CA1C3BD-5783-4E62-A541-92B6F97C5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700BB10-5FD5-4111-86AF-75739DC4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EB1D-5DD4-47C2-9D03-9A376CB0E0AC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B6683C4-A357-42A6-BF20-A348EB04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BE13D1E-8F31-468D-8BBF-D7205522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8FA5-CF20-455B-9665-7ED98217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0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27FD9C-4140-4D1A-B789-5B6A8243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EA984CA-0E1D-4514-80D9-65C21CE92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4551E33-2329-4E6F-BE18-A8A97072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EB1D-5DD4-47C2-9D03-9A376CB0E0AC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3F2F3CB-AAF2-4B0D-A5AF-8E32FE2C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F1F1610-D8CA-4769-BAB4-EF9C6B8A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8FA5-CF20-455B-9665-7ED98217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9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0B8E92-A47D-40D4-A8AD-598A0A7A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7E73E23-648B-4C3A-8F0D-EA7916AD7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65C3FD4-AA74-4F89-B3B1-50CCECABA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9461CE6-5FC7-432C-A964-852E8BA9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EB1D-5DD4-47C2-9D03-9A376CB0E0AC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CA6ECFE-6906-431A-90A9-1ECE0918A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8B1BF4E-0E91-4F9E-BDAE-4956601B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8FA5-CF20-455B-9665-7ED98217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27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FF7CFF9-C798-40E2-B779-0B0AD33C7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943905F-2C87-4957-A995-5B2884A0C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F4BE11E-6C93-48D5-AC1D-E25DE8280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124735CA-5EAD-403C-849B-843BBD33D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9B19A1BB-1FFD-4CDD-AD3C-889D8B2AA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3BF8A0E9-7B2B-436B-BCA3-22289461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EB1D-5DD4-47C2-9D03-9A376CB0E0AC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CF2B0E95-CB0E-42EA-B2FB-41599640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E13E3FF7-D4B0-4B6C-9BDF-CF0BEBEF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8FA5-CF20-455B-9665-7ED98217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74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149969-3740-4CCA-B8DB-42F4CFF7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4510CBBC-59BD-4CE6-A4CE-F3C5D20D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EB1D-5DD4-47C2-9D03-9A376CB0E0AC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B70713C9-A38D-4365-BF04-CFD01714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7F21028-9B9E-4CEE-AFDD-C04DEDFA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8FA5-CF20-455B-9665-7ED98217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13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1FAA4B82-69DA-4CCA-AABD-A060F137E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EB1D-5DD4-47C2-9D03-9A376CB0E0AC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D88968AF-C890-4650-9897-DC574417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CF665C2-A285-4F8C-B579-2A5B46F3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8FA5-CF20-455B-9665-7ED98217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77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407D0FD-F0B2-470E-991D-699570DA3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27C2A8B-8763-4849-B074-59EC93165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B3A01C8-FF4D-45B2-BD75-5EFE39DA0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AC36917-2CC4-4C5C-83A4-EE6C56F5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EB1D-5DD4-47C2-9D03-9A376CB0E0AC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DA996BA-5A79-4C8D-9050-E6EE211F4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C8DA256-2FE4-484E-9438-4A092289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8FA5-CF20-455B-9665-7ED98217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66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C1F556-C423-4DB0-8222-7937DC5A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4EB57808-3423-4A9E-82E0-59F7744A3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4311F63-E859-4E44-B604-EC9125D51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598FE48-9546-406D-9082-592BF695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EB1D-5DD4-47C2-9D03-9A376CB0E0AC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87042C4-0E81-414F-8987-ED374E29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198F669-38F5-4701-A8DD-910CBE3BB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8FA5-CF20-455B-9665-7ED98217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15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F130CFF-4079-4638-8D55-08170CDD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27490FB-6B04-40ED-A012-5BEBEDB54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3EE958A-DADF-4A45-8C67-95E217256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EB1D-5DD4-47C2-9D03-9A376CB0E0AC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BE3B22D-089A-4584-B7BD-A9CCA421A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E4FD0A2-8A13-4151-89C0-850218A42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28FA5-CF20-455B-9665-7ED982173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73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p.com.cn/booksCenter/book_06280302.html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html/html-tutorial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F00A04C-5AA7-4A00-9EA6-F1AA4D241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 web</a:t>
            </a:r>
            <a:r>
              <a:rPr lang="zh-CN" altLang="en-US" dirty="0"/>
              <a:t>开发基础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0060F51-857D-4FCA-BA37-1EB94C65D6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授课教师：李栋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1823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A662745-F54B-4C57-B765-911667FF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F30E9D8-3975-45EB-AB79-ADD4F97B7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章主要介绍了</a:t>
            </a:r>
            <a:r>
              <a:rPr lang="en-US" altLang="zh-CN" dirty="0"/>
              <a:t>xml</a:t>
            </a:r>
            <a:r>
              <a:rPr lang="zh-CN" altLang="en-US" dirty="0"/>
              <a:t>相关知识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章主要讲解</a:t>
            </a:r>
            <a:r>
              <a:rPr lang="en-US" altLang="zh-CN" dirty="0"/>
              <a:t>Tomcat</a:t>
            </a:r>
            <a:r>
              <a:rPr lang="zh-CN" altLang="en-US" dirty="0"/>
              <a:t>开发</a:t>
            </a:r>
            <a:r>
              <a:rPr lang="en-US" altLang="zh-CN" dirty="0"/>
              <a:t>web</a:t>
            </a:r>
            <a:r>
              <a:rPr lang="zh-CN" altLang="en-US" dirty="0"/>
              <a:t>站点的一些基础知识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章针对</a:t>
            </a:r>
            <a:r>
              <a:rPr lang="en-US" altLang="zh-CN" dirty="0"/>
              <a:t>HTTP</a:t>
            </a:r>
            <a:r>
              <a:rPr lang="zh-CN" altLang="en-US" dirty="0"/>
              <a:t>协议进行了详细的讲解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4-8</a:t>
            </a:r>
            <a:r>
              <a:rPr lang="zh-CN" altLang="en-US" dirty="0"/>
              <a:t>章是</a:t>
            </a:r>
            <a:r>
              <a:rPr lang="en-US" altLang="zh-CN" dirty="0"/>
              <a:t>java web</a:t>
            </a:r>
            <a:r>
              <a:rPr lang="zh-CN" altLang="en-US" dirty="0"/>
              <a:t>开发的核心技术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章讲解了</a:t>
            </a:r>
            <a:r>
              <a:rPr lang="en-US" altLang="zh-CN" dirty="0" err="1"/>
              <a:t>jsp</a:t>
            </a:r>
            <a:r>
              <a:rPr lang="zh-CN" altLang="en-US" dirty="0"/>
              <a:t>开发中的一些常见模型，包括</a:t>
            </a:r>
            <a:r>
              <a:rPr lang="en-US" altLang="zh-CN" dirty="0"/>
              <a:t>JSP model</a:t>
            </a:r>
            <a:r>
              <a:rPr lang="zh-CN" altLang="en-US" dirty="0"/>
              <a:t>和</a:t>
            </a:r>
            <a:r>
              <a:rPr lang="en-US" altLang="zh-CN" dirty="0"/>
              <a:t>MVC</a:t>
            </a:r>
            <a:r>
              <a:rPr lang="zh-CN" altLang="en-US"/>
              <a:t>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51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3B954E9-642B-4E43-AC67-797B6251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QQ</a:t>
            </a:r>
            <a:r>
              <a:rPr lang="zh-CN" altLang="en-US" dirty="0"/>
              <a:t>群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5C1B38BF-1864-4298-ACA7-ECF14B567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1" y="833430"/>
            <a:ext cx="6143624" cy="5757869"/>
          </a:xfrm>
        </p:spPr>
      </p:pic>
    </p:spTree>
    <p:extLst>
      <p:ext uri="{BB962C8B-B14F-4D97-AF65-F5344CB8AC3E}">
        <p14:creationId xmlns:p14="http://schemas.microsoft.com/office/powerpoint/2010/main" val="209021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D183BC1-3C2A-49D0-9C98-E95DA633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E4CB303-7122-470C-9583-2CE4AEC7D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2775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zh-CN" altLang="en-US" dirty="0"/>
              <a:t>年硕士研究生毕业于山东大学计算机专业</a:t>
            </a:r>
            <a:endParaRPr lang="en-US" altLang="zh-CN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B6387C9D-4CC8-4698-AB79-8F802329D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768" y="2367373"/>
            <a:ext cx="735685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6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F150224-DE5F-4383-A83E-AFA0747F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49F8AD4-4A07-439C-AAEF-D47AE63EF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217" y="1453604"/>
            <a:ext cx="10515600" cy="593725"/>
          </a:xfrm>
        </p:spPr>
        <p:txBody>
          <a:bodyPr/>
          <a:lstStyle/>
          <a:p>
            <a:r>
              <a:rPr lang="zh-CN" altLang="en-US" dirty="0"/>
              <a:t>先后任职于中兴通讯，通联支付和浪潮三家</a:t>
            </a:r>
            <a:r>
              <a:rPr lang="en-US" altLang="zh-CN" dirty="0"/>
              <a:t>IT</a:t>
            </a:r>
            <a:r>
              <a:rPr lang="zh-CN" altLang="en-US" dirty="0"/>
              <a:t>企业</a:t>
            </a:r>
          </a:p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AD52475E-3AB3-4038-A652-FCCF10070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94" y="1909217"/>
            <a:ext cx="4032448" cy="24552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7CBA702-C425-41C2-992E-EA42083F7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367" y="1909216"/>
            <a:ext cx="4032448" cy="24964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A107E74-B4AE-413E-A089-B35FF57B99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94" y="4405715"/>
            <a:ext cx="7704856" cy="229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9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D1A46F1-3642-46E6-BF3F-74D5ECFA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9C71DF2-A1BF-4F13-863B-4BABEB522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3725"/>
          </a:xfrm>
        </p:spPr>
        <p:txBody>
          <a:bodyPr/>
          <a:lstStyle/>
          <a:p>
            <a:r>
              <a:rPr lang="en-US" altLang="zh-CN" b="1" i="0" dirty="0">
                <a:solidFill>
                  <a:srgbClr val="666666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Java web</a:t>
            </a:r>
            <a:r>
              <a:rPr lang="zh-CN" altLang="en-US" b="1" i="0" dirty="0">
                <a:solidFill>
                  <a:srgbClr val="666666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开发基础</a:t>
            </a:r>
            <a:r>
              <a:rPr lang="en-US" altLang="zh-CN" b="1" dirty="0">
                <a:solidFill>
                  <a:srgbClr val="66666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en-US" altLang="zh-CN" b="1" i="0" dirty="0">
                <a:solidFill>
                  <a:srgbClr val="666666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Java web</a:t>
            </a:r>
            <a:r>
              <a:rPr lang="zh-CN" altLang="en-US" b="1" i="0" dirty="0">
                <a:solidFill>
                  <a:srgbClr val="666666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开发基础实验</a:t>
            </a:r>
            <a:endParaRPr lang="en-US" altLang="zh-CN" b="1" i="0" dirty="0">
              <a:solidFill>
                <a:srgbClr val="666666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b="1" dirty="0">
                <a:solidFill>
                  <a:srgbClr val="66666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同一个内容，两门课程，一个是理论，一个是实践</a:t>
            </a:r>
            <a:endParaRPr lang="en-US" altLang="zh-CN" b="1" dirty="0">
              <a:solidFill>
                <a:srgbClr val="66666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b="1" dirty="0">
                <a:solidFill>
                  <a:srgbClr val="66666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专业选修课</a:t>
            </a:r>
            <a:endParaRPr lang="en-US" altLang="zh-CN" b="1" dirty="0">
              <a:solidFill>
                <a:srgbClr val="66666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b="1" dirty="0">
                <a:solidFill>
                  <a:srgbClr val="66666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考核方式：考查</a:t>
            </a:r>
            <a:endParaRPr lang="en-US" altLang="zh-CN" b="1" dirty="0">
              <a:solidFill>
                <a:srgbClr val="66666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b="1" dirty="0">
                <a:solidFill>
                  <a:srgbClr val="66666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考查内容：考勤，平时作业</a:t>
            </a:r>
            <a:r>
              <a:rPr lang="en-US" altLang="zh-CN" b="1" dirty="0">
                <a:solidFill>
                  <a:srgbClr val="66666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lang="zh-CN" altLang="en-US" b="1" dirty="0">
                <a:solidFill>
                  <a:srgbClr val="66666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实验报告，课堂随测以及期末考试</a:t>
            </a:r>
            <a:endParaRPr lang="en-US" altLang="zh-CN" b="1" dirty="0">
              <a:solidFill>
                <a:srgbClr val="66666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b="1" dirty="0">
                <a:solidFill>
                  <a:srgbClr val="66666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期末考试（</a:t>
            </a:r>
            <a:r>
              <a:rPr lang="en-US" altLang="zh-CN" b="1" dirty="0">
                <a:solidFill>
                  <a:srgbClr val="66666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&gt;=</a:t>
            </a:r>
            <a:r>
              <a:rPr lang="en-US" altLang="zh-CN" b="1">
                <a:solidFill>
                  <a:srgbClr val="66666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50%)</a:t>
            </a:r>
            <a:r>
              <a:rPr lang="zh-CN" altLang="en-US" b="1">
                <a:solidFill>
                  <a:srgbClr val="66666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b="1" dirty="0">
                <a:solidFill>
                  <a:srgbClr val="66666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理论课重点在于对于知识点的理解和掌握；实验课重点在于动手实践，开发出对应的功能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3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79A8500-9574-412E-BBCC-4C0BF8106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教材信息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A9030329-EF85-4C6C-AB30-0A009FDEFE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609725"/>
            <a:ext cx="2857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47E65F26-B9F1-49D7-8216-9EF15CC76D24}"/>
              </a:ext>
            </a:extLst>
          </p:cNvPr>
          <p:cNvSpPr txBox="1"/>
          <p:nvPr/>
        </p:nvSpPr>
        <p:spPr>
          <a:xfrm>
            <a:off x="3695700" y="1690688"/>
            <a:ext cx="8032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教材购买网址：</a:t>
            </a:r>
            <a:r>
              <a:rPr lang="en-US" altLang="zh-CN" dirty="0">
                <a:hlinkClick r:id="rId3"/>
              </a:rPr>
              <a:t>http://www.tup.com.cn/booksCenter/book_06280302.html</a:t>
            </a:r>
            <a:endParaRPr lang="en-US" altLang="zh-CN" dirty="0"/>
          </a:p>
          <a:p>
            <a:r>
              <a:rPr lang="zh-CN" altLang="en-US" dirty="0"/>
              <a:t>特点：理论讲解比较详细，且教材知识点的举例由浅入深，具有很强的操作性</a:t>
            </a:r>
            <a:endParaRPr lang="en-US" altLang="zh-CN" dirty="0"/>
          </a:p>
          <a:p>
            <a:r>
              <a:rPr lang="zh-CN" altLang="en-US" dirty="0"/>
              <a:t>建议大家可以多选择其他的教材，与之形成互补</a:t>
            </a:r>
            <a:endParaRPr lang="en-US" altLang="zh-CN" dirty="0"/>
          </a:p>
          <a:p>
            <a:r>
              <a:rPr lang="zh-CN" altLang="en-US" dirty="0"/>
              <a:t>利用好网络资源去学习</a:t>
            </a:r>
            <a:r>
              <a:rPr lang="en-US" altLang="zh-CN" dirty="0"/>
              <a:t>:</a:t>
            </a:r>
            <a:r>
              <a:rPr lang="zh-CN" altLang="en-US" dirty="0"/>
              <a:t>百度，技术博客，官方文档等等 </a:t>
            </a:r>
          </a:p>
        </p:txBody>
      </p:sp>
    </p:spTree>
    <p:extLst>
      <p:ext uri="{BB962C8B-B14F-4D97-AF65-F5344CB8AC3E}">
        <p14:creationId xmlns:p14="http://schemas.microsoft.com/office/powerpoint/2010/main" val="394493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E89347F-C3A6-4D1F-993D-AB7DB845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先修课程以及知识基础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E5149E6-45DB-413E-9EFC-4A00034E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程序语言设计</a:t>
            </a:r>
            <a:endParaRPr lang="en-US" altLang="zh-CN" dirty="0"/>
          </a:p>
          <a:p>
            <a:pPr lvl="1"/>
            <a:r>
              <a:rPr lang="zh-CN" altLang="en-US" dirty="0"/>
              <a:t>面向对象</a:t>
            </a:r>
            <a:endParaRPr lang="en-US" altLang="zh-CN" dirty="0"/>
          </a:p>
          <a:p>
            <a:pPr lvl="1"/>
            <a:r>
              <a:rPr lang="zh-CN" altLang="en-US" dirty="0"/>
              <a:t>多态</a:t>
            </a:r>
            <a:endParaRPr lang="en-US" altLang="zh-CN" dirty="0"/>
          </a:p>
          <a:p>
            <a:pPr lvl="1"/>
            <a:r>
              <a:rPr lang="zh-CN" altLang="en-US" dirty="0"/>
              <a:t>重写</a:t>
            </a:r>
            <a:r>
              <a:rPr lang="en-US" altLang="zh-CN" dirty="0"/>
              <a:t>(Override)</a:t>
            </a:r>
            <a:r>
              <a:rPr lang="zh-CN" altLang="en-US" dirty="0"/>
              <a:t>与重载</a:t>
            </a:r>
            <a:r>
              <a:rPr lang="en-US" altLang="zh-CN" dirty="0"/>
              <a:t>(Overload)</a:t>
            </a:r>
          </a:p>
          <a:p>
            <a:pPr lvl="1"/>
            <a:r>
              <a:rPr lang="zh-CN" altLang="en-US" dirty="0"/>
              <a:t>抽象类与接口</a:t>
            </a:r>
            <a:endParaRPr lang="en-US" altLang="zh-CN" dirty="0"/>
          </a:p>
          <a:p>
            <a:r>
              <a:rPr lang="en-US" altLang="zh-CN" dirty="0"/>
              <a:t>HTML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标记语言（掌握）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altLang="zh-CN" dirty="0"/>
              <a:t>HTML</a:t>
            </a:r>
            <a:r>
              <a:rPr lang="zh-CN" altLang="en-US" dirty="0"/>
              <a:t>学习网址：</a:t>
            </a:r>
            <a:r>
              <a:rPr lang="en-US" altLang="zh-CN" dirty="0">
                <a:hlinkClick r:id="rId2"/>
              </a:rPr>
              <a:t>https://www.runoob.com/html/html-tutorial.html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数据库相关知识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MySQL</a:t>
            </a:r>
          </a:p>
          <a:p>
            <a:pPr lvl="1"/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SQL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0256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FF1BE4D-31FD-4215-9878-D956C896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24AFC28-C4D5-4CCC-93D0-BAA37F354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主动学习</a:t>
            </a:r>
            <a:endParaRPr lang="en-US" altLang="zh-CN" dirty="0"/>
          </a:p>
          <a:p>
            <a:r>
              <a:rPr lang="zh-CN" altLang="en-US" dirty="0"/>
              <a:t>不要局限于课堂所讲</a:t>
            </a:r>
            <a:endParaRPr lang="en-US" altLang="zh-CN" dirty="0"/>
          </a:p>
          <a:p>
            <a:r>
              <a:rPr lang="zh-CN" altLang="en-US" dirty="0"/>
              <a:t>多动手</a:t>
            </a:r>
            <a:endParaRPr lang="en-US" altLang="zh-CN" dirty="0"/>
          </a:p>
          <a:p>
            <a:r>
              <a:rPr lang="zh-CN" altLang="en-US" dirty="0"/>
              <a:t>学习过程中遇到困难，要多思考，去查找资料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在本课程学习中遇到难点或者不宜理解的地方，不要纠结与某个地方，可以先放一放往后继续学习，通过后面知识点的学习，前面看不懂的知识点一般都能理解。</a:t>
            </a:r>
          </a:p>
        </p:txBody>
      </p:sp>
    </p:spTree>
    <p:extLst>
      <p:ext uri="{BB962C8B-B14F-4D97-AF65-F5344CB8AC3E}">
        <p14:creationId xmlns:p14="http://schemas.microsoft.com/office/powerpoint/2010/main" val="596170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3590D8F-2D33-401B-A6B6-CADBE5A9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实验课程</a:t>
            </a:r>
            <a:r>
              <a:rPr lang="en-US" altLang="zh-CN" dirty="0"/>
              <a:t>-</a:t>
            </a:r>
            <a:r>
              <a:rPr lang="zh-CN" altLang="en-US" dirty="0"/>
              <a:t>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47AE29A-DD06-4A14-ADE3-F99817181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开发工具：</a:t>
            </a:r>
            <a:endParaRPr lang="en-US" altLang="zh-CN" dirty="0"/>
          </a:p>
          <a:p>
            <a:pPr lvl="1"/>
            <a:r>
              <a:rPr lang="en-US" altLang="zh-CN" dirty="0" err="1"/>
              <a:t>JDK+eclipse+Tomcat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电脑：</a:t>
            </a:r>
            <a:endParaRPr lang="en-US" altLang="zh-CN" dirty="0"/>
          </a:p>
          <a:p>
            <a:pPr lvl="1"/>
            <a:r>
              <a:rPr lang="zh-CN" altLang="en-US" dirty="0"/>
              <a:t>建议大家使用个人笔记本电脑做开发实践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9001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455</Words>
  <Application>Microsoft Office PowerPoint</Application>
  <PresentationFormat>自定义</PresentationFormat>
  <Paragraphs>57</Paragraphs>
  <Slides>10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Java web开发基础</vt:lpstr>
      <vt:lpstr>QQ群</vt:lpstr>
      <vt:lpstr>个人简介</vt:lpstr>
      <vt:lpstr>个人简介</vt:lpstr>
      <vt:lpstr>课程信息</vt:lpstr>
      <vt:lpstr>教材信息</vt:lpstr>
      <vt:lpstr>先修课程以及知识基础</vt:lpstr>
      <vt:lpstr>学习建议</vt:lpstr>
      <vt:lpstr>实验课程-要求</vt:lpstr>
      <vt:lpstr>教学内容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web开发基础</dc:title>
  <dc:creator>lidong77002@sina.com</dc:creator>
  <cp:lastModifiedBy>sqy</cp:lastModifiedBy>
  <cp:revision>22</cp:revision>
  <dcterms:created xsi:type="dcterms:W3CDTF">2021-03-03T06:51:36Z</dcterms:created>
  <dcterms:modified xsi:type="dcterms:W3CDTF">2021-03-08T04:58:08Z</dcterms:modified>
</cp:coreProperties>
</file>