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B184-9D35-3E32-519A-1D1FE423A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B30AB-8441-7B96-32F7-45661261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ABAEC-3268-5C2C-4E11-31E03F5E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4BED0-F13F-BCDD-63D3-25E23726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724B6-2DD0-52F7-4CB5-8A3A26CD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BB085-AE71-BFA0-19FA-ADC4E1F1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2D58B-7926-A325-CDF5-36C5EE623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4FEAC-2C22-DE7F-983C-33D1C493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5F126-E118-F6D4-A166-97938F77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18D9C-A5D0-36F4-7969-CB445E35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2E40C-5C06-B5AF-8C0C-C4F6DDE5D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F1D0B-EECD-7C75-4EB6-8466B408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9F672-2769-788E-4646-25049231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73A4-DAA6-76FD-A3D7-BA9AE96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25659-9044-5BAD-3D4D-2E1E9BBC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A00A7-C778-5B58-16D8-BEA6F3DC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8350C-2C5B-CB1A-5264-988C04A5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B4B48-1CFB-778D-D5B0-A364516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EC7F6-1148-742E-A90E-8D2ACC0D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EE4DD-54DA-EDFC-7B0C-154DD903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8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46A4C-C8DF-266D-61FB-BDB658BD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BEAAE-D731-ACB2-B37B-B94B3F69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0AFBD-8C18-61E0-DCD8-3CAF30ED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78213-502F-A620-D50C-D91F4E5A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43982-D1CA-839C-CDBC-A3491C56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8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0EEA-A4E4-EA67-B93F-D7121F1A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8AE60-E891-ADF0-56D1-9F1CADACA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AD1B1-BCDE-932C-76DC-E398C94BA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DB2F9-5A53-3205-3AF9-DCC81CFC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E0F86-A6B3-B0CC-39A0-6F8EC20E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06DEE-145F-EA5C-B888-123B8922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01A4-2B01-C698-F174-80824FDC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5ED53-320C-3977-159B-719CAC8F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0AFD7-79CB-C874-F772-BC0A99CE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A2986-2D51-149D-FDC9-D7B243AA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B53840-D507-89F4-4F19-E4550BD4B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A5C199-2C5C-41D5-56D3-545A5729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566273-FA7E-BDA4-B755-FD72F088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80F43-DE74-AE9C-DBEE-B44E4C4D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F82E4-6C8C-044F-635C-B1AB5AF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F890C-CAA1-0CE6-5E7A-677548E8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EFD490-983B-BA9D-8FA0-0BEA20A4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1DB6A-7CF6-48A8-5DFA-75A4F7E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1AD05-9806-C5A7-8D45-F9D5FB09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5E2678-F76E-C468-651C-CEC630E3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CFA0C-9643-A08F-B1AD-29871A2D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DDD93-0248-B718-48CE-B6D7EC72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F9E2E-A9B5-13B6-41B2-22809211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5E3CB-520A-388C-1953-DBFD44D3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6A5DB-F615-0DFC-CF48-159009C4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B59A7-97B2-B7BF-4866-9535DB61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DAF10-6660-255C-5F3C-72D8F86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EB214-866D-CB13-69D6-52AB7E03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58068B-70B1-0A5F-2007-E2114080B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2058B-3C33-0FF3-0F5F-9F045100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B60DB-903A-86D1-3921-35609250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14BF2-3815-3E4F-D91F-284C93AD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6EA77-62E1-5B90-91B7-ABF2EC35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233708-1B0B-F9E8-DD54-B9ADE590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7E153-5523-C758-EC2E-3CEF7A4B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360DD-EF6B-09CB-9B2A-57C9C417C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3549-E544-4993-885A-0E867BBD466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BF8EF-5A6F-1AC3-2668-DDFE93C8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67BC3-6B3B-2D06-743C-EE6D70029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514B-82BF-47C7-8C8F-D687A26F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FE693-6150-6277-3504-B55683FA5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Novel View Synthesis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6A3BC-D41D-6159-CC8E-39C650288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Ruofeng</a:t>
            </a:r>
            <a:r>
              <a:rPr lang="en-US" altLang="zh-CN" dirty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38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3E926AC-29CD-356A-17B2-AACF27A46347}"/>
              </a:ext>
            </a:extLst>
          </p:cNvPr>
          <p:cNvSpPr txBox="1"/>
          <p:nvPr/>
        </p:nvSpPr>
        <p:spPr>
          <a:xfrm>
            <a:off x="136566" y="166255"/>
            <a:ext cx="539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paradigm of NVS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25153-02E7-EF6B-DAEC-5223301042F8}"/>
              </a:ext>
            </a:extLst>
          </p:cNvPr>
          <p:cNvSpPr txBox="1"/>
          <p:nvPr/>
        </p:nvSpPr>
        <p:spPr>
          <a:xfrm>
            <a:off x="172192" y="797622"/>
            <a:ext cx="10747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Diffusion 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latent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feature layer (Reference and target image) and add (relative) camera pose of reference images by using cross-attention layer.  [1]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B11700-CA97-0659-48C2-0704B204D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69"/>
          <a:stretch/>
        </p:blipFill>
        <p:spPr>
          <a:xfrm>
            <a:off x="3229990" y="1359796"/>
            <a:ext cx="2866010" cy="1145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2EFEBA-E16B-5BBB-ED6A-7A611C0B2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50"/>
          <a:stretch/>
        </p:blipFill>
        <p:spPr>
          <a:xfrm>
            <a:off x="5641670" y="1432376"/>
            <a:ext cx="2866010" cy="2146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9E4A92C-8DE5-E598-7D72-D3628FD00B97}"/>
              </a:ext>
            </a:extLst>
          </p:cNvPr>
          <p:cNvSpPr txBox="1"/>
          <p:nvPr/>
        </p:nvSpPr>
        <p:spPr>
          <a:xfrm>
            <a:off x="172192" y="6034652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Long-Term Photometric Consistent Novel View Synthesis with Diffusion Models. ICCV 2023.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637882-ABFA-52F8-8504-7FC04D83E127}"/>
              </a:ext>
            </a:extLst>
          </p:cNvPr>
          <p:cNvSpPr txBox="1"/>
          <p:nvPr/>
        </p:nvSpPr>
        <p:spPr>
          <a:xfrm>
            <a:off x="172192" y="6342429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PolyOculus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Simultaneous Multi-view Image-based Novel View Synthesis.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20240228.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1F7D54-01E5-BA60-D8E7-5ACF59C68985}"/>
              </a:ext>
            </a:extLst>
          </p:cNvPr>
          <p:cNvSpPr txBox="1"/>
          <p:nvPr/>
        </p:nvSpPr>
        <p:spPr>
          <a:xfrm>
            <a:off x="0" y="509046"/>
            <a:ext cx="53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A15861-1BEB-C4FC-1EBF-98F2ACC1D79C}"/>
              </a:ext>
            </a:extLst>
          </p:cNvPr>
          <p:cNvSpPr txBox="1"/>
          <p:nvPr/>
        </p:nvSpPr>
        <p:spPr>
          <a:xfrm>
            <a:off x="0" y="3579151"/>
            <a:ext cx="424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Set to Set (Different frames) [2]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E9BC10C-5181-F122-FC24-030F8985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96" y="3572442"/>
            <a:ext cx="3536785" cy="222077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6358649-F550-FD48-91AE-99589047CDBD}"/>
              </a:ext>
            </a:extLst>
          </p:cNvPr>
          <p:cNvSpPr txBox="1"/>
          <p:nvPr/>
        </p:nvSpPr>
        <p:spPr>
          <a:xfrm>
            <a:off x="11639797" y="6342429"/>
            <a:ext cx="29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88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3E926AC-29CD-356A-17B2-AACF27A46347}"/>
              </a:ext>
            </a:extLst>
          </p:cNvPr>
          <p:cNvSpPr txBox="1"/>
          <p:nvPr/>
        </p:nvSpPr>
        <p:spPr>
          <a:xfrm>
            <a:off x="184067" y="118230"/>
            <a:ext cx="539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thoughts of NVS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25153-02E7-EF6B-DAEC-5223301042F8}"/>
              </a:ext>
            </a:extLst>
          </p:cNvPr>
          <p:cNvSpPr txBox="1"/>
          <p:nvPr/>
        </p:nvSpPr>
        <p:spPr>
          <a:xfrm>
            <a:off x="118752" y="1057741"/>
            <a:ext cx="10747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context information: diffusion transformer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Consistency from different angles: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(a) Using some consistency metric such as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Symmetric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Epipolar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(TSED) [1] as reward and using RL method such as PPO to fine tuning the pretrained diffusion models [3][4].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(b) With some theoretical insight (Diffusion perspective [5][6]; RL perspective [7].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forward process: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variance exploding forward process (VESDE) focus on the Negative Log-Likelihood (NLL) metric and some NVS works used VESDE [1][8]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A66E72-8846-2960-CE31-A1FC5EE4F864}"/>
              </a:ext>
            </a:extLst>
          </p:cNvPr>
          <p:cNvSpPr txBox="1"/>
          <p:nvPr/>
        </p:nvSpPr>
        <p:spPr>
          <a:xfrm>
            <a:off x="184069" y="4776153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Training Diffusion Models with Reinforcement Learning. ICML 2023 workshop. 20230522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AE4B6E-4F25-5322-E457-B2F317C950E5}"/>
              </a:ext>
            </a:extLst>
          </p:cNvPr>
          <p:cNvSpPr txBox="1"/>
          <p:nvPr/>
        </p:nvSpPr>
        <p:spPr>
          <a:xfrm>
            <a:off x="184068" y="5083930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Feedback Efficient Online Fine-Tuning of Diffusion Models. ICML 2023 workshop. 20230522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4EE651-A337-8D10-AFE0-579207ABA9AC}"/>
              </a:ext>
            </a:extLst>
          </p:cNvPr>
          <p:cNvSpPr txBox="1"/>
          <p:nvPr/>
        </p:nvSpPr>
        <p:spPr>
          <a:xfrm>
            <a:off x="184068" y="5385097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Theoretical Insights for Diffusion Guidance: A Case Study for Gaussian Mixture Models. 20240304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BA0C21-6441-0419-3AC2-A61EACE5C6B3}"/>
              </a:ext>
            </a:extLst>
          </p:cNvPr>
          <p:cNvSpPr txBox="1"/>
          <p:nvPr/>
        </p:nvSpPr>
        <p:spPr>
          <a:xfrm>
            <a:off x="184067" y="5686264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Reward-directed conditional diffusion: Provable distribution estimation and reward improvement.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6E6E44-AD31-2DD0-BE0B-AF09CFA127EF}"/>
              </a:ext>
            </a:extLst>
          </p:cNvPr>
          <p:cNvSpPr txBox="1"/>
          <p:nvPr/>
        </p:nvSpPr>
        <p:spPr>
          <a:xfrm>
            <a:off x="184067" y="5994041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Optimistic policy optimization with bandit feedback. ICML 2020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D23B3F-B339-E450-8265-4BA85029B051}"/>
              </a:ext>
            </a:extLst>
          </p:cNvPr>
          <p:cNvSpPr txBox="1"/>
          <p:nvPr/>
        </p:nvSpPr>
        <p:spPr>
          <a:xfrm>
            <a:off x="184067" y="6301818"/>
            <a:ext cx="11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Generative Novel View Synthesis with 3D-Aware Diffusion Models. ICCV 2023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499FB5-2B1A-DAC3-181F-15C9D030BABA}"/>
              </a:ext>
            </a:extLst>
          </p:cNvPr>
          <p:cNvSpPr txBox="1"/>
          <p:nvPr/>
        </p:nvSpPr>
        <p:spPr>
          <a:xfrm>
            <a:off x="11639797" y="6342429"/>
            <a:ext cx="29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58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6358649-F550-FD48-91AE-99589047CDBD}"/>
              </a:ext>
            </a:extLst>
          </p:cNvPr>
          <p:cNvSpPr txBox="1"/>
          <p:nvPr/>
        </p:nvSpPr>
        <p:spPr>
          <a:xfrm>
            <a:off x="11639797" y="6342429"/>
            <a:ext cx="29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70BA69-A88E-6FB0-92DE-4B12224A04F3}"/>
                  </a:ext>
                </a:extLst>
              </p:cNvPr>
              <p:cNvSpPr txBox="1"/>
              <p:nvPr/>
            </p:nvSpPr>
            <p:spPr>
              <a:xfrm>
                <a:off x="332510" y="300700"/>
                <a:ext cx="961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70BA69-A88E-6FB0-92DE-4B12224A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0" y="300700"/>
                <a:ext cx="9619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9D9D8B5-FFB2-0CA6-2B45-FCBCC8C3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35" y="300700"/>
            <a:ext cx="3071884" cy="15514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7FC2BF-84E7-A6F2-E73F-A7DD42985E93}"/>
                  </a:ext>
                </a:extLst>
              </p:cNvPr>
              <p:cNvSpPr txBox="1"/>
              <p:nvPr/>
            </p:nvSpPr>
            <p:spPr>
              <a:xfrm>
                <a:off x="451263" y="2281901"/>
                <a:ext cx="111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7FC2BF-84E7-A6F2-E73F-A7DD42985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3" y="2281901"/>
                <a:ext cx="1110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6F38BCF-7C93-9EA2-ABE1-423C193D4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935" y="2373504"/>
            <a:ext cx="3135083" cy="16213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63A93C-5C2B-49FD-9CD5-078C6CA2E640}"/>
                  </a:ext>
                </a:extLst>
              </p:cNvPr>
              <p:cNvSpPr txBox="1"/>
              <p:nvPr/>
            </p:nvSpPr>
            <p:spPr>
              <a:xfrm>
                <a:off x="520535" y="4281971"/>
                <a:ext cx="111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63A93C-5C2B-49FD-9CD5-078C6CA2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5" y="4281971"/>
                <a:ext cx="11103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195A413A-688E-FAAB-D76E-4A90CE8BD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1935" y="4600287"/>
            <a:ext cx="3249473" cy="17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307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Novel View Synthesis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View Synthesis</dc:title>
  <dc:creator>T172184</dc:creator>
  <cp:lastModifiedBy>T172184</cp:lastModifiedBy>
  <cp:revision>48</cp:revision>
  <dcterms:created xsi:type="dcterms:W3CDTF">2024-03-11T03:14:36Z</dcterms:created>
  <dcterms:modified xsi:type="dcterms:W3CDTF">2024-03-11T12:18:59Z</dcterms:modified>
</cp:coreProperties>
</file>