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B1538-08DA-4CC9-8A24-9AEA96400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2CA061-A76B-43B3-8B57-867659D39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FA57A-D624-4841-A7A4-EBD90E15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2CB-361A-455D-BBD5-AD87E0D42492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C5C7EF-B78B-445F-85A6-FE99F011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F2C04-DCC5-4AC0-B575-42388C37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02D9-D6B0-4A81-8DD5-F70D82CBA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4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95998-E7A7-43E5-956F-6F70DAC4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CA95AF-09FE-41A2-99A0-8F8E00DA7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604E2-F2D9-4CA3-BCC3-98012204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2CB-361A-455D-BBD5-AD87E0D42492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B2F10-6825-4859-A8A9-65BA8C6E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A38B7-248E-4B0C-AF32-B984FC55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02D9-D6B0-4A81-8DD5-F70D82CBA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5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9421E7-1C05-442C-B79D-B6E27128B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CE9B5B-34B7-4D09-BAF5-BE8472356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95B33-A82C-460F-868A-A5E6B41F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2CB-361A-455D-BBD5-AD87E0D42492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6A163-D01F-4C3A-9B0E-816479DB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592EE-47E6-466D-B57D-720F94C6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02D9-D6B0-4A81-8DD5-F70D82CBA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3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41A9C-5EC1-4FF2-9A44-233DBBE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B2A6E-9D0A-4D86-9859-19C8238EE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1D293D-B82F-4F04-B8EB-4DCEF7FF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2CB-361A-455D-BBD5-AD87E0D42492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8EE96-6794-4E73-931D-830C89A2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77CD8-313D-44D1-90A8-DEEFED4B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02D9-D6B0-4A81-8DD5-F70D82CBA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61818-C784-4080-9217-D2753C83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4CA68-0831-4615-8525-1D29747C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A48E8-E21C-478B-ADF5-A1B1B2DB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2CB-361A-455D-BBD5-AD87E0D42492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EDD65-5C2A-4D65-A340-E9223AF6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B5534-ED32-4FD7-B292-15510807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02D9-D6B0-4A81-8DD5-F70D82CBA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3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3D938-B73B-4C13-A983-6FAB640B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3F36D-2E9D-4FD2-9B85-04AB0B676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924432-0913-4C66-A7F1-63807BAE7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7DF64-AE00-4E72-81E6-6D0D9E8E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2CB-361A-455D-BBD5-AD87E0D42492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E3E0EF-B95C-40E4-B347-07E49E0D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F6C31-BFF4-4DB3-B85B-EB9BB6AC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02D9-D6B0-4A81-8DD5-F70D82CBA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1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952EE-9C2C-432B-A33C-A1B86520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E8053-3D7E-4323-95D8-28B0BDA31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C98403-BD54-4950-86E2-0CFA3C72E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B57E88-6A05-419A-A2FA-BA47DCC6F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272ED9-3645-4B45-A4D4-9B9CD1BC0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E0DAA9-23BD-4E94-8156-F0946F0A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2CB-361A-455D-BBD5-AD87E0D42492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F2A06D-E525-467A-946F-F6245112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511F22-E166-4BAB-B178-F48C47BC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02D9-D6B0-4A81-8DD5-F70D82CBA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4BAED-4510-45CC-A1CE-5FD5DBE4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3E5D47-152E-419C-9CA8-96EE3539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2CB-361A-455D-BBD5-AD87E0D42492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7C656C-E8EF-45C1-A20E-BD2FD952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A176EE-7A80-4188-BC2A-88E5910A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02D9-D6B0-4A81-8DD5-F70D82CBA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3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9C5A76-9AE4-4495-9909-521F3679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2CB-361A-455D-BBD5-AD87E0D42492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E4D15E-464F-4017-ABDF-EBC70BA1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E80C9-40AA-41DC-AC16-D90750FA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02D9-D6B0-4A81-8DD5-F70D82CBA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B62AA-4854-4FFD-9976-69BBDFBA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384C3-11D2-4E0C-9D8D-F8F1F0072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89A136-4C41-4599-AFE5-B59177908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5C14DA-B6B1-4DA4-A84C-4509C72B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2CB-361A-455D-BBD5-AD87E0D42492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796752-0B83-4709-8089-5D65BEF8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FCCBDE-F77D-4488-AE81-7A1FA803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02D9-D6B0-4A81-8DD5-F70D82CBA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08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6A635-DF1C-4C43-92E3-7655775AE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F8EDF7-C83A-42BA-93C8-904DA12B3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7C675-A22F-421E-862F-8F6B0A260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C4C46-1C8C-4144-ACC2-3A742FB8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2CB-361A-455D-BBD5-AD87E0D42492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E6B1FF-AB1C-4929-ADD6-BE6257CC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C2DA6-EBC1-44BF-BE42-4A2A4E1E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02D9-D6B0-4A81-8DD5-F70D82CBA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1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A2021A-F36F-480E-A276-57B1A7A2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98F677-CA80-4F87-8BD4-3149536DF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FD1D7-A041-4EC6-AB7C-0B037135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22CB-361A-455D-BBD5-AD87E0D42492}" type="datetimeFigureOut">
              <a:rPr lang="ko-KR" altLang="en-US" smtClean="0"/>
              <a:t>2022. 7. 15.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F0CBB-356E-46AA-9A86-F985B95C8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31697-F50B-4C9F-9FCE-FD0A86D92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E02D9-D6B0-4A81-8DD5-F70D82CBA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8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dkdlel102/React-Query-useQueries%EC%97%90%EC%84%9C-suspense%EA%B0%80-%EC%9E%91%EB%8F%99%ED%95%98%EC%A7%80-%EC%95%8A%EC%9D%84-%EB%95%8C" TargetMode="External"/><Relationship Id="rId2" Type="http://schemas.openxmlformats.org/officeDocument/2006/relationships/hyperlink" Target="https://tanstack.com/query/v4/docs/guides/parallel-queries?from=reactQueryV3&amp;original=https://react-query-v3.tanstack.com/guides/parallel-queri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ECF86-5329-46CF-9D65-EDCE7243FB67}"/>
              </a:ext>
            </a:extLst>
          </p:cNvPr>
          <p:cNvSpPr txBox="1"/>
          <p:nvPr/>
        </p:nvSpPr>
        <p:spPr>
          <a:xfrm>
            <a:off x="2794000" y="2228671"/>
            <a:ext cx="660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5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258913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7B090-95ED-46E3-BAAD-708FA5575ABF}"/>
              </a:ext>
            </a:extLst>
          </p:cNvPr>
          <p:cNvSpPr txBox="1"/>
          <p:nvPr/>
        </p:nvSpPr>
        <p:spPr>
          <a:xfrm>
            <a:off x="148166" y="143933"/>
            <a:ext cx="117390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type</a:t>
            </a:r>
            <a:r>
              <a:rPr lang="ko-KR" altLang="en-US" sz="3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A8ADED-B99E-44E1-8D0E-D90CD8DCE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1" y="1313007"/>
            <a:ext cx="5546196" cy="49466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55FFE3-5BB4-43A4-A4E9-FD7F6177F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222" y="1997893"/>
            <a:ext cx="5546196" cy="357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9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7B090-95ED-46E3-BAAD-708FA5575ABF}"/>
              </a:ext>
            </a:extLst>
          </p:cNvPr>
          <p:cNvSpPr txBox="1"/>
          <p:nvPr/>
        </p:nvSpPr>
        <p:spPr>
          <a:xfrm>
            <a:off x="148166" y="143933"/>
            <a:ext cx="117390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en-US" altLang="ko-KR" sz="3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Apexchart</a:t>
            </a:r>
            <a:endParaRPr lang="ko-KR" altLang="en-US" sz="3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E5149DC-A1A9-409F-941F-3BC7DC6418E2}"/>
              </a:ext>
            </a:extLst>
          </p:cNvPr>
          <p:cNvGrpSpPr/>
          <p:nvPr/>
        </p:nvGrpSpPr>
        <p:grpSpPr>
          <a:xfrm>
            <a:off x="579713" y="2018505"/>
            <a:ext cx="10875939" cy="3261255"/>
            <a:chOff x="454009" y="2055811"/>
            <a:chExt cx="10875939" cy="326125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5833370-FC45-4DFE-99BA-195A27829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009" y="2055811"/>
              <a:ext cx="5159198" cy="326125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E18EAD8-13B5-426B-9260-D240037A7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055811"/>
              <a:ext cx="5233948" cy="32612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05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7B090-95ED-46E3-BAAD-708FA5575ABF}"/>
              </a:ext>
            </a:extLst>
          </p:cNvPr>
          <p:cNvSpPr txBox="1"/>
          <p:nvPr/>
        </p:nvSpPr>
        <p:spPr>
          <a:xfrm>
            <a:off x="148166" y="143933"/>
            <a:ext cx="117390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React Query</a:t>
            </a:r>
            <a:endParaRPr lang="ko-KR" altLang="en-US" sz="3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82AE04-1D74-482A-8DBD-92CE92B53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1329267"/>
            <a:ext cx="68484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3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7B090-95ED-46E3-BAAD-708FA5575ABF}"/>
              </a:ext>
            </a:extLst>
          </p:cNvPr>
          <p:cNvSpPr txBox="1"/>
          <p:nvPr/>
        </p:nvSpPr>
        <p:spPr>
          <a:xfrm>
            <a:off x="148166" y="143933"/>
            <a:ext cx="117390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Suspense</a:t>
            </a:r>
            <a:endParaRPr lang="ko-KR" altLang="en-US" sz="3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F0A93BB-04B8-48C6-B05D-B13BC67CC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04" y="1188971"/>
            <a:ext cx="9822392" cy="55250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6DDC0AF-A935-4230-8B25-555C26BB37C5}"/>
              </a:ext>
            </a:extLst>
          </p:cNvPr>
          <p:cNvSpPr/>
          <p:nvPr/>
        </p:nvSpPr>
        <p:spPr>
          <a:xfrm>
            <a:off x="2785533" y="3530600"/>
            <a:ext cx="3920067" cy="694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7B090-95ED-46E3-BAAD-708FA5575ABF}"/>
              </a:ext>
            </a:extLst>
          </p:cNvPr>
          <p:cNvSpPr txBox="1"/>
          <p:nvPr/>
        </p:nvSpPr>
        <p:spPr>
          <a:xfrm>
            <a:off x="148166" y="143933"/>
            <a:ext cx="117390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Suspense</a:t>
            </a:r>
            <a:endParaRPr lang="ko-KR" altLang="en-US" sz="3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6C8416-64E9-4737-9F9F-36F901C9B8D8}"/>
              </a:ext>
            </a:extLst>
          </p:cNvPr>
          <p:cNvGrpSpPr/>
          <p:nvPr/>
        </p:nvGrpSpPr>
        <p:grpSpPr>
          <a:xfrm>
            <a:off x="226483" y="1717569"/>
            <a:ext cx="11739034" cy="4229100"/>
            <a:chOff x="148166" y="1717569"/>
            <a:chExt cx="11739034" cy="42291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94BAACB-A933-479E-8CBD-5A11D17A7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66" y="1717569"/>
              <a:ext cx="7518400" cy="42291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965C2E5-65BE-4DAC-B833-608DEC176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0230" y="1984269"/>
              <a:ext cx="4036970" cy="3695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99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4D90A55-0FC0-4418-A9AC-C0DE7B5EC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05" y="1188972"/>
            <a:ext cx="9822392" cy="55250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C7B090-95ED-46E3-BAAD-708FA5575ABF}"/>
              </a:ext>
            </a:extLst>
          </p:cNvPr>
          <p:cNvSpPr txBox="1"/>
          <p:nvPr/>
        </p:nvSpPr>
        <p:spPr>
          <a:xfrm>
            <a:off x="148166" y="143933"/>
            <a:ext cx="117390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Suspense</a:t>
            </a:r>
            <a:endParaRPr lang="ko-KR" altLang="en-US" sz="3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84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7B090-95ED-46E3-BAAD-708FA5575ABF}"/>
              </a:ext>
            </a:extLst>
          </p:cNvPr>
          <p:cNvSpPr txBox="1"/>
          <p:nvPr/>
        </p:nvSpPr>
        <p:spPr>
          <a:xfrm>
            <a:off x="148166" y="143933"/>
            <a:ext cx="117390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3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 알아보기</a:t>
            </a:r>
            <a:r>
              <a:rPr lang="en-US" altLang="ko-KR" sz="3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</a:t>
            </a:r>
            <a:endParaRPr lang="ko-KR" altLang="en-US" sz="3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A5AA53-2E03-44B2-901D-6A301545024A}"/>
              </a:ext>
            </a:extLst>
          </p:cNvPr>
          <p:cNvGrpSpPr/>
          <p:nvPr/>
        </p:nvGrpSpPr>
        <p:grpSpPr>
          <a:xfrm>
            <a:off x="918633" y="2474836"/>
            <a:ext cx="10354734" cy="1908328"/>
            <a:chOff x="609599" y="2413000"/>
            <a:chExt cx="10354734" cy="19083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6BA8AA-C721-47B5-A1A9-9897707DAAE1}"/>
                </a:ext>
              </a:extLst>
            </p:cNvPr>
            <p:cNvSpPr txBox="1"/>
            <p:nvPr/>
          </p:nvSpPr>
          <p:spPr>
            <a:xfrm>
              <a:off x="609600" y="2413000"/>
              <a:ext cx="10354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hlinkClick r:id="rId2"/>
                </a:rPr>
                <a:t>https://tanstack.com/query/v4/docs/guides/parallel-queries?from=reactQueryV3&amp;original=https://react-query-v3.tanstack.com/guides/parallel-queries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D3FF93-9A03-45B8-B4A7-46A1A63A8A67}"/>
                </a:ext>
              </a:extLst>
            </p:cNvPr>
            <p:cNvSpPr txBox="1"/>
            <p:nvPr/>
          </p:nvSpPr>
          <p:spPr>
            <a:xfrm>
              <a:off x="609599" y="3397998"/>
              <a:ext cx="103547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hlinkClick r:id="rId3"/>
                </a:rPr>
                <a:t>https://velog.io/@dkdlel102/React-Query-useQueries%EC%97%90%EC%84%9C-suspense%EA%B0%80-%EC%9E%91%EB%8F%99%ED%95%98%EC%A7%80-%EC%95%8A%EC%9D%84-%EB%95%8C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292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ECF86-5329-46CF-9D65-EDCE7243FB67}"/>
              </a:ext>
            </a:extLst>
          </p:cNvPr>
          <p:cNvSpPr txBox="1"/>
          <p:nvPr/>
        </p:nvSpPr>
        <p:spPr>
          <a:xfrm>
            <a:off x="702733" y="501471"/>
            <a:ext cx="9465734" cy="5397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목차</a:t>
            </a:r>
            <a:endParaRPr lang="en-US" altLang="ko-KR" sz="5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3000" b="1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3000" b="1" u="sng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ESLint</a:t>
            </a:r>
            <a:r>
              <a:rPr lang="en-US" altLang="ko-KR" sz="3000" b="1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3000" b="1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3000" b="1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Prettier</a:t>
            </a:r>
            <a:r>
              <a:rPr lang="ko-KR" altLang="en-US" sz="3000" b="1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적용</a:t>
            </a:r>
            <a:endParaRPr lang="en-US" altLang="ko-KR" sz="3000" b="1" u="sng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2. json</a:t>
            </a:r>
            <a:r>
              <a:rPr lang="ko-KR" altLang="en-US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파일 관리</a:t>
            </a:r>
            <a:endParaRPr lang="en-US" altLang="ko-KR" sz="3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3. type </a:t>
            </a:r>
            <a:r>
              <a:rPr lang="ko-KR" altLang="en-US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endParaRPr lang="en-US" altLang="ko-KR" sz="3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4. </a:t>
            </a:r>
            <a:r>
              <a:rPr lang="en-US" altLang="ko-KR" sz="3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Apexchart</a:t>
            </a:r>
            <a:endParaRPr lang="en-US" altLang="ko-KR" sz="3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5. React Query</a:t>
            </a: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6. Suspense</a:t>
            </a:r>
            <a:endParaRPr lang="ko-KR" altLang="en-US" sz="3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945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ECF86-5329-46CF-9D65-EDCE7243FB67}"/>
              </a:ext>
            </a:extLst>
          </p:cNvPr>
          <p:cNvSpPr txBox="1"/>
          <p:nvPr/>
        </p:nvSpPr>
        <p:spPr>
          <a:xfrm>
            <a:off x="702733" y="501471"/>
            <a:ext cx="9465734" cy="5397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목차</a:t>
            </a:r>
            <a:endParaRPr lang="en-US" altLang="ko-KR" sz="5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3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ESLint</a:t>
            </a: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Prettier</a:t>
            </a:r>
            <a:r>
              <a:rPr lang="ko-KR" altLang="en-US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적용</a:t>
            </a:r>
            <a:endParaRPr lang="en-US" altLang="ko-KR" sz="3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3000" b="1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json</a:t>
            </a:r>
            <a:r>
              <a:rPr lang="ko-KR" altLang="en-US" sz="3000" b="1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파일 관리</a:t>
            </a:r>
            <a:endParaRPr lang="en-US" altLang="ko-KR" sz="3000" b="1" u="sng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3. type </a:t>
            </a:r>
            <a:r>
              <a:rPr lang="ko-KR" altLang="en-US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endParaRPr lang="en-US" altLang="ko-KR" sz="3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4. </a:t>
            </a:r>
            <a:r>
              <a:rPr lang="en-US" altLang="ko-KR" sz="3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Apexchart</a:t>
            </a:r>
            <a:endParaRPr lang="en-US" altLang="ko-KR" sz="3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5. React Query</a:t>
            </a: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6. Suspense</a:t>
            </a:r>
            <a:endParaRPr lang="ko-KR" altLang="en-US" sz="3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95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ECF86-5329-46CF-9D65-EDCE7243FB67}"/>
              </a:ext>
            </a:extLst>
          </p:cNvPr>
          <p:cNvSpPr txBox="1"/>
          <p:nvPr/>
        </p:nvSpPr>
        <p:spPr>
          <a:xfrm>
            <a:off x="702733" y="501471"/>
            <a:ext cx="9465734" cy="5397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목차</a:t>
            </a:r>
            <a:endParaRPr lang="en-US" altLang="ko-KR" sz="5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3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ESLint</a:t>
            </a: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Prettier</a:t>
            </a:r>
            <a:r>
              <a:rPr lang="ko-KR" altLang="en-US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적용</a:t>
            </a:r>
            <a:endParaRPr lang="en-US" altLang="ko-KR" sz="3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2. json</a:t>
            </a:r>
            <a:r>
              <a:rPr lang="ko-KR" altLang="en-US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파일 관리</a:t>
            </a:r>
            <a:endParaRPr lang="en-US" altLang="ko-KR" sz="3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3000" b="1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type </a:t>
            </a:r>
            <a:r>
              <a:rPr lang="ko-KR" altLang="en-US" sz="3000" b="1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endParaRPr lang="en-US" altLang="ko-KR" sz="3000" b="1" u="sng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4. </a:t>
            </a:r>
            <a:r>
              <a:rPr lang="en-US" altLang="ko-KR" sz="3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Apexchart</a:t>
            </a:r>
            <a:endParaRPr lang="en-US" altLang="ko-KR" sz="3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5. React Query</a:t>
            </a: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6. Suspense</a:t>
            </a:r>
            <a:endParaRPr lang="ko-KR" altLang="en-US" sz="3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ECF86-5329-46CF-9D65-EDCE7243FB67}"/>
              </a:ext>
            </a:extLst>
          </p:cNvPr>
          <p:cNvSpPr txBox="1"/>
          <p:nvPr/>
        </p:nvSpPr>
        <p:spPr>
          <a:xfrm>
            <a:off x="702733" y="501471"/>
            <a:ext cx="9465734" cy="5397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목차</a:t>
            </a:r>
            <a:endParaRPr lang="en-US" altLang="ko-KR" sz="5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3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ESLint</a:t>
            </a: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Prettier</a:t>
            </a:r>
            <a:r>
              <a:rPr lang="ko-KR" altLang="en-US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적용</a:t>
            </a:r>
            <a:endParaRPr lang="en-US" altLang="ko-KR" sz="3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2. json</a:t>
            </a:r>
            <a:r>
              <a:rPr lang="ko-KR" altLang="en-US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파일 관리</a:t>
            </a:r>
            <a:endParaRPr lang="en-US" altLang="ko-KR" sz="3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3. type </a:t>
            </a:r>
            <a:r>
              <a:rPr lang="ko-KR" altLang="en-US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endParaRPr lang="en-US" altLang="ko-KR" sz="3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3000" b="1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en-US" altLang="ko-KR" sz="3000" b="1" u="sng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Apexchart</a:t>
            </a:r>
            <a:endParaRPr lang="en-US" altLang="ko-KR" sz="3000" b="1" u="sng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3000" b="1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React Query</a:t>
            </a: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6. Suspense</a:t>
            </a:r>
            <a:endParaRPr lang="ko-KR" altLang="en-US" sz="3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16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ECF86-5329-46CF-9D65-EDCE7243FB67}"/>
              </a:ext>
            </a:extLst>
          </p:cNvPr>
          <p:cNvSpPr txBox="1"/>
          <p:nvPr/>
        </p:nvSpPr>
        <p:spPr>
          <a:xfrm>
            <a:off x="702733" y="501471"/>
            <a:ext cx="9465734" cy="5397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목차</a:t>
            </a:r>
            <a:endParaRPr lang="en-US" altLang="ko-KR" sz="5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en-US" altLang="ko-KR" sz="3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ESLint</a:t>
            </a: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Prettier</a:t>
            </a:r>
            <a:r>
              <a:rPr lang="ko-KR" altLang="en-US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적용</a:t>
            </a:r>
            <a:endParaRPr lang="en-US" altLang="ko-KR" sz="3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2. json</a:t>
            </a:r>
            <a:r>
              <a:rPr lang="ko-KR" altLang="en-US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파일 관리</a:t>
            </a:r>
            <a:endParaRPr lang="en-US" altLang="ko-KR" sz="3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3. type </a:t>
            </a:r>
            <a:r>
              <a:rPr lang="ko-KR" altLang="en-US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endParaRPr lang="en-US" altLang="ko-KR" sz="3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4. </a:t>
            </a:r>
            <a:r>
              <a:rPr lang="en-US" altLang="ko-KR" sz="3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Apexchart</a:t>
            </a:r>
            <a:endParaRPr lang="en-US" altLang="ko-KR" sz="3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5. React Query</a:t>
            </a: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3000" b="1" u="sng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Suspense</a:t>
            </a:r>
            <a:endParaRPr lang="ko-KR" altLang="en-US" sz="3000" b="1" u="sng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68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7B090-95ED-46E3-BAAD-708FA5575ABF}"/>
              </a:ext>
            </a:extLst>
          </p:cNvPr>
          <p:cNvSpPr txBox="1"/>
          <p:nvPr/>
        </p:nvSpPr>
        <p:spPr>
          <a:xfrm>
            <a:off x="148166" y="143933"/>
            <a:ext cx="117390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json</a:t>
            </a:r>
            <a:r>
              <a:rPr lang="ko-KR" altLang="en-US" sz="3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파일 관리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7D7BE7-BF00-4217-A382-0301C0986D7E}"/>
              </a:ext>
            </a:extLst>
          </p:cNvPr>
          <p:cNvGrpSpPr/>
          <p:nvPr/>
        </p:nvGrpSpPr>
        <p:grpSpPr>
          <a:xfrm>
            <a:off x="2896923" y="959024"/>
            <a:ext cx="6398153" cy="3019728"/>
            <a:chOff x="2818606" y="914542"/>
            <a:chExt cx="6398153" cy="301972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C249A5E-CB1D-4ED9-9C26-326A62BCF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8606" y="914542"/>
              <a:ext cx="6398153" cy="301972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790096-4060-4D25-B95F-A74A4B309F02}"/>
                </a:ext>
              </a:extLst>
            </p:cNvPr>
            <p:cNvSpPr txBox="1"/>
            <p:nvPr/>
          </p:nvSpPr>
          <p:spPr>
            <a:xfrm>
              <a:off x="5562609" y="1820579"/>
              <a:ext cx="2895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overall.json</a:t>
              </a:r>
              <a:endPara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8CD9E7-EB37-463A-A534-32C2C17B56F8}"/>
                </a:ext>
              </a:extLst>
            </p:cNvPr>
            <p:cNvSpPr txBox="1"/>
            <p:nvPr/>
          </p:nvSpPr>
          <p:spPr>
            <a:xfrm>
              <a:off x="5562608" y="2491158"/>
              <a:ext cx="2895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platform.json</a:t>
              </a:r>
              <a:endPara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9FEB18-0529-46C4-814D-395136FCBDBB}"/>
                </a:ext>
              </a:extLst>
            </p:cNvPr>
            <p:cNvSpPr txBox="1"/>
            <p:nvPr/>
          </p:nvSpPr>
          <p:spPr>
            <a:xfrm>
              <a:off x="5562606" y="3161737"/>
              <a:ext cx="2895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campaign.json</a:t>
              </a:r>
              <a:endPara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B7C956E-90A5-45B3-B336-0469F685D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39846"/>
            <a:ext cx="12192000" cy="26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0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7B090-95ED-46E3-BAAD-708FA5575ABF}"/>
              </a:ext>
            </a:extLst>
          </p:cNvPr>
          <p:cNvSpPr txBox="1"/>
          <p:nvPr/>
        </p:nvSpPr>
        <p:spPr>
          <a:xfrm>
            <a:off x="148166" y="143933"/>
            <a:ext cx="117390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json</a:t>
            </a:r>
            <a:r>
              <a:rPr lang="ko-KR" altLang="en-US" sz="3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파일 관리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B651855-F9CE-4394-8010-B31A77E9084E}"/>
              </a:ext>
            </a:extLst>
          </p:cNvPr>
          <p:cNvGrpSpPr/>
          <p:nvPr/>
        </p:nvGrpSpPr>
        <p:grpSpPr>
          <a:xfrm>
            <a:off x="2318851" y="1347007"/>
            <a:ext cx="7554297" cy="4384127"/>
            <a:chOff x="2272284" y="1320535"/>
            <a:chExt cx="7554297" cy="438412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A5CCB59-504E-4C65-AA39-4C41F910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5416" y="1320535"/>
              <a:ext cx="7461165" cy="360820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A82A876-68B3-4D86-8AC3-9F65C859F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5415" y="5370268"/>
              <a:ext cx="7461166" cy="33439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32C875-BF3C-43E9-AB7E-0BF9AE154573}"/>
                </a:ext>
              </a:extLst>
            </p:cNvPr>
            <p:cNvSpPr txBox="1"/>
            <p:nvPr/>
          </p:nvSpPr>
          <p:spPr>
            <a:xfrm>
              <a:off x="2272284" y="5070552"/>
              <a:ext cx="326813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 err="1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package.json</a:t>
              </a:r>
              <a:endParaRPr lang="ko-KR" altLang="en-US" sz="13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78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7B090-95ED-46E3-BAAD-708FA5575ABF}"/>
              </a:ext>
            </a:extLst>
          </p:cNvPr>
          <p:cNvSpPr txBox="1"/>
          <p:nvPr/>
        </p:nvSpPr>
        <p:spPr>
          <a:xfrm>
            <a:off x="148166" y="143933"/>
            <a:ext cx="117390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json</a:t>
            </a:r>
            <a:r>
              <a:rPr lang="ko-KR" altLang="en-US" sz="3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파일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87DD58-A402-4E41-98F0-58D91F29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003" y="839458"/>
            <a:ext cx="5167993" cy="587460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48FA026-01C7-4961-82D1-C84AAF650D0B}"/>
              </a:ext>
            </a:extLst>
          </p:cNvPr>
          <p:cNvCxnSpPr/>
          <p:nvPr/>
        </p:nvCxnSpPr>
        <p:spPr>
          <a:xfrm>
            <a:off x="5901267" y="1710267"/>
            <a:ext cx="24299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8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302</Words>
  <Application>Microsoft Macintosh PowerPoint</Application>
  <PresentationFormat>와이드스크린</PresentationFormat>
  <Paragraphs>52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moonsungwoon</dc:creator>
  <cp:lastModifiedBy>문성운</cp:lastModifiedBy>
  <cp:revision>62</cp:revision>
  <dcterms:created xsi:type="dcterms:W3CDTF">2022-07-15T09:53:14Z</dcterms:created>
  <dcterms:modified xsi:type="dcterms:W3CDTF">2022-07-16T05:55:50Z</dcterms:modified>
</cp:coreProperties>
</file>