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7" r:id="rId3"/>
    <p:sldId id="280" r:id="rId4"/>
    <p:sldId id="281" r:id="rId5"/>
    <p:sldId id="282" r:id="rId6"/>
    <p:sldId id="283" r:id="rId7"/>
    <p:sldId id="284" r:id="rId8"/>
    <p:sldId id="288" r:id="rId9"/>
    <p:sldId id="289" r:id="rId10"/>
    <p:sldId id="290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949"/>
    <a:srgbClr val="FB4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0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94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026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51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89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5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15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12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B15235-C764-4AB4-B4A3-BFFA0FD13E8A}" type="datetimeFigureOut">
              <a:rPr lang="zh-CN" altLang="en-US" smtClean="0"/>
              <a:t>2020-03-17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031908-DA62-4082-A475-769C5AAC86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59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79712" y="2348880"/>
            <a:ext cx="5400600" cy="1470025"/>
          </a:xfrm>
        </p:spPr>
        <p:txBody>
          <a:bodyPr>
            <a:noAutofit/>
          </a:bodyPr>
          <a:lstStyle/>
          <a:p>
            <a:r>
              <a:rPr lang="zh-CN" altLang="en-US" sz="6000" b="1" dirty="0">
                <a:solidFill>
                  <a:schemeClr val="accent3">
                    <a:lumMod val="75000"/>
                  </a:schemeClr>
                </a:solidFill>
              </a:rPr>
              <a:t>无线串口模块</a:t>
            </a:r>
          </a:p>
        </p:txBody>
      </p:sp>
    </p:spTree>
    <p:extLst>
      <p:ext uri="{BB962C8B-B14F-4D97-AF65-F5344CB8AC3E}">
        <p14:creationId xmlns:p14="http://schemas.microsoft.com/office/powerpoint/2010/main" val="169029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6632"/>
            <a:ext cx="6991255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539552" y="2348880"/>
            <a:ext cx="76328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空中速率：低空速长距离，高空速短距离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    乱码：串口波特率不匹配，电源供电能力不足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延迟：提高空速，关闭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FEC</a:t>
            </a:r>
          </a:p>
          <a:p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接收响应时间：时间越长，功耗越低，接收延迟越高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350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55576" y="476672"/>
            <a:ext cx="7560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对于我们公司的无线串口模块，主要有以下特点：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、透明传输：所发即所得，发送端发送什么数据，接收端就接收什么数据。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、定点发射：支持地址功能，主机可发送数据到任意地址、任意信道的模块，达到组网中继等功能。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、广播监听：将模块地址设置成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0xFFFF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，可以监听同一信道上所有模块的数据传输。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、超低功耗：适用于电池供电的场所。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、前向纠错：模块软件具有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FEC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前向纠错功能。在有突发干扰的情况下，能主动纠正被干扰的数据包，提高传输效率和传输距离。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、休眠功能：在模块处于模式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时，无线收发处于关闭状态，只能接收串口数据，可用来配置模块的参数。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我司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E30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E31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E32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E33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E22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</a:rPr>
              <a:t>等系列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产品有上述特性。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67544" y="459040"/>
            <a:ext cx="7339542" cy="103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6632"/>
            <a:ext cx="6888179" cy="66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8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6551"/>
            <a:ext cx="6991255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010"/>
            <a:ext cx="6991255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6632"/>
            <a:ext cx="6938633" cy="6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12" y="116632"/>
            <a:ext cx="6941362" cy="66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4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96" y="44624"/>
            <a:ext cx="7056677" cy="68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7525"/>
            <a:ext cx="7044475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83475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1223</TotalTime>
  <Words>235</Words>
  <Application>Microsoft Office PowerPoint</Application>
  <PresentationFormat>全屏显示(4:3)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徽章</vt:lpstr>
      <vt:lpstr>无线串口模块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张 啸</cp:lastModifiedBy>
  <cp:revision>82</cp:revision>
  <dcterms:created xsi:type="dcterms:W3CDTF">2017-02-09T05:59:06Z</dcterms:created>
  <dcterms:modified xsi:type="dcterms:W3CDTF">2020-03-17T06:00:10Z</dcterms:modified>
</cp:coreProperties>
</file>