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0FF89-5AF8-6F6D-D09E-C7A96C2A247F}" v="608" dt="2025-06-16T21:34:51.6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ихаил rryeethe" userId="2a90ef7f93df6285" providerId="Windows Live" clId="Web-{C740FF89-5AF8-6F6D-D09E-C7A96C2A247F}"/>
    <pc:docChg chg="addSld delSld modSld">
      <pc:chgData name="Михаил rryeethe" userId="2a90ef7f93df6285" providerId="Windows Live" clId="Web-{C740FF89-5AF8-6F6D-D09E-C7A96C2A247F}" dt="2025-06-16T21:34:50.454" v="538" actId="20577"/>
      <pc:docMkLst>
        <pc:docMk/>
      </pc:docMkLst>
      <pc:sldChg chg="addSp delSp modSp">
        <pc:chgData name="Михаил rryeethe" userId="2a90ef7f93df6285" providerId="Windows Live" clId="Web-{C740FF89-5AF8-6F6D-D09E-C7A96C2A247F}" dt="2025-06-16T20:27:44.176" v="95" actId="1076"/>
        <pc:sldMkLst>
          <pc:docMk/>
          <pc:sldMk cId="1351651579" sldId="256"/>
        </pc:sldMkLst>
        <pc:spChg chg="mod">
          <ac:chgData name="Михаил rryeethe" userId="2a90ef7f93df6285" providerId="Windows Live" clId="Web-{C740FF89-5AF8-6F6D-D09E-C7A96C2A247F}" dt="2025-06-16T20:27:30.144" v="92" actId="1076"/>
          <ac:spMkLst>
            <pc:docMk/>
            <pc:sldMk cId="1351651579" sldId="256"/>
            <ac:spMk id="2" creationId="{00000000-0000-0000-0000-000000000000}"/>
          </ac:spMkLst>
        </pc:spChg>
        <pc:spChg chg="del">
          <ac:chgData name="Михаил rryeethe" userId="2a90ef7f93df6285" providerId="Windows Live" clId="Web-{C740FF89-5AF8-6F6D-D09E-C7A96C2A247F}" dt="2025-06-16T20:23:45.340" v="17"/>
          <ac:spMkLst>
            <pc:docMk/>
            <pc:sldMk cId="1351651579" sldId="256"/>
            <ac:spMk id="3" creationId="{00000000-0000-0000-0000-000000000000}"/>
          </ac:spMkLst>
        </pc:spChg>
        <pc:spChg chg="add mod">
          <ac:chgData name="Михаил rryeethe" userId="2a90ef7f93df6285" providerId="Windows Live" clId="Web-{C740FF89-5AF8-6F6D-D09E-C7A96C2A247F}" dt="2025-06-16T20:26:38.314" v="74" actId="1076"/>
          <ac:spMkLst>
            <pc:docMk/>
            <pc:sldMk cId="1351651579" sldId="256"/>
            <ac:spMk id="5" creationId="{170FD070-B090-90B7-7A12-FA51A2F25263}"/>
          </ac:spMkLst>
        </pc:spChg>
        <pc:spChg chg="add mod">
          <ac:chgData name="Михаил rryeethe" userId="2a90ef7f93df6285" providerId="Windows Live" clId="Web-{C740FF89-5AF8-6F6D-D09E-C7A96C2A247F}" dt="2025-06-16T20:27:44.176" v="95" actId="1076"/>
          <ac:spMkLst>
            <pc:docMk/>
            <pc:sldMk cId="1351651579" sldId="256"/>
            <ac:spMk id="6" creationId="{4222409F-65FE-642F-FD01-BB8B447724B8}"/>
          </ac:spMkLst>
        </pc:spChg>
        <pc:picChg chg="add mod">
          <ac:chgData name="Михаил rryeethe" userId="2a90ef7f93df6285" providerId="Windows Live" clId="Web-{C740FF89-5AF8-6F6D-D09E-C7A96C2A247F}" dt="2025-06-16T20:26:51.518" v="77" actId="1076"/>
          <ac:picMkLst>
            <pc:docMk/>
            <pc:sldMk cId="1351651579" sldId="256"/>
            <ac:picMk id="4" creationId="{3E1578F7-0543-7B3E-6CE3-BCDB95C5860E}"/>
          </ac:picMkLst>
        </pc:picChg>
      </pc:sldChg>
      <pc:sldChg chg="addSp modSp new">
        <pc:chgData name="Михаил rryeethe" userId="2a90ef7f93df6285" providerId="Windows Live" clId="Web-{C740FF89-5AF8-6F6D-D09E-C7A96C2A247F}" dt="2025-06-16T20:38:46.683" v="340" actId="1076"/>
        <pc:sldMkLst>
          <pc:docMk/>
          <pc:sldMk cId="3035372327" sldId="257"/>
        </pc:sldMkLst>
        <pc:spChg chg="mod">
          <ac:chgData name="Михаил rryeethe" userId="2a90ef7f93df6285" providerId="Windows Live" clId="Web-{C740FF89-5AF8-6F6D-D09E-C7A96C2A247F}" dt="2025-06-16T20:30:46.854" v="125" actId="20577"/>
          <ac:spMkLst>
            <pc:docMk/>
            <pc:sldMk cId="3035372327" sldId="257"/>
            <ac:spMk id="2" creationId="{C952DBC8-257F-DD2A-3883-22B8C8D75C77}"/>
          </ac:spMkLst>
        </pc:spChg>
        <pc:spChg chg="mod">
          <ac:chgData name="Михаил rryeethe" userId="2a90ef7f93df6285" providerId="Windows Live" clId="Web-{C740FF89-5AF8-6F6D-D09E-C7A96C2A247F}" dt="2025-06-16T20:38:46.683" v="340" actId="1076"/>
          <ac:spMkLst>
            <pc:docMk/>
            <pc:sldMk cId="3035372327" sldId="257"/>
            <ac:spMk id="3" creationId="{1E8181CE-93FB-83CE-A5AF-4FF61C4CC183}"/>
          </ac:spMkLst>
        </pc:spChg>
        <pc:picChg chg="add">
          <ac:chgData name="Михаил rryeethe" userId="2a90ef7f93df6285" providerId="Windows Live" clId="Web-{C740FF89-5AF8-6F6D-D09E-C7A96C2A247F}" dt="2025-06-16T20:28:41.428" v="118"/>
          <ac:picMkLst>
            <pc:docMk/>
            <pc:sldMk cId="3035372327" sldId="257"/>
            <ac:picMk id="5" creationId="{3D7890CA-35EC-3182-5792-525C4B80EA19}"/>
          </ac:picMkLst>
        </pc:picChg>
      </pc:sldChg>
      <pc:sldChg chg="addSp delSp modSp new">
        <pc:chgData name="Михаил rryeethe" userId="2a90ef7f93df6285" providerId="Windows Live" clId="Web-{C740FF89-5AF8-6F6D-D09E-C7A96C2A247F}" dt="2025-06-16T21:11:54.970" v="362" actId="1076"/>
        <pc:sldMkLst>
          <pc:docMk/>
          <pc:sldMk cId="801296645" sldId="258"/>
        </pc:sldMkLst>
        <pc:spChg chg="mod">
          <ac:chgData name="Михаил rryeethe" userId="2a90ef7f93df6285" providerId="Windows Live" clId="Web-{C740FF89-5AF8-6F6D-D09E-C7A96C2A247F}" dt="2025-06-16T20:40:35.405" v="347" actId="20577"/>
          <ac:spMkLst>
            <pc:docMk/>
            <pc:sldMk cId="801296645" sldId="258"/>
            <ac:spMk id="2" creationId="{7C9AFE78-DF82-8702-EE7D-1B54B1805D5C}"/>
          </ac:spMkLst>
        </pc:spChg>
        <pc:spChg chg="del mod">
          <ac:chgData name="Михаил rryeethe" userId="2a90ef7f93df6285" providerId="Windows Live" clId="Web-{C740FF89-5AF8-6F6D-D09E-C7A96C2A247F}" dt="2025-06-16T20:50:32.785" v="349"/>
          <ac:spMkLst>
            <pc:docMk/>
            <pc:sldMk cId="801296645" sldId="258"/>
            <ac:spMk id="3" creationId="{7F78CC72-5B48-B9B9-1072-85DA058C810E}"/>
          </ac:spMkLst>
        </pc:spChg>
        <pc:picChg chg="add mod">
          <ac:chgData name="Михаил rryeethe" userId="2a90ef7f93df6285" providerId="Windows Live" clId="Web-{C740FF89-5AF8-6F6D-D09E-C7A96C2A247F}" dt="2025-06-16T21:11:50.486" v="359" actId="1076"/>
          <ac:picMkLst>
            <pc:docMk/>
            <pc:sldMk cId="801296645" sldId="258"/>
            <ac:picMk id="3" creationId="{26EE89B8-D056-4DC9-4121-5687A6B4366A}"/>
          </ac:picMkLst>
        </pc:picChg>
        <pc:picChg chg="add">
          <ac:chgData name="Михаил rryeethe" userId="2a90ef7f93df6285" providerId="Windows Live" clId="Web-{C740FF89-5AF8-6F6D-D09E-C7A96C2A247F}" dt="2025-06-16T20:38:57.621" v="342"/>
          <ac:picMkLst>
            <pc:docMk/>
            <pc:sldMk cId="801296645" sldId="258"/>
            <ac:picMk id="5" creationId="{6C72244C-4D33-DE77-FD1F-44465B1F740B}"/>
          </ac:picMkLst>
        </pc:picChg>
        <pc:picChg chg="add mod">
          <ac:chgData name="Михаил rryeethe" userId="2a90ef7f93df6285" providerId="Windows Live" clId="Web-{C740FF89-5AF8-6F6D-D09E-C7A96C2A247F}" dt="2025-06-16T21:11:54.970" v="362" actId="1076"/>
          <ac:picMkLst>
            <pc:docMk/>
            <pc:sldMk cId="801296645" sldId="258"/>
            <ac:picMk id="6" creationId="{0B860197-7C6F-5DB5-35EA-D77F99A3BA19}"/>
          </ac:picMkLst>
        </pc:picChg>
      </pc:sldChg>
      <pc:sldChg chg="addSp delSp modSp new">
        <pc:chgData name="Михаил rryeethe" userId="2a90ef7f93df6285" providerId="Windows Live" clId="Web-{C740FF89-5AF8-6F6D-D09E-C7A96C2A247F}" dt="2025-06-16T21:23:31.065" v="419" actId="1076"/>
        <pc:sldMkLst>
          <pc:docMk/>
          <pc:sldMk cId="3075095933" sldId="259"/>
        </pc:sldMkLst>
        <pc:spChg chg="mod">
          <ac:chgData name="Михаил rryeethe" userId="2a90ef7f93df6285" providerId="Windows Live" clId="Web-{C740FF89-5AF8-6F6D-D09E-C7A96C2A247F}" dt="2025-06-16T21:23:31.065" v="419" actId="1076"/>
          <ac:spMkLst>
            <pc:docMk/>
            <pc:sldMk cId="3075095933" sldId="259"/>
            <ac:spMk id="2" creationId="{C68095A6-FD80-0865-BB5F-6B8CDB051640}"/>
          </ac:spMkLst>
        </pc:spChg>
        <pc:spChg chg="del mod">
          <ac:chgData name="Михаил rryeethe" userId="2a90ef7f93df6285" providerId="Windows Live" clId="Web-{C740FF89-5AF8-6F6D-D09E-C7A96C2A247F}" dt="2025-06-16T21:14:24.715" v="374"/>
          <ac:spMkLst>
            <pc:docMk/>
            <pc:sldMk cId="3075095933" sldId="259"/>
            <ac:spMk id="3" creationId="{D58B5585-3FD2-FE93-7B2C-1F11398EBD63}"/>
          </ac:spMkLst>
        </pc:spChg>
        <pc:picChg chg="add">
          <ac:chgData name="Михаил rryeethe" userId="2a90ef7f93df6285" providerId="Windows Live" clId="Web-{C740FF89-5AF8-6F6D-D09E-C7A96C2A247F}" dt="2025-06-16T21:14:31.590" v="375"/>
          <ac:picMkLst>
            <pc:docMk/>
            <pc:sldMk cId="3075095933" sldId="259"/>
            <ac:picMk id="5" creationId="{D4EAF511-9CEA-9594-2119-158C7A46E784}"/>
          </ac:picMkLst>
        </pc:picChg>
        <pc:picChg chg="add mod">
          <ac:chgData name="Михаил rryeethe" userId="2a90ef7f93df6285" providerId="Windows Live" clId="Web-{C740FF89-5AF8-6F6D-D09E-C7A96C2A247F}" dt="2025-06-16T21:18:10.136" v="378" actId="1076"/>
          <ac:picMkLst>
            <pc:docMk/>
            <pc:sldMk cId="3075095933" sldId="259"/>
            <ac:picMk id="6" creationId="{6DB83F45-ECFB-3657-8CA9-A2D21636B7B3}"/>
          </ac:picMkLst>
        </pc:picChg>
        <pc:picChg chg="add mod">
          <ac:chgData name="Михаил rryeethe" userId="2a90ef7f93df6285" providerId="Windows Live" clId="Web-{C740FF89-5AF8-6F6D-D09E-C7A96C2A247F}" dt="2025-06-16T21:18:34.607" v="382" actId="1076"/>
          <ac:picMkLst>
            <pc:docMk/>
            <pc:sldMk cId="3075095933" sldId="259"/>
            <ac:picMk id="7" creationId="{AF998653-4636-4219-00FB-F11F01CEA360}"/>
          </ac:picMkLst>
        </pc:picChg>
      </pc:sldChg>
      <pc:sldChg chg="addSp delSp modSp add replId">
        <pc:chgData name="Михаил rryeethe" userId="2a90ef7f93df6285" providerId="Windows Live" clId="Web-{C740FF89-5AF8-6F6D-D09E-C7A96C2A247F}" dt="2025-06-16T21:23:19.579" v="417" actId="1076"/>
        <pc:sldMkLst>
          <pc:docMk/>
          <pc:sldMk cId="3383377340" sldId="260"/>
        </pc:sldMkLst>
        <pc:spChg chg="mod">
          <ac:chgData name="Михаил rryeethe" userId="2a90ef7f93df6285" providerId="Windows Live" clId="Web-{C740FF89-5AF8-6F6D-D09E-C7A96C2A247F}" dt="2025-06-16T21:23:19.579" v="417" actId="1076"/>
          <ac:spMkLst>
            <pc:docMk/>
            <pc:sldMk cId="3383377340" sldId="260"/>
            <ac:spMk id="2" creationId="{D5349FA0-DF4E-0961-0FD8-5353FCFF855F}"/>
          </ac:spMkLst>
        </pc:spChg>
        <pc:picChg chg="add mod">
          <ac:chgData name="Михаил rryeethe" userId="2a90ef7f93df6285" providerId="Windows Live" clId="Web-{C740FF89-5AF8-6F6D-D09E-C7A96C2A247F}" dt="2025-06-16T21:20:32.709" v="389" actId="1076"/>
          <ac:picMkLst>
            <pc:docMk/>
            <pc:sldMk cId="3383377340" sldId="260"/>
            <ac:picMk id="3" creationId="{912B3BBE-0F61-0E9D-34C1-C61B0E49375C}"/>
          </ac:picMkLst>
        </pc:picChg>
        <pc:picChg chg="del">
          <ac:chgData name="Михаил rryeethe" userId="2a90ef7f93df6285" providerId="Windows Live" clId="Web-{C740FF89-5AF8-6F6D-D09E-C7A96C2A247F}" dt="2025-06-16T21:18:45.233" v="384"/>
          <ac:picMkLst>
            <pc:docMk/>
            <pc:sldMk cId="3383377340" sldId="260"/>
            <ac:picMk id="6" creationId="{B593CE8D-321A-B9BA-CCB6-4210D744A926}"/>
          </ac:picMkLst>
        </pc:picChg>
        <pc:picChg chg="del">
          <ac:chgData name="Михаил rryeethe" userId="2a90ef7f93df6285" providerId="Windows Live" clId="Web-{C740FF89-5AF8-6F6D-D09E-C7A96C2A247F}" dt="2025-06-16T21:18:46.483" v="385"/>
          <ac:picMkLst>
            <pc:docMk/>
            <pc:sldMk cId="3383377340" sldId="260"/>
            <ac:picMk id="7" creationId="{4A7C0C2A-E577-3971-237B-7DF3CFC3E374}"/>
          </ac:picMkLst>
        </pc:picChg>
      </pc:sldChg>
      <pc:sldChg chg="new del">
        <pc:chgData name="Михаил rryeethe" userId="2a90ef7f93df6285" providerId="Windows Live" clId="Web-{C740FF89-5AF8-6F6D-D09E-C7A96C2A247F}" dt="2025-06-16T21:20:40.522" v="391"/>
        <pc:sldMkLst>
          <pc:docMk/>
          <pc:sldMk cId="173155465" sldId="261"/>
        </pc:sldMkLst>
      </pc:sldChg>
      <pc:sldChg chg="addSp delSp modSp add replId">
        <pc:chgData name="Михаил rryeethe" userId="2a90ef7f93df6285" providerId="Windows Live" clId="Web-{C740FF89-5AF8-6F6D-D09E-C7A96C2A247F}" dt="2025-06-16T21:23:14.595" v="416" actId="1076"/>
        <pc:sldMkLst>
          <pc:docMk/>
          <pc:sldMk cId="499499047" sldId="261"/>
        </pc:sldMkLst>
        <pc:spChg chg="mod">
          <ac:chgData name="Михаил rryeethe" userId="2a90ef7f93df6285" providerId="Windows Live" clId="Web-{C740FF89-5AF8-6F6D-D09E-C7A96C2A247F}" dt="2025-06-16T21:23:14.595" v="416" actId="1076"/>
          <ac:spMkLst>
            <pc:docMk/>
            <pc:sldMk cId="499499047" sldId="261"/>
            <ac:spMk id="2" creationId="{E5B7B4FA-F656-8269-3C3A-0B55827869F8}"/>
          </ac:spMkLst>
        </pc:spChg>
        <pc:picChg chg="del">
          <ac:chgData name="Михаил rryeethe" userId="2a90ef7f93df6285" providerId="Windows Live" clId="Web-{C740FF89-5AF8-6F6D-D09E-C7A96C2A247F}" dt="2025-06-16T21:20:45.256" v="393"/>
          <ac:picMkLst>
            <pc:docMk/>
            <pc:sldMk cId="499499047" sldId="261"/>
            <ac:picMk id="3" creationId="{802F6909-1473-3A2A-E0E7-B649CE8F57E4}"/>
          </ac:picMkLst>
        </pc:picChg>
        <pc:picChg chg="add mod">
          <ac:chgData name="Михаил rryeethe" userId="2a90ef7f93df6285" providerId="Windows Live" clId="Web-{C740FF89-5AF8-6F6D-D09E-C7A96C2A247F}" dt="2025-06-16T21:21:18.462" v="398" actId="1076"/>
          <ac:picMkLst>
            <pc:docMk/>
            <pc:sldMk cId="499499047" sldId="261"/>
            <ac:picMk id="4" creationId="{2BF7E9EA-7AC6-6BB8-686D-1DF3862EA48C}"/>
          </ac:picMkLst>
        </pc:picChg>
      </pc:sldChg>
      <pc:sldChg chg="addSp delSp modSp add replId">
        <pc:chgData name="Михаил rryeethe" userId="2a90ef7f93df6285" providerId="Windows Live" clId="Web-{C740FF89-5AF8-6F6D-D09E-C7A96C2A247F}" dt="2025-06-16T21:23:24.189" v="418" actId="1076"/>
        <pc:sldMkLst>
          <pc:docMk/>
          <pc:sldMk cId="143811562" sldId="262"/>
        </pc:sldMkLst>
        <pc:spChg chg="mod">
          <ac:chgData name="Михаил rryeethe" userId="2a90ef7f93df6285" providerId="Windows Live" clId="Web-{C740FF89-5AF8-6F6D-D09E-C7A96C2A247F}" dt="2025-06-16T21:23:24.189" v="418" actId="1076"/>
          <ac:spMkLst>
            <pc:docMk/>
            <pc:sldMk cId="143811562" sldId="262"/>
            <ac:spMk id="2" creationId="{F1DEF820-E7CA-EA7D-1B4A-C4684FF3B545}"/>
          </ac:spMkLst>
        </pc:spChg>
        <pc:picChg chg="add mod">
          <ac:chgData name="Михаил rryeethe" userId="2a90ef7f93df6285" providerId="Windows Live" clId="Web-{C740FF89-5AF8-6F6D-D09E-C7A96C2A247F}" dt="2025-06-16T21:23:05.594" v="415" actId="14100"/>
          <ac:picMkLst>
            <pc:docMk/>
            <pc:sldMk cId="143811562" sldId="262"/>
            <ac:picMk id="3" creationId="{74963A05-949E-5EA9-3910-9EDF874B75B0}"/>
          </ac:picMkLst>
        </pc:picChg>
        <pc:picChg chg="del">
          <ac:chgData name="Михаил rryeethe" userId="2a90ef7f93df6285" providerId="Windows Live" clId="Web-{C740FF89-5AF8-6F6D-D09E-C7A96C2A247F}" dt="2025-06-16T21:22:05.949" v="400"/>
          <ac:picMkLst>
            <pc:docMk/>
            <pc:sldMk cId="143811562" sldId="262"/>
            <ac:picMk id="4" creationId="{F2B4FAA0-358D-2D0C-5DCF-D112C89CB5DC}"/>
          </ac:picMkLst>
        </pc:picChg>
        <pc:picChg chg="add del mod">
          <ac:chgData name="Михаил rryeethe" userId="2a90ef7f93df6285" providerId="Windows Live" clId="Web-{C740FF89-5AF8-6F6D-D09E-C7A96C2A247F}" dt="2025-06-16T21:22:56.625" v="412"/>
          <ac:picMkLst>
            <pc:docMk/>
            <pc:sldMk cId="143811562" sldId="262"/>
            <ac:picMk id="6" creationId="{E2918B47-851F-2B32-1362-09C2BDB0FE3E}"/>
          </ac:picMkLst>
        </pc:picChg>
      </pc:sldChg>
      <pc:sldChg chg="addSp delSp modSp new">
        <pc:chgData name="Михаил rryeethe" userId="2a90ef7f93df6285" providerId="Windows Live" clId="Web-{C740FF89-5AF8-6F6D-D09E-C7A96C2A247F}" dt="2025-06-16T21:26:26.764" v="458" actId="1076"/>
        <pc:sldMkLst>
          <pc:docMk/>
          <pc:sldMk cId="850002784" sldId="263"/>
        </pc:sldMkLst>
        <pc:spChg chg="mod">
          <ac:chgData name="Михаил rryeethe" userId="2a90ef7f93df6285" providerId="Windows Live" clId="Web-{C740FF89-5AF8-6F6D-D09E-C7A96C2A247F}" dt="2025-06-16T21:24:15.146" v="433" actId="20577"/>
          <ac:spMkLst>
            <pc:docMk/>
            <pc:sldMk cId="850002784" sldId="263"/>
            <ac:spMk id="2" creationId="{536E3738-5D65-BAC9-2A8F-B46F70D278F7}"/>
          </ac:spMkLst>
        </pc:spChg>
        <pc:spChg chg="del mod">
          <ac:chgData name="Михаил rryeethe" userId="2a90ef7f93df6285" providerId="Windows Live" clId="Web-{C740FF89-5AF8-6F6D-D09E-C7A96C2A247F}" dt="2025-06-16T21:24:30.506" v="438"/>
          <ac:spMkLst>
            <pc:docMk/>
            <pc:sldMk cId="850002784" sldId="263"/>
            <ac:spMk id="3" creationId="{96D7A157-2B65-D667-621E-D33EC3956954}"/>
          </ac:spMkLst>
        </pc:spChg>
        <pc:picChg chg="add">
          <ac:chgData name="Михаил rryeethe" userId="2a90ef7f93df6285" providerId="Windows Live" clId="Web-{C740FF89-5AF8-6F6D-D09E-C7A96C2A247F}" dt="2025-06-16T21:24:21.412" v="434"/>
          <ac:picMkLst>
            <pc:docMk/>
            <pc:sldMk cId="850002784" sldId="263"/>
            <ac:picMk id="5" creationId="{AE1538F2-C3E6-DE60-C2E8-E37A844BD4B7}"/>
          </ac:picMkLst>
        </pc:picChg>
        <pc:picChg chg="add del">
          <ac:chgData name="Михаил rryeethe" userId="2a90ef7f93df6285" providerId="Windows Live" clId="Web-{C740FF89-5AF8-6F6D-D09E-C7A96C2A247F}" dt="2025-06-16T21:24:23.537" v="436"/>
          <ac:picMkLst>
            <pc:docMk/>
            <pc:sldMk cId="850002784" sldId="263"/>
            <ac:picMk id="7" creationId="{78F2E774-8A07-BDBB-D2C8-C6D5CABED475}"/>
          </ac:picMkLst>
        </pc:picChg>
        <pc:picChg chg="add mod">
          <ac:chgData name="Михаил rryeethe" userId="2a90ef7f93df6285" providerId="Windows Live" clId="Web-{C740FF89-5AF8-6F6D-D09E-C7A96C2A247F}" dt="2025-06-16T21:26:26.764" v="458" actId="1076"/>
          <ac:picMkLst>
            <pc:docMk/>
            <pc:sldMk cId="850002784" sldId="263"/>
            <ac:picMk id="8" creationId="{FBC47019-B818-8886-5B51-5B00E118B181}"/>
          </ac:picMkLst>
        </pc:picChg>
        <pc:picChg chg="add mod">
          <ac:chgData name="Михаил rryeethe" userId="2a90ef7f93df6285" providerId="Windows Live" clId="Web-{C740FF89-5AF8-6F6D-D09E-C7A96C2A247F}" dt="2025-06-16T21:26:19.092" v="455" actId="14100"/>
          <ac:picMkLst>
            <pc:docMk/>
            <pc:sldMk cId="850002784" sldId="263"/>
            <ac:picMk id="9" creationId="{3EE1168D-9D0C-3596-07C6-5CA7D2AD237C}"/>
          </ac:picMkLst>
        </pc:picChg>
        <pc:picChg chg="add del mod">
          <ac:chgData name="Михаил rryeethe" userId="2a90ef7f93df6285" providerId="Windows Live" clId="Web-{C740FF89-5AF8-6F6D-D09E-C7A96C2A247F}" dt="2025-06-16T21:26:15.044" v="453"/>
          <ac:picMkLst>
            <pc:docMk/>
            <pc:sldMk cId="850002784" sldId="263"/>
            <ac:picMk id="10" creationId="{274F5D92-2564-7DE7-1B64-B00550052CB1}"/>
          </ac:picMkLst>
        </pc:picChg>
      </pc:sldChg>
      <pc:sldChg chg="new del">
        <pc:chgData name="Михаил rryeethe" userId="2a90ef7f93df6285" providerId="Windows Live" clId="Web-{C740FF89-5AF8-6F6D-D09E-C7A96C2A247F}" dt="2025-06-16T21:23:39.940" v="421"/>
        <pc:sldMkLst>
          <pc:docMk/>
          <pc:sldMk cId="3704802630" sldId="263"/>
        </pc:sldMkLst>
      </pc:sldChg>
      <pc:sldChg chg="addSp delSp modSp add replId">
        <pc:chgData name="Михаил rryeethe" userId="2a90ef7f93df6285" providerId="Windows Live" clId="Web-{C740FF89-5AF8-6F6D-D09E-C7A96C2A247F}" dt="2025-06-16T21:27:00.173" v="469" actId="1076"/>
        <pc:sldMkLst>
          <pc:docMk/>
          <pc:sldMk cId="3092264411" sldId="264"/>
        </pc:sldMkLst>
        <pc:picChg chg="add del mod">
          <ac:chgData name="Михаил rryeethe" userId="2a90ef7f93df6285" providerId="Windows Live" clId="Web-{C740FF89-5AF8-6F6D-D09E-C7A96C2A247F}" dt="2025-06-16T21:26:41.187" v="464"/>
          <ac:picMkLst>
            <pc:docMk/>
            <pc:sldMk cId="3092264411" sldId="264"/>
            <ac:picMk id="3" creationId="{5DDCA02B-B9B2-0CDB-88CE-29EF713A1B46}"/>
          </ac:picMkLst>
        </pc:picChg>
        <pc:picChg chg="add mod">
          <ac:chgData name="Михаил rryeethe" userId="2a90ef7f93df6285" providerId="Windows Live" clId="Web-{C740FF89-5AF8-6F6D-D09E-C7A96C2A247F}" dt="2025-06-16T21:27:00.173" v="469" actId="1076"/>
          <ac:picMkLst>
            <pc:docMk/>
            <pc:sldMk cId="3092264411" sldId="264"/>
            <ac:picMk id="4" creationId="{68689ED1-C27B-CAC4-E76C-D2A7D348E5FE}"/>
          </ac:picMkLst>
        </pc:picChg>
        <pc:picChg chg="del">
          <ac:chgData name="Михаил rryeethe" userId="2a90ef7f93df6285" providerId="Windows Live" clId="Web-{C740FF89-5AF8-6F6D-D09E-C7A96C2A247F}" dt="2025-06-16T21:26:34.515" v="460"/>
          <ac:picMkLst>
            <pc:docMk/>
            <pc:sldMk cId="3092264411" sldId="264"/>
            <ac:picMk id="8" creationId="{BDD6B56F-948E-7BED-D510-A55EEF2A115C}"/>
          </ac:picMkLst>
        </pc:picChg>
        <pc:picChg chg="del">
          <ac:chgData name="Михаил rryeethe" userId="2a90ef7f93df6285" providerId="Windows Live" clId="Web-{C740FF89-5AF8-6F6D-D09E-C7A96C2A247F}" dt="2025-06-16T21:26:36.312" v="461"/>
          <ac:picMkLst>
            <pc:docMk/>
            <pc:sldMk cId="3092264411" sldId="264"/>
            <ac:picMk id="9" creationId="{5B750E25-32D6-B890-AA26-2D28D5926A4C}"/>
          </ac:picMkLst>
        </pc:picChg>
      </pc:sldChg>
      <pc:sldChg chg="addSp modSp new">
        <pc:chgData name="Михаил rryeethe" userId="2a90ef7f93df6285" providerId="Windows Live" clId="Web-{C740FF89-5AF8-6F6D-D09E-C7A96C2A247F}" dt="2025-06-16T21:32:20.819" v="525" actId="20577"/>
        <pc:sldMkLst>
          <pc:docMk/>
          <pc:sldMk cId="1384515371" sldId="265"/>
        </pc:sldMkLst>
        <pc:spChg chg="mod">
          <ac:chgData name="Михаил rryeethe" userId="2a90ef7f93df6285" providerId="Windows Live" clId="Web-{C740FF89-5AF8-6F6D-D09E-C7A96C2A247F}" dt="2025-06-16T21:27:22.346" v="474" actId="20577"/>
          <ac:spMkLst>
            <pc:docMk/>
            <pc:sldMk cId="1384515371" sldId="265"/>
            <ac:spMk id="2" creationId="{F66896AB-EE78-1702-D68C-5B75F225A8ED}"/>
          </ac:spMkLst>
        </pc:spChg>
        <pc:spChg chg="mod">
          <ac:chgData name="Михаил rryeethe" userId="2a90ef7f93df6285" providerId="Windows Live" clId="Web-{C740FF89-5AF8-6F6D-D09E-C7A96C2A247F}" dt="2025-06-16T21:32:20.819" v="525" actId="20577"/>
          <ac:spMkLst>
            <pc:docMk/>
            <pc:sldMk cId="1384515371" sldId="265"/>
            <ac:spMk id="3" creationId="{AA85D52D-785C-3119-983E-D6B7EFA2E391}"/>
          </ac:spMkLst>
        </pc:spChg>
        <pc:picChg chg="add">
          <ac:chgData name="Михаил rryeethe" userId="2a90ef7f93df6285" providerId="Windows Live" clId="Web-{C740FF89-5AF8-6F6D-D09E-C7A96C2A247F}" dt="2025-06-16T21:27:17.892" v="473"/>
          <ac:picMkLst>
            <pc:docMk/>
            <pc:sldMk cId="1384515371" sldId="265"/>
            <ac:picMk id="5" creationId="{C240BC14-F557-A587-FE28-7F37D19BB5B1}"/>
          </ac:picMkLst>
        </pc:picChg>
      </pc:sldChg>
      <pc:sldChg chg="addSp delSp modSp add replId">
        <pc:chgData name="Михаил rryeethe" userId="2a90ef7f93df6285" providerId="Windows Live" clId="Web-{C740FF89-5AF8-6F6D-D09E-C7A96C2A247F}" dt="2025-06-16T21:34:50.454" v="538" actId="20577"/>
        <pc:sldMkLst>
          <pc:docMk/>
          <pc:sldMk cId="2867396169" sldId="266"/>
        </pc:sldMkLst>
        <pc:spChg chg="mod">
          <ac:chgData name="Михаил rryeethe" userId="2a90ef7f93df6285" providerId="Windows Live" clId="Web-{C740FF89-5AF8-6F6D-D09E-C7A96C2A247F}" dt="2025-06-16T21:34:50.454" v="538" actId="20577"/>
          <ac:spMkLst>
            <pc:docMk/>
            <pc:sldMk cId="2867396169" sldId="266"/>
            <ac:spMk id="2" creationId="{885E5C1B-1EDA-F832-B169-CADA6811787F}"/>
          </ac:spMkLst>
        </pc:spChg>
        <pc:spChg chg="del">
          <ac:chgData name="Михаил rryeethe" userId="2a90ef7f93df6285" providerId="Windows Live" clId="Web-{C740FF89-5AF8-6F6D-D09E-C7A96C2A247F}" dt="2025-06-16T21:33:50.450" v="530"/>
          <ac:spMkLst>
            <pc:docMk/>
            <pc:sldMk cId="2867396169" sldId="266"/>
            <ac:spMk id="3" creationId="{B4A59C30-1B58-02CE-0076-756D1F04129C}"/>
          </ac:spMkLst>
        </pc:spChg>
        <pc:spChg chg="add del mod">
          <ac:chgData name="Михаил rryeethe" userId="2a90ef7f93df6285" providerId="Windows Live" clId="Web-{C740FF89-5AF8-6F6D-D09E-C7A96C2A247F}" dt="2025-06-16T21:33:54.513" v="531"/>
          <ac:spMkLst>
            <pc:docMk/>
            <pc:sldMk cId="2867396169" sldId="266"/>
            <ac:spMk id="6" creationId="{CAE031A0-AD69-1192-C8D6-2B1DE7810B42}"/>
          </ac:spMkLst>
        </pc:spChg>
        <pc:picChg chg="add mod">
          <ac:chgData name="Михаил rryeethe" userId="2a90ef7f93df6285" providerId="Windows Live" clId="Web-{C740FF89-5AF8-6F6D-D09E-C7A96C2A247F}" dt="2025-06-16T21:34:41.204" v="537" actId="1076"/>
          <ac:picMkLst>
            <pc:docMk/>
            <pc:sldMk cId="2867396169" sldId="266"/>
            <ac:picMk id="7" creationId="{D663EC55-2870-6643-8438-2033ABF68B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94482" y="1709929"/>
            <a:ext cx="9603036" cy="2387600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Дневник самоконтроля и личностных достижений</a:t>
            </a:r>
          </a:p>
        </p:txBody>
      </p:sp>
      <p:pic>
        <p:nvPicPr>
          <p:cNvPr id="4" name="Рисунок 3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E1578F7-0543-7B3E-6CE3-BCDB95C58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0FD070-B090-90B7-7A12-FA51A2F25263}"/>
              </a:ext>
            </a:extLst>
          </p:cNvPr>
          <p:cNvSpPr txBox="1"/>
          <p:nvPr/>
        </p:nvSpPr>
        <p:spPr>
          <a:xfrm>
            <a:off x="8641450" y="5078952"/>
            <a:ext cx="26464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Выполнил студент: </a:t>
            </a:r>
            <a:r>
              <a:rPr lang="ru-RU" err="1">
                <a:latin typeface="Times New Roman"/>
                <a:cs typeface="Times New Roman"/>
              </a:rPr>
              <a:t>Брунцев</a:t>
            </a:r>
            <a:r>
              <a:rPr lang="ru-RU" dirty="0">
                <a:latin typeface="Times New Roman"/>
                <a:cs typeface="Times New Roman"/>
              </a:rPr>
              <a:t> Михаил</a:t>
            </a:r>
          </a:p>
          <a:p>
            <a:r>
              <a:rPr lang="ru-RU" dirty="0">
                <a:latin typeface="Times New Roman"/>
                <a:cs typeface="Times New Roman"/>
              </a:rPr>
              <a:t>Группа: ИСП-223а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2409F-65FE-642F-FD01-BB8B447724B8}"/>
              </a:ext>
            </a:extLst>
          </p:cNvPr>
          <p:cNvSpPr txBox="1"/>
          <p:nvPr/>
        </p:nvSpPr>
        <p:spPr>
          <a:xfrm>
            <a:off x="5453725" y="6002430"/>
            <a:ext cx="1572671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Вологда, 2025г.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96AB-EE78-1702-D68C-5B75F225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5D52D-785C-3119-983E-D6B7EFA2E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Главные преимущества дневника:</a:t>
            </a:r>
          </a:p>
          <a:p>
            <a:pPr marL="457200" indent="-457200"/>
            <a:r>
              <a:rPr lang="ru-RU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Автоматизация – больше не нужно держать всё в голове.</a:t>
            </a:r>
          </a:p>
          <a:p>
            <a:pPr marL="457200" indent="-457200"/>
            <a:r>
              <a:rPr lang="ru-RU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Гибкость – можно адаптировать под любые цели (спорт, учёба, карьера).</a:t>
            </a:r>
            <a:endParaRPr lang="ru-RU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ru-RU" sz="3200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 Система помогает пользователю не просто планировать, а действовать и видеть результат на дистанции.</a:t>
            </a:r>
            <a:endParaRPr lang="ru-RU" sz="32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ru-RU" sz="3200" dirty="0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240BC14-F557-A587-FE28-7F37D19B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515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99861-F36F-BF1C-F2A8-0829FDD5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5C1B-1EDA-F832-B169-CADA6811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417" y="392667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Мем: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4585B87-395D-F595-47AD-058462649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663EC55-2870-6643-8438-2033ABF6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068" y="486578"/>
            <a:ext cx="3916685" cy="588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96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DBC8-257F-DD2A-3883-22B8C8D75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95552" cy="1353105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Проблема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181CE-93FB-83CE-A5AF-4FF61C4C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7119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/>
                <a:cs typeface="Times New Roman"/>
              </a:rPr>
              <a:t>Проблемой моего проекта, является отсутствие систематизации целей и достижений.</a:t>
            </a:r>
          </a:p>
          <a:p>
            <a:pPr marL="0" indent="0">
              <a:buNone/>
            </a:pPr>
            <a:r>
              <a:rPr lang="ru-RU" sz="3200" dirty="0">
                <a:latin typeface="Times New Roman"/>
                <a:cs typeface="Times New Roman"/>
              </a:rPr>
              <a:t>Конечный продукт является решением данной проблемы. Продукт представляет собой мини-приложение на Python, с использованием библиотеки </a:t>
            </a:r>
            <a:r>
              <a:rPr lang="ru-RU" sz="3200" err="1">
                <a:latin typeface="Times New Roman"/>
                <a:cs typeface="Times New Roman"/>
              </a:rPr>
              <a:t>Tkinter</a:t>
            </a:r>
            <a:r>
              <a:rPr lang="ru-RU" sz="3200" dirty="0">
                <a:latin typeface="Times New Roman"/>
                <a:cs typeface="Times New Roman"/>
              </a:rPr>
              <a:t>, позволяющий систематизировать личностные достижения пользователя.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D7890CA-35EC-3182-5792-525C4B80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37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AFE78-DF82-8702-EE7D-1B54B1805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Диаграммы 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-Case и </a:t>
            </a:r>
            <a:r>
              <a:rPr lang="ru-RU" dirty="0" err="1">
                <a:solidFill>
                  <a:srgbClr val="000000"/>
                </a:solidFill>
                <a:latin typeface="Times New Roman"/>
                <a:cs typeface="Times New Roman"/>
              </a:rPr>
              <a:t>Activity</a:t>
            </a:r>
            <a:endParaRPr lang="ru-RU" dirty="0" err="1">
              <a:latin typeface="Times New Roman"/>
              <a:cs typeface="Times New Roman"/>
            </a:endParaRP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C72244C-4D33-DE77-FD1F-44465B1F7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диаграмм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B860197-7C6F-5DB5-35EA-D77F99A3B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3" y="2550922"/>
            <a:ext cx="5644997" cy="204076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диаграмма, План, Технический чертеж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6EE89B8-D056-4DC9-4121-5687A6B43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203" y="1716795"/>
            <a:ext cx="4077714" cy="49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95A6-FD80-0865-BB5F-6B8CDB05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Фрагмент кода: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4EAF511-9CEA-9594-2119-158C7A46E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DB83F45-ECFB-3657-8CA9-A2D21636B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01" y="1691606"/>
            <a:ext cx="5261244" cy="4705006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F998653-4636-4219-00FB-F11F01CEA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4236" y="1972421"/>
            <a:ext cx="5270998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09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A2CD0-949E-4BF6-E95B-8917EA10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49FA0-DF4E-0961-0FD8-5353FCFF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Фрагмент кода: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960AC05-B17F-6CD3-3489-C1767A1F8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12B3BBE-0F61-0E9D-34C1-C61B0E493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52" y="1459849"/>
            <a:ext cx="8296850" cy="515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37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1534D-A076-EB0C-4E7A-48F4E806C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7B4FA-F656-8269-3C3A-0B558278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Фрагмент кода: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535F76-988A-6E8E-97E4-9A77151E1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BF7E9EA-7AC6-6BB8-686D-1DF3862EA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742" y="1531173"/>
            <a:ext cx="9048636" cy="497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9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2E1B-360F-D951-2313-2CA8A27F9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EF820-E7CA-EA7D-1B4A-C4684FF3B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91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Фрагмент кода: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0BCF1DC-B6C5-DFD9-CF15-A49E97B9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963A05-949E-5EA9-3910-9EDF874B7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9825" y="1468915"/>
            <a:ext cx="7090399" cy="495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1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3738-5D65-BAC9-2A8F-B46F70D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Дизайн приложения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E1538F2-C3E6-DE60-C2E8-E37A844BD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число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BC47019-B818-8886-5B51-5B00E118B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442" y="1597445"/>
            <a:ext cx="3977452" cy="4893326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EE1168D-9D0C-3596-07C6-5CA7D2AD2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531" y="1588266"/>
            <a:ext cx="3983542" cy="490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02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33CF6-46D4-C546-2C9B-3578F387B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CC7E-C1FD-D741-61F0-1E21751A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/>
                <a:cs typeface="Times New Roman"/>
              </a:rPr>
              <a:t>Дизайн приложения</a:t>
            </a:r>
          </a:p>
        </p:txBody>
      </p:sp>
      <p:pic>
        <p:nvPicPr>
          <p:cNvPr id="5" name="Рисунок 4" descr="Изображение выглядит как све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B8983012-117A-BF72-8CF4-2614275C4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001" y="372622"/>
            <a:ext cx="1527901" cy="971550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дисплей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8689ED1-C27B-CAC4-E76C-D2A7D348E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86" y="1432191"/>
            <a:ext cx="4266430" cy="517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644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Тема Office</vt:lpstr>
      <vt:lpstr>Дневник самоконтроля и личностных достижений</vt:lpstr>
      <vt:lpstr>Проблема проекта:</vt:lpstr>
      <vt:lpstr>Диаграммы Use-Case и Activity</vt:lpstr>
      <vt:lpstr>Фрагмент кода:</vt:lpstr>
      <vt:lpstr>Фрагмент кода:</vt:lpstr>
      <vt:lpstr>Фрагмент кода:</vt:lpstr>
      <vt:lpstr>Фрагмент кода:</vt:lpstr>
      <vt:lpstr>Дизайн приложения</vt:lpstr>
      <vt:lpstr>Дизайн приложения</vt:lpstr>
      <vt:lpstr>Вывод</vt:lpstr>
      <vt:lpstr>Мем: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174</cp:revision>
  <dcterms:created xsi:type="dcterms:W3CDTF">2025-06-16T20:22:04Z</dcterms:created>
  <dcterms:modified xsi:type="dcterms:W3CDTF">2025-06-16T21:34:53Z</dcterms:modified>
</cp:coreProperties>
</file>