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24"/>
  </p:notesMasterIdLst>
  <p:sldIdLst>
    <p:sldId id="492" r:id="rId4"/>
    <p:sldId id="449" r:id="rId5"/>
    <p:sldId id="257" r:id="rId6"/>
    <p:sldId id="258" r:id="rId7"/>
    <p:sldId id="408" r:id="rId8"/>
    <p:sldId id="261" r:id="rId9"/>
    <p:sldId id="298" r:id="rId10"/>
    <p:sldId id="262" r:id="rId11"/>
    <p:sldId id="264" r:id="rId12"/>
    <p:sldId id="330" r:id="rId13"/>
    <p:sldId id="269" r:id="rId14"/>
    <p:sldId id="332" r:id="rId15"/>
    <p:sldId id="333" r:id="rId16"/>
    <p:sldId id="336" r:id="rId17"/>
    <p:sldId id="338" r:id="rId18"/>
    <p:sldId id="362" r:id="rId19"/>
    <p:sldId id="361" r:id="rId20"/>
    <p:sldId id="359" r:id="rId21"/>
    <p:sldId id="271" r:id="rId22"/>
    <p:sldId id="339" r:id="rId23"/>
    <p:sldId id="276" r:id="rId25"/>
    <p:sldId id="340" r:id="rId26"/>
    <p:sldId id="391" r:id="rId27"/>
    <p:sldId id="341" r:id="rId28"/>
    <p:sldId id="342" r:id="rId29"/>
    <p:sldId id="343" r:id="rId30"/>
    <p:sldId id="344" r:id="rId31"/>
    <p:sldId id="345" r:id="rId32"/>
    <p:sldId id="346" r:id="rId33"/>
    <p:sldId id="277" r:id="rId34"/>
    <p:sldId id="278" r:id="rId35"/>
    <p:sldId id="348" r:id="rId36"/>
    <p:sldId id="286" r:id="rId37"/>
    <p:sldId id="285" r:id="rId38"/>
    <p:sldId id="405" r:id="rId39"/>
    <p:sldId id="407" r:id="rId40"/>
    <p:sldId id="411" r:id="rId41"/>
    <p:sldId id="413" r:id="rId42"/>
    <p:sldId id="412" r:id="rId43"/>
    <p:sldId id="447" r:id="rId44"/>
    <p:sldId id="448" r:id="rId45"/>
  </p:sldIdLst>
  <p:sldSz cx="12190730" cy="6859905"/>
  <p:notesSz cx="6858000" cy="9144000"/>
  <p:custDataLst>
    <p:tags r:id="rId5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2925" lvl="1" indent="-8572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7755" lvl="2" indent="-17335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1950" lvl="3" indent="-2603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6780" lvl="4" indent="-34798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34798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34798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34798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34798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  <p:cmAuthor id="2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42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72" y="966"/>
      </p:cViewPr>
      <p:guideLst>
        <p:guide orient="horz" pos="212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18.xml"/><Relationship Id="rId5" Type="http://schemas.openxmlformats.org/officeDocument/2006/relationships/slide" Target="slides/slide2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F53055-FFF9-49E1-9F70-CEFD500A010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2925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7755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3195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7678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F9815C-3A7C-4A84-991A-5BA521F50D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2925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7755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195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614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rgbClr val="FDF0E8">
            <a:alpha val="7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 userDrawn="1"/>
        </p:nvGrpSpPr>
        <p:grpSpPr>
          <a:xfrm>
            <a:off x="10137775" y="136525"/>
            <a:ext cx="2052638" cy="506413"/>
            <a:chOff x="15909" y="215"/>
            <a:chExt cx="3233" cy="801"/>
          </a:xfrm>
        </p:grpSpPr>
        <p:pic>
          <p:nvPicPr>
            <p:cNvPr id="3075" name="图片 17" descr="图片1"/>
            <p:cNvPicPr>
              <a:picLocks noChangeAspect="1"/>
            </p:cNvPicPr>
            <p:nvPr userDrawn="1"/>
          </p:nvPicPr>
          <p:blipFill>
            <a:blip r:embed="rId2"/>
            <a:srcRect r="9029"/>
            <a:stretch>
              <a:fillRect/>
            </a:stretch>
          </p:blipFill>
          <p:spPr>
            <a:xfrm>
              <a:off x="15909" y="291"/>
              <a:ext cx="1317" cy="6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6" name="文本框 5"/>
            <p:cNvSpPr txBox="1"/>
            <p:nvPr userDrawn="1"/>
          </p:nvSpPr>
          <p:spPr>
            <a:xfrm>
              <a:off x="17078" y="215"/>
              <a:ext cx="2064" cy="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lvl="0" eaLnBrk="0" hangingPunct="0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优翼图书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0" hangingPunct="0"/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www.youyi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1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00.com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DF0E8">
            <a:alpha val="7293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1588"/>
            <a:ext cx="2700338" cy="317500"/>
          </a:xfrm>
        </p:spPr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4800" y="6351588"/>
            <a:ext cx="3960813" cy="317500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09013" y="6351588"/>
            <a:ext cx="2700338" cy="317500"/>
          </a:xfrm>
        </p:spPr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自定义版式">
    <p:bg>
      <p:bgPr>
        <a:solidFill>
          <a:srgbClr val="FDF0E8">
            <a:alpha val="7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3"/>
          <p:cNvGrpSpPr/>
          <p:nvPr userDrawn="1"/>
        </p:nvGrpSpPr>
        <p:grpSpPr>
          <a:xfrm>
            <a:off x="10137775" y="136525"/>
            <a:ext cx="2052638" cy="506413"/>
            <a:chOff x="15909" y="215"/>
            <a:chExt cx="3233" cy="801"/>
          </a:xfrm>
        </p:grpSpPr>
        <p:pic>
          <p:nvPicPr>
            <p:cNvPr id="4099" name="图片 17" descr="图片1"/>
            <p:cNvPicPr>
              <a:picLocks noChangeAspect="1"/>
            </p:cNvPicPr>
            <p:nvPr userDrawn="1"/>
          </p:nvPicPr>
          <p:blipFill>
            <a:blip r:embed="rId2"/>
            <a:srcRect r="9029"/>
            <a:stretch>
              <a:fillRect/>
            </a:stretch>
          </p:blipFill>
          <p:spPr>
            <a:xfrm>
              <a:off x="15909" y="291"/>
              <a:ext cx="1317" cy="6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00" name="文本框 5"/>
            <p:cNvSpPr txBox="1"/>
            <p:nvPr userDrawn="1"/>
          </p:nvSpPr>
          <p:spPr>
            <a:xfrm>
              <a:off x="17078" y="215"/>
              <a:ext cx="2064" cy="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lvl="0" eaLnBrk="0" hangingPunct="0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优翼图书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0" hangingPunct="0"/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www.youyi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1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00.com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7_自定义版式">
    <p:bg>
      <p:bgPr>
        <a:solidFill>
          <a:srgbClr val="FDF0E8">
            <a:alpha val="7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 userDrawn="1"/>
        </p:nvGrpSpPr>
        <p:grpSpPr>
          <a:xfrm>
            <a:off x="10137775" y="136525"/>
            <a:ext cx="2052638" cy="506413"/>
            <a:chOff x="15909" y="215"/>
            <a:chExt cx="3233" cy="801"/>
          </a:xfrm>
        </p:grpSpPr>
        <p:pic>
          <p:nvPicPr>
            <p:cNvPr id="5123" name="图片 17" descr="图片1"/>
            <p:cNvPicPr>
              <a:picLocks noChangeAspect="1"/>
            </p:cNvPicPr>
            <p:nvPr userDrawn="1"/>
          </p:nvPicPr>
          <p:blipFill>
            <a:blip r:embed="rId2"/>
            <a:srcRect r="9029"/>
            <a:stretch>
              <a:fillRect/>
            </a:stretch>
          </p:blipFill>
          <p:spPr>
            <a:xfrm>
              <a:off x="15909" y="291"/>
              <a:ext cx="1317" cy="6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4" name="文本框 5"/>
            <p:cNvSpPr txBox="1"/>
            <p:nvPr userDrawn="1"/>
          </p:nvSpPr>
          <p:spPr>
            <a:xfrm>
              <a:off x="17078" y="215"/>
              <a:ext cx="2064" cy="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lvl="0" eaLnBrk="0" hangingPunct="0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优翼图书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0" hangingPunct="0"/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www.youyi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1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00.com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8_自定义版式">
    <p:bg>
      <p:bgPr>
        <a:solidFill>
          <a:srgbClr val="FDF0E8">
            <a:alpha val="7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/>
          <p:nvPr userDrawn="1"/>
        </p:nvGrpSpPr>
        <p:grpSpPr>
          <a:xfrm>
            <a:off x="10137775" y="136525"/>
            <a:ext cx="2052638" cy="506413"/>
            <a:chOff x="15909" y="215"/>
            <a:chExt cx="3233" cy="801"/>
          </a:xfrm>
        </p:grpSpPr>
        <p:pic>
          <p:nvPicPr>
            <p:cNvPr id="6147" name="图片 17" descr="图片1"/>
            <p:cNvPicPr>
              <a:picLocks noChangeAspect="1"/>
            </p:cNvPicPr>
            <p:nvPr userDrawn="1"/>
          </p:nvPicPr>
          <p:blipFill>
            <a:blip r:embed="rId2"/>
            <a:srcRect r="9029"/>
            <a:stretch>
              <a:fillRect/>
            </a:stretch>
          </p:blipFill>
          <p:spPr>
            <a:xfrm>
              <a:off x="15909" y="291"/>
              <a:ext cx="1317" cy="6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48" name="文本框 5"/>
            <p:cNvSpPr txBox="1"/>
            <p:nvPr userDrawn="1"/>
          </p:nvSpPr>
          <p:spPr>
            <a:xfrm>
              <a:off x="17078" y="215"/>
              <a:ext cx="2064" cy="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lvl="0" eaLnBrk="0" hangingPunct="0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优翼图书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0" hangingPunct="0"/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www.youyi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1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00.com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DF0E8">
            <a:alpha val="7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rgbClr val="FDF0E8">
            <a:alpha val="7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DF0E8">
            <a:alpha val="7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DF0E8">
            <a:alpha val="7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bg>
      <p:bgPr>
        <a:solidFill>
          <a:srgbClr val="FDF0E8">
            <a:alpha val="7293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/>
          <p:nvPr userDrawn="1"/>
        </p:nvGrpSpPr>
        <p:grpSpPr>
          <a:xfrm>
            <a:off x="10137775" y="0"/>
            <a:ext cx="2046288" cy="814388"/>
            <a:chOff x="15909" y="0"/>
            <a:chExt cx="3223" cy="1287"/>
          </a:xfrm>
        </p:grpSpPr>
        <p:pic>
          <p:nvPicPr>
            <p:cNvPr id="11267" name="图片 17" descr="图片1"/>
            <p:cNvPicPr>
              <a:picLocks noChangeAspect="1"/>
            </p:cNvPicPr>
            <p:nvPr userDrawn="1"/>
          </p:nvPicPr>
          <p:blipFill>
            <a:blip r:embed="rId2"/>
            <a:srcRect r="9029"/>
            <a:stretch>
              <a:fillRect/>
            </a:stretch>
          </p:blipFill>
          <p:spPr>
            <a:xfrm>
              <a:off x="15909" y="291"/>
              <a:ext cx="1317" cy="6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68" name="文本框 5"/>
            <p:cNvSpPr txBox="1"/>
            <p:nvPr userDrawn="1"/>
          </p:nvSpPr>
          <p:spPr>
            <a:xfrm>
              <a:off x="17068" y="0"/>
              <a:ext cx="2064" cy="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lvl="0" eaLnBrk="0" hangingPunct="0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优翼图书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0" hangingPunct="0"/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www.youyi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1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00.com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0" hangingPunct="0"/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random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8">
            <a:alpha val="72940"/>
          </a:srgb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3"/>
          <p:cNvGrpSpPr/>
          <p:nvPr userDrawn="1"/>
        </p:nvGrpSpPr>
        <p:grpSpPr>
          <a:xfrm>
            <a:off x="10137775" y="136525"/>
            <a:ext cx="2052638" cy="506413"/>
            <a:chOff x="15909" y="215"/>
            <a:chExt cx="3233" cy="801"/>
          </a:xfrm>
        </p:grpSpPr>
        <p:pic>
          <p:nvPicPr>
            <p:cNvPr id="1027" name="图片 17" descr="图片1"/>
            <p:cNvPicPr>
              <a:picLocks noChangeAspect="1"/>
            </p:cNvPicPr>
            <p:nvPr userDrawn="1"/>
          </p:nvPicPr>
          <p:blipFill>
            <a:blip r:embed="rId10"/>
            <a:srcRect r="9029"/>
            <a:stretch>
              <a:fillRect/>
            </a:stretch>
          </p:blipFill>
          <p:spPr>
            <a:xfrm>
              <a:off x="15909" y="291"/>
              <a:ext cx="1317" cy="6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8" name="文本框 5"/>
            <p:cNvSpPr txBox="1"/>
            <p:nvPr userDrawn="1"/>
          </p:nvSpPr>
          <p:spPr>
            <a:xfrm>
              <a:off x="17078" y="215"/>
              <a:ext cx="2064" cy="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lvl="0" eaLnBrk="0" hangingPunct="0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优翼图书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0" hangingPunct="0"/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www.youyi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1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00.com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8">
            <a:alpha val="72939"/>
          </a:srgb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"/>
          <p:cNvGrpSpPr/>
          <p:nvPr userDrawn="1"/>
        </p:nvGrpSpPr>
        <p:grpSpPr>
          <a:xfrm>
            <a:off x="10137775" y="136525"/>
            <a:ext cx="2052638" cy="506413"/>
            <a:chOff x="15909" y="215"/>
            <a:chExt cx="3233" cy="801"/>
          </a:xfrm>
        </p:grpSpPr>
        <p:pic>
          <p:nvPicPr>
            <p:cNvPr id="2051" name="图片 17" descr="图片1"/>
            <p:cNvPicPr>
              <a:picLocks noChangeAspect="1"/>
            </p:cNvPicPr>
            <p:nvPr userDrawn="1"/>
          </p:nvPicPr>
          <p:blipFill>
            <a:blip r:embed="rId3"/>
            <a:srcRect r="9029"/>
            <a:stretch>
              <a:fillRect/>
            </a:stretch>
          </p:blipFill>
          <p:spPr>
            <a:xfrm>
              <a:off x="15909" y="291"/>
              <a:ext cx="1317" cy="6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2" name="文本框 5"/>
            <p:cNvSpPr txBox="1"/>
            <p:nvPr userDrawn="1"/>
          </p:nvSpPr>
          <p:spPr>
            <a:xfrm>
              <a:off x="17078" y="215"/>
              <a:ext cx="2064" cy="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lvl="0" eaLnBrk="0" hangingPunct="0"/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优翼图书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0" hangingPunct="0"/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www.youyi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1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00.com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3" Type="http://schemas.openxmlformats.org/officeDocument/2006/relationships/slideLayout" Target="../slideLayouts/slideLayout10.xml"/><Relationship Id="rId12" Type="http://schemas.openxmlformats.org/officeDocument/2006/relationships/tags" Target="../tags/tag14.xml"/><Relationship Id="rId11" Type="http://schemas.openxmlformats.org/officeDocument/2006/relationships/image" Target="../media/image2.png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文本框 1"/>
          <p:cNvSpPr txBox="1"/>
          <p:nvPr/>
        </p:nvSpPr>
        <p:spPr>
          <a:xfrm>
            <a:off x="910908" y="1413828"/>
            <a:ext cx="10266362" cy="4539615"/>
          </a:xfrm>
          <a:prstGeom prst="rect">
            <a:avLst/>
          </a:prstGeom>
          <a:noFill/>
          <a:ln w="9525">
            <a:noFill/>
          </a:ln>
        </p:spPr>
        <p:txBody>
          <a:bodyPr wrap="square" lIns="108795" tIns="54398" rIns="108795" bIns="54398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sz="32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在中国的诸多文化遗迹当中，有很多帝王将相的宫府宅邸，它们或豪华气派让人惊叹不已，或设计精巧让人流连忘返。但有一处居所，它既小又简陋，却因主人的一篇铭文而流芳千载。这就是唐代刘禹锡的“陋室”。下面让我们学习《陋室铭》，一起走进“陋室”，走进刘禹锡的精神世界。</a:t>
            </a:r>
            <a:endParaRPr lang="zh-CN" sz="32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pSp>
        <p:nvGrpSpPr>
          <p:cNvPr id="15362" name="组合 6"/>
          <p:cNvGrpSpPr/>
          <p:nvPr/>
        </p:nvGrpSpPr>
        <p:grpSpPr>
          <a:xfrm>
            <a:off x="261938" y="188913"/>
            <a:ext cx="3333750" cy="528637"/>
            <a:chOff x="150" y="354"/>
            <a:chExt cx="5249" cy="832"/>
          </a:xfrm>
        </p:grpSpPr>
        <p:sp>
          <p:nvSpPr>
            <p:cNvPr id="8" name="文本框 13"/>
            <p:cNvSpPr txBox="1"/>
            <p:nvPr/>
          </p:nvSpPr>
          <p:spPr>
            <a:xfrm>
              <a:off x="1344" y="359"/>
              <a:ext cx="4055" cy="822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800" b="1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lt"/>
                  <a:ea typeface="+mn-ea"/>
                  <a:cs typeface="+mn-cs"/>
                </a:rPr>
                <a:t>新课导入</a:t>
              </a:r>
              <a:endParaRPr kumimoji="0" lang="zh-CN" altLang="en-US" sz="2800" b="1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64" name="Freeform 123"/>
            <p:cNvSpPr>
              <a:spLocks noEditPoints="1"/>
            </p:cNvSpPr>
            <p:nvPr/>
          </p:nvSpPr>
          <p:spPr>
            <a:xfrm>
              <a:off x="150" y="354"/>
              <a:ext cx="1050" cy="832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1" y="11"/>
                </a:cxn>
                <a:cxn ang="0">
                  <a:pos x="1" y="9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3" y="5"/>
                </a:cxn>
                <a:cxn ang="0">
                  <a:pos x="3" y="2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4" y="2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4" y="3"/>
                </a:cxn>
                <a:cxn ang="0">
                  <a:pos x="5" y="5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5"/>
                </a:cxn>
                <a:cxn ang="0">
                  <a:pos x="4" y="6"/>
                </a:cxn>
                <a:cxn ang="0">
                  <a:pos x="3" y="9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1" y="5"/>
                </a:cxn>
                <a:cxn ang="0">
                  <a:pos x="1" y="9"/>
                </a:cxn>
                <a:cxn ang="0">
                  <a:pos x="2" y="6"/>
                </a:cxn>
                <a:cxn ang="0">
                  <a:pos x="5" y="3"/>
                </a:cxn>
                <a:cxn ang="0">
                  <a:pos x="5" y="9"/>
                </a:cxn>
                <a:cxn ang="0">
                  <a:pos x="3" y="9"/>
                </a:cxn>
                <a:cxn ang="0">
                  <a:pos x="4" y="10"/>
                </a:cxn>
                <a:cxn ang="0">
                  <a:pos x="5" y="10"/>
                </a:cxn>
                <a:cxn ang="0">
                  <a:pos x="5" y="5"/>
                </a:cxn>
                <a:cxn ang="0">
                  <a:pos x="4" y="8"/>
                </a:cxn>
                <a:cxn ang="0">
                  <a:pos x="3" y="10"/>
                </a:cxn>
                <a:cxn ang="0">
                  <a:pos x="5" y="6"/>
                </a:cxn>
                <a:cxn ang="0">
                  <a:pos x="4" y="7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2" y="9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2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2" y="10"/>
                </a:cxn>
                <a:cxn ang="0">
                  <a:pos x="2" y="10"/>
                </a:cxn>
              </a:cxnLst>
              <a:pathLst>
                <a:path w="2040" h="1427">
                  <a:moveTo>
                    <a:pt x="1079" y="278"/>
                  </a:moveTo>
                  <a:lnTo>
                    <a:pt x="1079" y="278"/>
                  </a:lnTo>
                  <a:lnTo>
                    <a:pt x="1079" y="276"/>
                  </a:lnTo>
                  <a:lnTo>
                    <a:pt x="1077" y="275"/>
                  </a:lnTo>
                  <a:lnTo>
                    <a:pt x="1077" y="278"/>
                  </a:lnTo>
                  <a:lnTo>
                    <a:pt x="1076" y="278"/>
                  </a:lnTo>
                  <a:lnTo>
                    <a:pt x="1076" y="275"/>
                  </a:lnTo>
                  <a:lnTo>
                    <a:pt x="1076" y="274"/>
                  </a:lnTo>
                  <a:lnTo>
                    <a:pt x="1077" y="273"/>
                  </a:lnTo>
                  <a:lnTo>
                    <a:pt x="1078" y="271"/>
                  </a:lnTo>
                  <a:lnTo>
                    <a:pt x="1080" y="271"/>
                  </a:lnTo>
                  <a:lnTo>
                    <a:pt x="1081" y="271"/>
                  </a:lnTo>
                  <a:lnTo>
                    <a:pt x="1082" y="271"/>
                  </a:lnTo>
                  <a:lnTo>
                    <a:pt x="1082" y="270"/>
                  </a:lnTo>
                  <a:lnTo>
                    <a:pt x="1081" y="269"/>
                  </a:lnTo>
                  <a:lnTo>
                    <a:pt x="1081" y="267"/>
                  </a:lnTo>
                  <a:lnTo>
                    <a:pt x="1084" y="263"/>
                  </a:lnTo>
                  <a:lnTo>
                    <a:pt x="1088" y="261"/>
                  </a:lnTo>
                  <a:lnTo>
                    <a:pt x="1091" y="259"/>
                  </a:lnTo>
                  <a:lnTo>
                    <a:pt x="1093" y="253"/>
                  </a:lnTo>
                  <a:lnTo>
                    <a:pt x="1096" y="245"/>
                  </a:lnTo>
                  <a:lnTo>
                    <a:pt x="1105" y="231"/>
                  </a:lnTo>
                  <a:lnTo>
                    <a:pt x="1115" y="218"/>
                  </a:lnTo>
                  <a:lnTo>
                    <a:pt x="1125" y="206"/>
                  </a:lnTo>
                  <a:lnTo>
                    <a:pt x="1127" y="198"/>
                  </a:lnTo>
                  <a:lnTo>
                    <a:pt x="1130" y="191"/>
                  </a:lnTo>
                  <a:lnTo>
                    <a:pt x="1133" y="183"/>
                  </a:lnTo>
                  <a:lnTo>
                    <a:pt x="1137" y="176"/>
                  </a:lnTo>
                  <a:lnTo>
                    <a:pt x="1147" y="162"/>
                  </a:lnTo>
                  <a:lnTo>
                    <a:pt x="1156" y="147"/>
                  </a:lnTo>
                  <a:lnTo>
                    <a:pt x="1166" y="133"/>
                  </a:lnTo>
                  <a:lnTo>
                    <a:pt x="1170" y="125"/>
                  </a:lnTo>
                  <a:lnTo>
                    <a:pt x="1173" y="117"/>
                  </a:lnTo>
                  <a:lnTo>
                    <a:pt x="1177" y="109"/>
                  </a:lnTo>
                  <a:lnTo>
                    <a:pt x="1178" y="101"/>
                  </a:lnTo>
                  <a:lnTo>
                    <a:pt x="1179" y="92"/>
                  </a:lnTo>
                  <a:lnTo>
                    <a:pt x="1179" y="84"/>
                  </a:lnTo>
                  <a:lnTo>
                    <a:pt x="1181" y="82"/>
                  </a:lnTo>
                  <a:lnTo>
                    <a:pt x="1184" y="81"/>
                  </a:lnTo>
                  <a:lnTo>
                    <a:pt x="1186" y="78"/>
                  </a:lnTo>
                  <a:lnTo>
                    <a:pt x="1188" y="75"/>
                  </a:lnTo>
                  <a:lnTo>
                    <a:pt x="1190" y="71"/>
                  </a:lnTo>
                  <a:lnTo>
                    <a:pt x="1190" y="67"/>
                  </a:lnTo>
                  <a:lnTo>
                    <a:pt x="1190" y="63"/>
                  </a:lnTo>
                  <a:lnTo>
                    <a:pt x="1187" y="60"/>
                  </a:lnTo>
                  <a:lnTo>
                    <a:pt x="1191" y="58"/>
                  </a:lnTo>
                  <a:lnTo>
                    <a:pt x="1193" y="56"/>
                  </a:lnTo>
                  <a:lnTo>
                    <a:pt x="1196" y="48"/>
                  </a:lnTo>
                  <a:lnTo>
                    <a:pt x="1199" y="39"/>
                  </a:lnTo>
                  <a:lnTo>
                    <a:pt x="1201" y="29"/>
                  </a:lnTo>
                  <a:lnTo>
                    <a:pt x="1203" y="19"/>
                  </a:lnTo>
                  <a:lnTo>
                    <a:pt x="1207" y="11"/>
                  </a:lnTo>
                  <a:lnTo>
                    <a:pt x="1210" y="3"/>
                  </a:lnTo>
                  <a:lnTo>
                    <a:pt x="1212" y="1"/>
                  </a:lnTo>
                  <a:lnTo>
                    <a:pt x="1214" y="0"/>
                  </a:lnTo>
                  <a:lnTo>
                    <a:pt x="1221" y="5"/>
                  </a:lnTo>
                  <a:lnTo>
                    <a:pt x="1225" y="13"/>
                  </a:lnTo>
                  <a:lnTo>
                    <a:pt x="1228" y="21"/>
                  </a:lnTo>
                  <a:lnTo>
                    <a:pt x="1231" y="30"/>
                  </a:lnTo>
                  <a:lnTo>
                    <a:pt x="1235" y="50"/>
                  </a:lnTo>
                  <a:lnTo>
                    <a:pt x="1238" y="70"/>
                  </a:lnTo>
                  <a:lnTo>
                    <a:pt x="1240" y="80"/>
                  </a:lnTo>
                  <a:lnTo>
                    <a:pt x="1244" y="91"/>
                  </a:lnTo>
                  <a:lnTo>
                    <a:pt x="1247" y="102"/>
                  </a:lnTo>
                  <a:lnTo>
                    <a:pt x="1250" y="111"/>
                  </a:lnTo>
                  <a:lnTo>
                    <a:pt x="1252" y="128"/>
                  </a:lnTo>
                  <a:lnTo>
                    <a:pt x="1253" y="147"/>
                  </a:lnTo>
                  <a:lnTo>
                    <a:pt x="1254" y="186"/>
                  </a:lnTo>
                  <a:lnTo>
                    <a:pt x="1255" y="236"/>
                  </a:lnTo>
                  <a:lnTo>
                    <a:pt x="1256" y="257"/>
                  </a:lnTo>
                  <a:lnTo>
                    <a:pt x="1259" y="275"/>
                  </a:lnTo>
                  <a:lnTo>
                    <a:pt x="1252" y="320"/>
                  </a:lnTo>
                  <a:lnTo>
                    <a:pt x="1244" y="365"/>
                  </a:lnTo>
                  <a:lnTo>
                    <a:pt x="1233" y="408"/>
                  </a:lnTo>
                  <a:lnTo>
                    <a:pt x="1228" y="429"/>
                  </a:lnTo>
                  <a:lnTo>
                    <a:pt x="1222" y="450"/>
                  </a:lnTo>
                  <a:lnTo>
                    <a:pt x="1250" y="424"/>
                  </a:lnTo>
                  <a:lnTo>
                    <a:pt x="1278" y="398"/>
                  </a:lnTo>
                  <a:lnTo>
                    <a:pt x="1308" y="373"/>
                  </a:lnTo>
                  <a:lnTo>
                    <a:pt x="1338" y="348"/>
                  </a:lnTo>
                  <a:lnTo>
                    <a:pt x="1356" y="334"/>
                  </a:lnTo>
                  <a:lnTo>
                    <a:pt x="1364" y="327"/>
                  </a:lnTo>
                  <a:lnTo>
                    <a:pt x="1373" y="320"/>
                  </a:lnTo>
                  <a:lnTo>
                    <a:pt x="1382" y="314"/>
                  </a:lnTo>
                  <a:lnTo>
                    <a:pt x="1393" y="309"/>
                  </a:lnTo>
                  <a:lnTo>
                    <a:pt x="1397" y="306"/>
                  </a:lnTo>
                  <a:lnTo>
                    <a:pt x="1403" y="304"/>
                  </a:lnTo>
                  <a:lnTo>
                    <a:pt x="1407" y="300"/>
                  </a:lnTo>
                  <a:lnTo>
                    <a:pt x="1410" y="294"/>
                  </a:lnTo>
                  <a:lnTo>
                    <a:pt x="1411" y="296"/>
                  </a:lnTo>
                  <a:lnTo>
                    <a:pt x="1413" y="297"/>
                  </a:lnTo>
                  <a:lnTo>
                    <a:pt x="1415" y="296"/>
                  </a:lnTo>
                  <a:lnTo>
                    <a:pt x="1417" y="294"/>
                  </a:lnTo>
                  <a:lnTo>
                    <a:pt x="1428" y="287"/>
                  </a:lnTo>
                  <a:lnTo>
                    <a:pt x="1439" y="281"/>
                  </a:lnTo>
                  <a:lnTo>
                    <a:pt x="1462" y="269"/>
                  </a:lnTo>
                  <a:lnTo>
                    <a:pt x="1484" y="258"/>
                  </a:lnTo>
                  <a:lnTo>
                    <a:pt x="1495" y="251"/>
                  </a:lnTo>
                  <a:lnTo>
                    <a:pt x="1505" y="243"/>
                  </a:lnTo>
                  <a:lnTo>
                    <a:pt x="1519" y="239"/>
                  </a:lnTo>
                  <a:lnTo>
                    <a:pt x="1532" y="233"/>
                  </a:lnTo>
                  <a:lnTo>
                    <a:pt x="1557" y="223"/>
                  </a:lnTo>
                  <a:lnTo>
                    <a:pt x="1581" y="212"/>
                  </a:lnTo>
                  <a:lnTo>
                    <a:pt x="1593" y="207"/>
                  </a:lnTo>
                  <a:lnTo>
                    <a:pt x="1607" y="202"/>
                  </a:lnTo>
                  <a:lnTo>
                    <a:pt x="1610" y="199"/>
                  </a:lnTo>
                  <a:lnTo>
                    <a:pt x="1615" y="196"/>
                  </a:lnTo>
                  <a:lnTo>
                    <a:pt x="1623" y="190"/>
                  </a:lnTo>
                  <a:lnTo>
                    <a:pt x="1626" y="186"/>
                  </a:lnTo>
                  <a:lnTo>
                    <a:pt x="1630" y="182"/>
                  </a:lnTo>
                  <a:lnTo>
                    <a:pt x="1633" y="178"/>
                  </a:lnTo>
                  <a:lnTo>
                    <a:pt x="1636" y="173"/>
                  </a:lnTo>
                  <a:lnTo>
                    <a:pt x="1639" y="171"/>
                  </a:lnTo>
                  <a:lnTo>
                    <a:pt x="1644" y="170"/>
                  </a:lnTo>
                  <a:lnTo>
                    <a:pt x="1647" y="169"/>
                  </a:lnTo>
                  <a:lnTo>
                    <a:pt x="1650" y="167"/>
                  </a:lnTo>
                  <a:lnTo>
                    <a:pt x="1656" y="161"/>
                  </a:lnTo>
                  <a:lnTo>
                    <a:pt x="1662" y="154"/>
                  </a:lnTo>
                  <a:lnTo>
                    <a:pt x="1666" y="146"/>
                  </a:lnTo>
                  <a:lnTo>
                    <a:pt x="1670" y="137"/>
                  </a:lnTo>
                  <a:lnTo>
                    <a:pt x="1680" y="120"/>
                  </a:lnTo>
                  <a:lnTo>
                    <a:pt x="1688" y="103"/>
                  </a:lnTo>
                  <a:lnTo>
                    <a:pt x="1688" y="96"/>
                  </a:lnTo>
                  <a:lnTo>
                    <a:pt x="1687" y="91"/>
                  </a:lnTo>
                  <a:lnTo>
                    <a:pt x="1687" y="86"/>
                  </a:lnTo>
                  <a:lnTo>
                    <a:pt x="1688" y="84"/>
                  </a:lnTo>
                  <a:lnTo>
                    <a:pt x="1691" y="81"/>
                  </a:lnTo>
                  <a:lnTo>
                    <a:pt x="1696" y="82"/>
                  </a:lnTo>
                  <a:lnTo>
                    <a:pt x="1698" y="82"/>
                  </a:lnTo>
                  <a:lnTo>
                    <a:pt x="1701" y="81"/>
                  </a:lnTo>
                  <a:lnTo>
                    <a:pt x="1705" y="97"/>
                  </a:lnTo>
                  <a:lnTo>
                    <a:pt x="1710" y="112"/>
                  </a:lnTo>
                  <a:lnTo>
                    <a:pt x="1714" y="127"/>
                  </a:lnTo>
                  <a:lnTo>
                    <a:pt x="1715" y="135"/>
                  </a:lnTo>
                  <a:lnTo>
                    <a:pt x="1715" y="142"/>
                  </a:lnTo>
                  <a:lnTo>
                    <a:pt x="1730" y="138"/>
                  </a:lnTo>
                  <a:lnTo>
                    <a:pt x="1742" y="134"/>
                  </a:lnTo>
                  <a:lnTo>
                    <a:pt x="1753" y="130"/>
                  </a:lnTo>
                  <a:lnTo>
                    <a:pt x="1766" y="126"/>
                  </a:lnTo>
                  <a:lnTo>
                    <a:pt x="1781" y="147"/>
                  </a:lnTo>
                  <a:lnTo>
                    <a:pt x="1787" y="157"/>
                  </a:lnTo>
                  <a:lnTo>
                    <a:pt x="1793" y="169"/>
                  </a:lnTo>
                  <a:lnTo>
                    <a:pt x="1797" y="168"/>
                  </a:lnTo>
                  <a:lnTo>
                    <a:pt x="1800" y="167"/>
                  </a:lnTo>
                  <a:lnTo>
                    <a:pt x="1804" y="164"/>
                  </a:lnTo>
                  <a:lnTo>
                    <a:pt x="1809" y="161"/>
                  </a:lnTo>
                  <a:lnTo>
                    <a:pt x="1812" y="161"/>
                  </a:lnTo>
                  <a:lnTo>
                    <a:pt x="1814" y="162"/>
                  </a:lnTo>
                  <a:lnTo>
                    <a:pt x="1816" y="163"/>
                  </a:lnTo>
                  <a:lnTo>
                    <a:pt x="1818" y="164"/>
                  </a:lnTo>
                  <a:lnTo>
                    <a:pt x="1820" y="167"/>
                  </a:lnTo>
                  <a:lnTo>
                    <a:pt x="1822" y="172"/>
                  </a:lnTo>
                  <a:lnTo>
                    <a:pt x="1823" y="179"/>
                  </a:lnTo>
                  <a:lnTo>
                    <a:pt x="1823" y="184"/>
                  </a:lnTo>
                  <a:lnTo>
                    <a:pt x="1824" y="190"/>
                  </a:lnTo>
                  <a:lnTo>
                    <a:pt x="1828" y="195"/>
                  </a:lnTo>
                  <a:lnTo>
                    <a:pt x="1829" y="196"/>
                  </a:lnTo>
                  <a:lnTo>
                    <a:pt x="1831" y="197"/>
                  </a:lnTo>
                  <a:lnTo>
                    <a:pt x="1839" y="194"/>
                  </a:lnTo>
                  <a:lnTo>
                    <a:pt x="1847" y="191"/>
                  </a:lnTo>
                  <a:lnTo>
                    <a:pt x="1856" y="190"/>
                  </a:lnTo>
                  <a:lnTo>
                    <a:pt x="1860" y="191"/>
                  </a:lnTo>
                  <a:lnTo>
                    <a:pt x="1863" y="192"/>
                  </a:lnTo>
                  <a:lnTo>
                    <a:pt x="1866" y="198"/>
                  </a:lnTo>
                  <a:lnTo>
                    <a:pt x="1867" y="206"/>
                  </a:lnTo>
                  <a:lnTo>
                    <a:pt x="1869" y="212"/>
                  </a:lnTo>
                  <a:lnTo>
                    <a:pt x="1869" y="219"/>
                  </a:lnTo>
                  <a:lnTo>
                    <a:pt x="1869" y="233"/>
                  </a:lnTo>
                  <a:lnTo>
                    <a:pt x="1867" y="248"/>
                  </a:lnTo>
                  <a:lnTo>
                    <a:pt x="1864" y="263"/>
                  </a:lnTo>
                  <a:lnTo>
                    <a:pt x="1861" y="278"/>
                  </a:lnTo>
                  <a:lnTo>
                    <a:pt x="1852" y="305"/>
                  </a:lnTo>
                  <a:lnTo>
                    <a:pt x="1857" y="304"/>
                  </a:lnTo>
                  <a:lnTo>
                    <a:pt x="1862" y="304"/>
                  </a:lnTo>
                  <a:lnTo>
                    <a:pt x="1873" y="303"/>
                  </a:lnTo>
                  <a:lnTo>
                    <a:pt x="1884" y="303"/>
                  </a:lnTo>
                  <a:lnTo>
                    <a:pt x="1895" y="302"/>
                  </a:lnTo>
                  <a:lnTo>
                    <a:pt x="1902" y="299"/>
                  </a:lnTo>
                  <a:lnTo>
                    <a:pt x="1908" y="296"/>
                  </a:lnTo>
                  <a:lnTo>
                    <a:pt x="1914" y="292"/>
                  </a:lnTo>
                  <a:lnTo>
                    <a:pt x="1917" y="292"/>
                  </a:lnTo>
                  <a:lnTo>
                    <a:pt x="1920" y="293"/>
                  </a:lnTo>
                  <a:lnTo>
                    <a:pt x="1922" y="297"/>
                  </a:lnTo>
                  <a:lnTo>
                    <a:pt x="1922" y="301"/>
                  </a:lnTo>
                  <a:lnTo>
                    <a:pt x="1922" y="305"/>
                  </a:lnTo>
                  <a:lnTo>
                    <a:pt x="1921" y="309"/>
                  </a:lnTo>
                  <a:lnTo>
                    <a:pt x="1914" y="327"/>
                  </a:lnTo>
                  <a:lnTo>
                    <a:pt x="1908" y="349"/>
                  </a:lnTo>
                  <a:lnTo>
                    <a:pt x="1902" y="372"/>
                  </a:lnTo>
                  <a:lnTo>
                    <a:pt x="1890" y="415"/>
                  </a:lnTo>
                  <a:lnTo>
                    <a:pt x="1923" y="415"/>
                  </a:lnTo>
                  <a:lnTo>
                    <a:pt x="1954" y="413"/>
                  </a:lnTo>
                  <a:lnTo>
                    <a:pt x="2016" y="407"/>
                  </a:lnTo>
                  <a:lnTo>
                    <a:pt x="2023" y="415"/>
                  </a:lnTo>
                  <a:lnTo>
                    <a:pt x="2029" y="423"/>
                  </a:lnTo>
                  <a:lnTo>
                    <a:pt x="2033" y="430"/>
                  </a:lnTo>
                  <a:lnTo>
                    <a:pt x="2036" y="438"/>
                  </a:lnTo>
                  <a:lnTo>
                    <a:pt x="2039" y="446"/>
                  </a:lnTo>
                  <a:lnTo>
                    <a:pt x="2040" y="456"/>
                  </a:lnTo>
                  <a:lnTo>
                    <a:pt x="2039" y="467"/>
                  </a:lnTo>
                  <a:lnTo>
                    <a:pt x="2038" y="480"/>
                  </a:lnTo>
                  <a:lnTo>
                    <a:pt x="2034" y="494"/>
                  </a:lnTo>
                  <a:lnTo>
                    <a:pt x="2030" y="510"/>
                  </a:lnTo>
                  <a:lnTo>
                    <a:pt x="2027" y="526"/>
                  </a:lnTo>
                  <a:lnTo>
                    <a:pt x="2024" y="542"/>
                  </a:lnTo>
                  <a:lnTo>
                    <a:pt x="2021" y="555"/>
                  </a:lnTo>
                  <a:lnTo>
                    <a:pt x="2021" y="567"/>
                  </a:lnTo>
                  <a:lnTo>
                    <a:pt x="2020" y="580"/>
                  </a:lnTo>
                  <a:lnTo>
                    <a:pt x="2019" y="593"/>
                  </a:lnTo>
                  <a:lnTo>
                    <a:pt x="2017" y="603"/>
                  </a:lnTo>
                  <a:lnTo>
                    <a:pt x="2014" y="612"/>
                  </a:lnTo>
                  <a:lnTo>
                    <a:pt x="2011" y="622"/>
                  </a:lnTo>
                  <a:lnTo>
                    <a:pt x="2009" y="631"/>
                  </a:lnTo>
                  <a:lnTo>
                    <a:pt x="2005" y="647"/>
                  </a:lnTo>
                  <a:lnTo>
                    <a:pt x="2002" y="661"/>
                  </a:lnTo>
                  <a:lnTo>
                    <a:pt x="1993" y="693"/>
                  </a:lnTo>
                  <a:lnTo>
                    <a:pt x="1974" y="768"/>
                  </a:lnTo>
                  <a:lnTo>
                    <a:pt x="1956" y="844"/>
                  </a:lnTo>
                  <a:lnTo>
                    <a:pt x="1937" y="919"/>
                  </a:lnTo>
                  <a:lnTo>
                    <a:pt x="1919" y="991"/>
                  </a:lnTo>
                  <a:lnTo>
                    <a:pt x="1911" y="1014"/>
                  </a:lnTo>
                  <a:lnTo>
                    <a:pt x="1905" y="1036"/>
                  </a:lnTo>
                  <a:lnTo>
                    <a:pt x="1898" y="1058"/>
                  </a:lnTo>
                  <a:lnTo>
                    <a:pt x="1895" y="1069"/>
                  </a:lnTo>
                  <a:lnTo>
                    <a:pt x="1893" y="1079"/>
                  </a:lnTo>
                  <a:lnTo>
                    <a:pt x="1886" y="1126"/>
                  </a:lnTo>
                  <a:lnTo>
                    <a:pt x="1881" y="1149"/>
                  </a:lnTo>
                  <a:lnTo>
                    <a:pt x="1877" y="1170"/>
                  </a:lnTo>
                  <a:lnTo>
                    <a:pt x="1872" y="1192"/>
                  </a:lnTo>
                  <a:lnTo>
                    <a:pt x="1865" y="1212"/>
                  </a:lnTo>
                  <a:lnTo>
                    <a:pt x="1859" y="1232"/>
                  </a:lnTo>
                  <a:lnTo>
                    <a:pt x="1850" y="1252"/>
                  </a:lnTo>
                  <a:lnTo>
                    <a:pt x="1846" y="1254"/>
                  </a:lnTo>
                  <a:lnTo>
                    <a:pt x="1841" y="1257"/>
                  </a:lnTo>
                  <a:lnTo>
                    <a:pt x="1834" y="1259"/>
                  </a:lnTo>
                  <a:lnTo>
                    <a:pt x="1830" y="1262"/>
                  </a:lnTo>
                  <a:lnTo>
                    <a:pt x="1812" y="1265"/>
                  </a:lnTo>
                  <a:lnTo>
                    <a:pt x="1792" y="1265"/>
                  </a:lnTo>
                  <a:lnTo>
                    <a:pt x="1773" y="1263"/>
                  </a:lnTo>
                  <a:lnTo>
                    <a:pt x="1753" y="1262"/>
                  </a:lnTo>
                  <a:lnTo>
                    <a:pt x="1733" y="1261"/>
                  </a:lnTo>
                  <a:lnTo>
                    <a:pt x="1715" y="1262"/>
                  </a:lnTo>
                  <a:lnTo>
                    <a:pt x="1697" y="1265"/>
                  </a:lnTo>
                  <a:lnTo>
                    <a:pt x="1679" y="1268"/>
                  </a:lnTo>
                  <a:lnTo>
                    <a:pt x="1642" y="1274"/>
                  </a:lnTo>
                  <a:lnTo>
                    <a:pt x="1624" y="1276"/>
                  </a:lnTo>
                  <a:lnTo>
                    <a:pt x="1607" y="1278"/>
                  </a:lnTo>
                  <a:lnTo>
                    <a:pt x="1593" y="1277"/>
                  </a:lnTo>
                  <a:lnTo>
                    <a:pt x="1579" y="1277"/>
                  </a:lnTo>
                  <a:lnTo>
                    <a:pt x="1573" y="1277"/>
                  </a:lnTo>
                  <a:lnTo>
                    <a:pt x="1568" y="1280"/>
                  </a:lnTo>
                  <a:lnTo>
                    <a:pt x="1561" y="1282"/>
                  </a:lnTo>
                  <a:lnTo>
                    <a:pt x="1556" y="1285"/>
                  </a:lnTo>
                  <a:lnTo>
                    <a:pt x="1428" y="1293"/>
                  </a:lnTo>
                  <a:lnTo>
                    <a:pt x="1294" y="1301"/>
                  </a:lnTo>
                  <a:lnTo>
                    <a:pt x="1224" y="1306"/>
                  </a:lnTo>
                  <a:lnTo>
                    <a:pt x="1188" y="1311"/>
                  </a:lnTo>
                  <a:lnTo>
                    <a:pt x="1153" y="1315"/>
                  </a:lnTo>
                  <a:lnTo>
                    <a:pt x="1118" y="1320"/>
                  </a:lnTo>
                  <a:lnTo>
                    <a:pt x="1084" y="1328"/>
                  </a:lnTo>
                  <a:lnTo>
                    <a:pt x="1050" y="1335"/>
                  </a:lnTo>
                  <a:lnTo>
                    <a:pt x="1018" y="1344"/>
                  </a:lnTo>
                  <a:lnTo>
                    <a:pt x="1012" y="1347"/>
                  </a:lnTo>
                  <a:lnTo>
                    <a:pt x="999" y="1354"/>
                  </a:lnTo>
                  <a:lnTo>
                    <a:pt x="987" y="1362"/>
                  </a:lnTo>
                  <a:lnTo>
                    <a:pt x="975" y="1369"/>
                  </a:lnTo>
                  <a:lnTo>
                    <a:pt x="969" y="1373"/>
                  </a:lnTo>
                  <a:lnTo>
                    <a:pt x="961" y="1374"/>
                  </a:lnTo>
                  <a:lnTo>
                    <a:pt x="947" y="1376"/>
                  </a:lnTo>
                  <a:lnTo>
                    <a:pt x="929" y="1377"/>
                  </a:lnTo>
                  <a:lnTo>
                    <a:pt x="912" y="1377"/>
                  </a:lnTo>
                  <a:lnTo>
                    <a:pt x="896" y="1376"/>
                  </a:lnTo>
                  <a:lnTo>
                    <a:pt x="887" y="1374"/>
                  </a:lnTo>
                  <a:lnTo>
                    <a:pt x="877" y="1371"/>
                  </a:lnTo>
                  <a:lnTo>
                    <a:pt x="867" y="1367"/>
                  </a:lnTo>
                  <a:lnTo>
                    <a:pt x="861" y="1367"/>
                  </a:lnTo>
                  <a:lnTo>
                    <a:pt x="839" y="1368"/>
                  </a:lnTo>
                  <a:lnTo>
                    <a:pt x="817" y="1369"/>
                  </a:lnTo>
                  <a:lnTo>
                    <a:pt x="772" y="1371"/>
                  </a:lnTo>
                  <a:lnTo>
                    <a:pt x="741" y="1372"/>
                  </a:lnTo>
                  <a:lnTo>
                    <a:pt x="712" y="1375"/>
                  </a:lnTo>
                  <a:lnTo>
                    <a:pt x="649" y="1384"/>
                  </a:lnTo>
                  <a:lnTo>
                    <a:pt x="614" y="1389"/>
                  </a:lnTo>
                  <a:lnTo>
                    <a:pt x="578" y="1392"/>
                  </a:lnTo>
                  <a:lnTo>
                    <a:pt x="542" y="1394"/>
                  </a:lnTo>
                  <a:lnTo>
                    <a:pt x="506" y="1397"/>
                  </a:lnTo>
                  <a:lnTo>
                    <a:pt x="448" y="1404"/>
                  </a:lnTo>
                  <a:lnTo>
                    <a:pt x="388" y="1410"/>
                  </a:lnTo>
                  <a:lnTo>
                    <a:pt x="328" y="1415"/>
                  </a:lnTo>
                  <a:lnTo>
                    <a:pt x="298" y="1418"/>
                  </a:lnTo>
                  <a:lnTo>
                    <a:pt x="267" y="1419"/>
                  </a:lnTo>
                  <a:lnTo>
                    <a:pt x="252" y="1418"/>
                  </a:lnTo>
                  <a:lnTo>
                    <a:pt x="244" y="1417"/>
                  </a:lnTo>
                  <a:lnTo>
                    <a:pt x="237" y="1417"/>
                  </a:lnTo>
                  <a:lnTo>
                    <a:pt x="216" y="1419"/>
                  </a:lnTo>
                  <a:lnTo>
                    <a:pt x="196" y="1422"/>
                  </a:lnTo>
                  <a:lnTo>
                    <a:pt x="177" y="1425"/>
                  </a:lnTo>
                  <a:lnTo>
                    <a:pt x="156" y="1427"/>
                  </a:lnTo>
                  <a:lnTo>
                    <a:pt x="134" y="1427"/>
                  </a:lnTo>
                  <a:lnTo>
                    <a:pt x="110" y="1425"/>
                  </a:lnTo>
                  <a:lnTo>
                    <a:pt x="87" y="1423"/>
                  </a:lnTo>
                  <a:lnTo>
                    <a:pt x="64" y="1422"/>
                  </a:lnTo>
                  <a:lnTo>
                    <a:pt x="50" y="1421"/>
                  </a:lnTo>
                  <a:lnTo>
                    <a:pt x="36" y="1419"/>
                  </a:lnTo>
                  <a:lnTo>
                    <a:pt x="24" y="1415"/>
                  </a:lnTo>
                  <a:lnTo>
                    <a:pt x="11" y="1411"/>
                  </a:lnTo>
                  <a:lnTo>
                    <a:pt x="9" y="1404"/>
                  </a:lnTo>
                  <a:lnTo>
                    <a:pt x="6" y="1394"/>
                  </a:lnTo>
                  <a:lnTo>
                    <a:pt x="4" y="1386"/>
                  </a:lnTo>
                  <a:lnTo>
                    <a:pt x="2" y="1382"/>
                  </a:lnTo>
                  <a:lnTo>
                    <a:pt x="0" y="1379"/>
                  </a:lnTo>
                  <a:lnTo>
                    <a:pt x="21" y="1335"/>
                  </a:lnTo>
                  <a:lnTo>
                    <a:pt x="43" y="1291"/>
                  </a:lnTo>
                  <a:lnTo>
                    <a:pt x="66" y="1250"/>
                  </a:lnTo>
                  <a:lnTo>
                    <a:pt x="89" y="1210"/>
                  </a:lnTo>
                  <a:lnTo>
                    <a:pt x="71" y="1211"/>
                  </a:lnTo>
                  <a:lnTo>
                    <a:pt x="52" y="1213"/>
                  </a:lnTo>
                  <a:lnTo>
                    <a:pt x="35" y="1215"/>
                  </a:lnTo>
                  <a:lnTo>
                    <a:pt x="18" y="1215"/>
                  </a:lnTo>
                  <a:lnTo>
                    <a:pt x="16" y="1208"/>
                  </a:lnTo>
                  <a:lnTo>
                    <a:pt x="17" y="1199"/>
                  </a:lnTo>
                  <a:lnTo>
                    <a:pt x="19" y="1192"/>
                  </a:lnTo>
                  <a:lnTo>
                    <a:pt x="22" y="1183"/>
                  </a:lnTo>
                  <a:lnTo>
                    <a:pt x="30" y="1168"/>
                  </a:lnTo>
                  <a:lnTo>
                    <a:pt x="37" y="1153"/>
                  </a:lnTo>
                  <a:lnTo>
                    <a:pt x="32" y="1151"/>
                  </a:lnTo>
                  <a:lnTo>
                    <a:pt x="27" y="1150"/>
                  </a:lnTo>
                  <a:lnTo>
                    <a:pt x="21" y="1151"/>
                  </a:lnTo>
                  <a:lnTo>
                    <a:pt x="16" y="1151"/>
                  </a:lnTo>
                  <a:lnTo>
                    <a:pt x="12" y="1152"/>
                  </a:lnTo>
                  <a:lnTo>
                    <a:pt x="7" y="1152"/>
                  </a:lnTo>
                  <a:lnTo>
                    <a:pt x="4" y="1151"/>
                  </a:lnTo>
                  <a:lnTo>
                    <a:pt x="0" y="1148"/>
                  </a:lnTo>
                  <a:lnTo>
                    <a:pt x="0" y="1140"/>
                  </a:lnTo>
                  <a:lnTo>
                    <a:pt x="2" y="1134"/>
                  </a:lnTo>
                  <a:lnTo>
                    <a:pt x="5" y="1129"/>
                  </a:lnTo>
                  <a:lnTo>
                    <a:pt x="10" y="1123"/>
                  </a:lnTo>
                  <a:lnTo>
                    <a:pt x="19" y="1112"/>
                  </a:lnTo>
                  <a:lnTo>
                    <a:pt x="24" y="1107"/>
                  </a:lnTo>
                  <a:lnTo>
                    <a:pt x="27" y="1101"/>
                  </a:lnTo>
                  <a:lnTo>
                    <a:pt x="24" y="1101"/>
                  </a:lnTo>
                  <a:lnTo>
                    <a:pt x="19" y="1101"/>
                  </a:lnTo>
                  <a:lnTo>
                    <a:pt x="14" y="1099"/>
                  </a:lnTo>
                  <a:lnTo>
                    <a:pt x="12" y="1097"/>
                  </a:lnTo>
                  <a:lnTo>
                    <a:pt x="11" y="1095"/>
                  </a:lnTo>
                  <a:lnTo>
                    <a:pt x="14" y="1086"/>
                  </a:lnTo>
                  <a:lnTo>
                    <a:pt x="17" y="1078"/>
                  </a:lnTo>
                  <a:lnTo>
                    <a:pt x="27" y="1064"/>
                  </a:lnTo>
                  <a:lnTo>
                    <a:pt x="36" y="1051"/>
                  </a:lnTo>
                  <a:lnTo>
                    <a:pt x="41" y="1044"/>
                  </a:lnTo>
                  <a:lnTo>
                    <a:pt x="45" y="1036"/>
                  </a:lnTo>
                  <a:lnTo>
                    <a:pt x="36" y="1036"/>
                  </a:lnTo>
                  <a:lnTo>
                    <a:pt x="29" y="1036"/>
                  </a:lnTo>
                  <a:lnTo>
                    <a:pt x="25" y="1035"/>
                  </a:lnTo>
                  <a:lnTo>
                    <a:pt x="21" y="1034"/>
                  </a:lnTo>
                  <a:lnTo>
                    <a:pt x="18" y="1031"/>
                  </a:lnTo>
                  <a:lnTo>
                    <a:pt x="16" y="1027"/>
                  </a:lnTo>
                  <a:lnTo>
                    <a:pt x="19" y="1020"/>
                  </a:lnTo>
                  <a:lnTo>
                    <a:pt x="22" y="1014"/>
                  </a:lnTo>
                  <a:lnTo>
                    <a:pt x="33" y="1004"/>
                  </a:lnTo>
                  <a:lnTo>
                    <a:pt x="37" y="999"/>
                  </a:lnTo>
                  <a:lnTo>
                    <a:pt x="42" y="994"/>
                  </a:lnTo>
                  <a:lnTo>
                    <a:pt x="46" y="987"/>
                  </a:lnTo>
                  <a:lnTo>
                    <a:pt x="48" y="980"/>
                  </a:lnTo>
                  <a:lnTo>
                    <a:pt x="51" y="980"/>
                  </a:lnTo>
                  <a:lnTo>
                    <a:pt x="54" y="979"/>
                  </a:lnTo>
                  <a:lnTo>
                    <a:pt x="55" y="976"/>
                  </a:lnTo>
                  <a:lnTo>
                    <a:pt x="57" y="975"/>
                  </a:lnTo>
                  <a:lnTo>
                    <a:pt x="72" y="953"/>
                  </a:lnTo>
                  <a:lnTo>
                    <a:pt x="87" y="932"/>
                  </a:lnTo>
                  <a:lnTo>
                    <a:pt x="119" y="891"/>
                  </a:lnTo>
                  <a:lnTo>
                    <a:pt x="135" y="869"/>
                  </a:lnTo>
                  <a:lnTo>
                    <a:pt x="151" y="849"/>
                  </a:lnTo>
                  <a:lnTo>
                    <a:pt x="166" y="827"/>
                  </a:lnTo>
                  <a:lnTo>
                    <a:pt x="180" y="803"/>
                  </a:lnTo>
                  <a:lnTo>
                    <a:pt x="182" y="802"/>
                  </a:lnTo>
                  <a:lnTo>
                    <a:pt x="184" y="800"/>
                  </a:lnTo>
                  <a:lnTo>
                    <a:pt x="186" y="799"/>
                  </a:lnTo>
                  <a:lnTo>
                    <a:pt x="191" y="798"/>
                  </a:lnTo>
                  <a:lnTo>
                    <a:pt x="210" y="766"/>
                  </a:lnTo>
                  <a:lnTo>
                    <a:pt x="215" y="757"/>
                  </a:lnTo>
                  <a:lnTo>
                    <a:pt x="221" y="751"/>
                  </a:lnTo>
                  <a:lnTo>
                    <a:pt x="227" y="743"/>
                  </a:lnTo>
                  <a:lnTo>
                    <a:pt x="234" y="738"/>
                  </a:lnTo>
                  <a:lnTo>
                    <a:pt x="252" y="708"/>
                  </a:lnTo>
                  <a:lnTo>
                    <a:pt x="269" y="681"/>
                  </a:lnTo>
                  <a:lnTo>
                    <a:pt x="304" y="630"/>
                  </a:lnTo>
                  <a:lnTo>
                    <a:pt x="321" y="603"/>
                  </a:lnTo>
                  <a:lnTo>
                    <a:pt x="337" y="576"/>
                  </a:lnTo>
                  <a:lnTo>
                    <a:pt x="353" y="546"/>
                  </a:lnTo>
                  <a:lnTo>
                    <a:pt x="368" y="514"/>
                  </a:lnTo>
                  <a:lnTo>
                    <a:pt x="372" y="512"/>
                  </a:lnTo>
                  <a:lnTo>
                    <a:pt x="374" y="511"/>
                  </a:lnTo>
                  <a:lnTo>
                    <a:pt x="380" y="512"/>
                  </a:lnTo>
                  <a:lnTo>
                    <a:pt x="398" y="484"/>
                  </a:lnTo>
                  <a:lnTo>
                    <a:pt x="417" y="456"/>
                  </a:lnTo>
                  <a:lnTo>
                    <a:pt x="436" y="429"/>
                  </a:lnTo>
                  <a:lnTo>
                    <a:pt x="453" y="402"/>
                  </a:lnTo>
                  <a:lnTo>
                    <a:pt x="456" y="402"/>
                  </a:lnTo>
                  <a:lnTo>
                    <a:pt x="458" y="403"/>
                  </a:lnTo>
                  <a:lnTo>
                    <a:pt x="460" y="406"/>
                  </a:lnTo>
                  <a:lnTo>
                    <a:pt x="464" y="409"/>
                  </a:lnTo>
                  <a:lnTo>
                    <a:pt x="465" y="410"/>
                  </a:lnTo>
                  <a:lnTo>
                    <a:pt x="468" y="410"/>
                  </a:lnTo>
                  <a:lnTo>
                    <a:pt x="482" y="408"/>
                  </a:lnTo>
                  <a:lnTo>
                    <a:pt x="497" y="406"/>
                  </a:lnTo>
                  <a:lnTo>
                    <a:pt x="513" y="405"/>
                  </a:lnTo>
                  <a:lnTo>
                    <a:pt x="529" y="405"/>
                  </a:lnTo>
                  <a:lnTo>
                    <a:pt x="562" y="406"/>
                  </a:lnTo>
                  <a:lnTo>
                    <a:pt x="595" y="409"/>
                  </a:lnTo>
                  <a:lnTo>
                    <a:pt x="647" y="412"/>
                  </a:lnTo>
                  <a:lnTo>
                    <a:pt x="698" y="413"/>
                  </a:lnTo>
                  <a:lnTo>
                    <a:pt x="748" y="415"/>
                  </a:lnTo>
                  <a:lnTo>
                    <a:pt x="797" y="420"/>
                  </a:lnTo>
                  <a:lnTo>
                    <a:pt x="815" y="424"/>
                  </a:lnTo>
                  <a:lnTo>
                    <a:pt x="834" y="428"/>
                  </a:lnTo>
                  <a:lnTo>
                    <a:pt x="878" y="436"/>
                  </a:lnTo>
                  <a:lnTo>
                    <a:pt x="902" y="440"/>
                  </a:lnTo>
                  <a:lnTo>
                    <a:pt x="924" y="444"/>
                  </a:lnTo>
                  <a:lnTo>
                    <a:pt x="948" y="450"/>
                  </a:lnTo>
                  <a:lnTo>
                    <a:pt x="969" y="456"/>
                  </a:lnTo>
                  <a:lnTo>
                    <a:pt x="985" y="429"/>
                  </a:lnTo>
                  <a:lnTo>
                    <a:pt x="993" y="414"/>
                  </a:lnTo>
                  <a:lnTo>
                    <a:pt x="999" y="399"/>
                  </a:lnTo>
                  <a:lnTo>
                    <a:pt x="1002" y="399"/>
                  </a:lnTo>
                  <a:lnTo>
                    <a:pt x="1004" y="399"/>
                  </a:lnTo>
                  <a:lnTo>
                    <a:pt x="1005" y="399"/>
                  </a:lnTo>
                  <a:lnTo>
                    <a:pt x="1008" y="398"/>
                  </a:lnTo>
                  <a:lnTo>
                    <a:pt x="1026" y="368"/>
                  </a:lnTo>
                  <a:lnTo>
                    <a:pt x="1043" y="338"/>
                  </a:lnTo>
                  <a:lnTo>
                    <a:pt x="1061" y="308"/>
                  </a:lnTo>
                  <a:lnTo>
                    <a:pt x="1079" y="278"/>
                  </a:lnTo>
                  <a:close/>
                  <a:moveTo>
                    <a:pt x="1042" y="789"/>
                  </a:moveTo>
                  <a:lnTo>
                    <a:pt x="1042" y="789"/>
                  </a:lnTo>
                  <a:lnTo>
                    <a:pt x="1046" y="778"/>
                  </a:lnTo>
                  <a:lnTo>
                    <a:pt x="1049" y="769"/>
                  </a:lnTo>
                  <a:lnTo>
                    <a:pt x="1056" y="748"/>
                  </a:lnTo>
                  <a:lnTo>
                    <a:pt x="1063" y="726"/>
                  </a:lnTo>
                  <a:lnTo>
                    <a:pt x="1066" y="714"/>
                  </a:lnTo>
                  <a:lnTo>
                    <a:pt x="1067" y="710"/>
                  </a:lnTo>
                  <a:lnTo>
                    <a:pt x="1066" y="709"/>
                  </a:lnTo>
                  <a:lnTo>
                    <a:pt x="1069" y="708"/>
                  </a:lnTo>
                  <a:lnTo>
                    <a:pt x="1070" y="706"/>
                  </a:lnTo>
                  <a:lnTo>
                    <a:pt x="1073" y="700"/>
                  </a:lnTo>
                  <a:lnTo>
                    <a:pt x="1075" y="692"/>
                  </a:lnTo>
                  <a:lnTo>
                    <a:pt x="1076" y="684"/>
                  </a:lnTo>
                  <a:lnTo>
                    <a:pt x="1114" y="609"/>
                  </a:lnTo>
                  <a:lnTo>
                    <a:pt x="1152" y="535"/>
                  </a:lnTo>
                  <a:lnTo>
                    <a:pt x="1156" y="533"/>
                  </a:lnTo>
                  <a:lnTo>
                    <a:pt x="1160" y="532"/>
                  </a:lnTo>
                  <a:lnTo>
                    <a:pt x="1163" y="531"/>
                  </a:lnTo>
                  <a:lnTo>
                    <a:pt x="1166" y="528"/>
                  </a:lnTo>
                  <a:lnTo>
                    <a:pt x="1176" y="511"/>
                  </a:lnTo>
                  <a:lnTo>
                    <a:pt x="1185" y="495"/>
                  </a:lnTo>
                  <a:lnTo>
                    <a:pt x="1207" y="464"/>
                  </a:lnTo>
                  <a:lnTo>
                    <a:pt x="1220" y="412"/>
                  </a:lnTo>
                  <a:lnTo>
                    <a:pt x="1229" y="359"/>
                  </a:lnTo>
                  <a:lnTo>
                    <a:pt x="1233" y="332"/>
                  </a:lnTo>
                  <a:lnTo>
                    <a:pt x="1238" y="304"/>
                  </a:lnTo>
                  <a:lnTo>
                    <a:pt x="1240" y="277"/>
                  </a:lnTo>
                  <a:lnTo>
                    <a:pt x="1242" y="249"/>
                  </a:lnTo>
                  <a:lnTo>
                    <a:pt x="1243" y="223"/>
                  </a:lnTo>
                  <a:lnTo>
                    <a:pt x="1243" y="195"/>
                  </a:lnTo>
                  <a:lnTo>
                    <a:pt x="1241" y="168"/>
                  </a:lnTo>
                  <a:lnTo>
                    <a:pt x="1239" y="142"/>
                  </a:lnTo>
                  <a:lnTo>
                    <a:pt x="1236" y="116"/>
                  </a:lnTo>
                  <a:lnTo>
                    <a:pt x="1230" y="90"/>
                  </a:lnTo>
                  <a:lnTo>
                    <a:pt x="1224" y="65"/>
                  </a:lnTo>
                  <a:lnTo>
                    <a:pt x="1216" y="41"/>
                  </a:lnTo>
                  <a:lnTo>
                    <a:pt x="1210" y="54"/>
                  </a:lnTo>
                  <a:lnTo>
                    <a:pt x="1205" y="66"/>
                  </a:lnTo>
                  <a:lnTo>
                    <a:pt x="1196" y="92"/>
                  </a:lnTo>
                  <a:lnTo>
                    <a:pt x="1188" y="119"/>
                  </a:lnTo>
                  <a:lnTo>
                    <a:pt x="1181" y="143"/>
                  </a:lnTo>
                  <a:lnTo>
                    <a:pt x="1176" y="154"/>
                  </a:lnTo>
                  <a:lnTo>
                    <a:pt x="1169" y="164"/>
                  </a:lnTo>
                  <a:lnTo>
                    <a:pt x="1157" y="183"/>
                  </a:lnTo>
                  <a:lnTo>
                    <a:pt x="1155" y="187"/>
                  </a:lnTo>
                  <a:lnTo>
                    <a:pt x="1154" y="192"/>
                  </a:lnTo>
                  <a:lnTo>
                    <a:pt x="1153" y="196"/>
                  </a:lnTo>
                  <a:lnTo>
                    <a:pt x="1152" y="199"/>
                  </a:lnTo>
                  <a:lnTo>
                    <a:pt x="1147" y="206"/>
                  </a:lnTo>
                  <a:lnTo>
                    <a:pt x="1141" y="212"/>
                  </a:lnTo>
                  <a:lnTo>
                    <a:pt x="1136" y="217"/>
                  </a:lnTo>
                  <a:lnTo>
                    <a:pt x="1131" y="224"/>
                  </a:lnTo>
                  <a:lnTo>
                    <a:pt x="1101" y="270"/>
                  </a:lnTo>
                  <a:lnTo>
                    <a:pt x="1091" y="285"/>
                  </a:lnTo>
                  <a:lnTo>
                    <a:pt x="1082" y="301"/>
                  </a:lnTo>
                  <a:lnTo>
                    <a:pt x="1074" y="316"/>
                  </a:lnTo>
                  <a:lnTo>
                    <a:pt x="1066" y="332"/>
                  </a:lnTo>
                  <a:lnTo>
                    <a:pt x="1053" y="349"/>
                  </a:lnTo>
                  <a:lnTo>
                    <a:pt x="1041" y="366"/>
                  </a:lnTo>
                  <a:lnTo>
                    <a:pt x="1029" y="384"/>
                  </a:lnTo>
                  <a:lnTo>
                    <a:pt x="1017" y="404"/>
                  </a:lnTo>
                  <a:lnTo>
                    <a:pt x="996" y="442"/>
                  </a:lnTo>
                  <a:lnTo>
                    <a:pt x="984" y="461"/>
                  </a:lnTo>
                  <a:lnTo>
                    <a:pt x="972" y="480"/>
                  </a:lnTo>
                  <a:lnTo>
                    <a:pt x="973" y="482"/>
                  </a:lnTo>
                  <a:lnTo>
                    <a:pt x="973" y="484"/>
                  </a:lnTo>
                  <a:lnTo>
                    <a:pt x="972" y="487"/>
                  </a:lnTo>
                  <a:lnTo>
                    <a:pt x="971" y="490"/>
                  </a:lnTo>
                  <a:lnTo>
                    <a:pt x="970" y="493"/>
                  </a:lnTo>
                  <a:lnTo>
                    <a:pt x="971" y="496"/>
                  </a:lnTo>
                  <a:lnTo>
                    <a:pt x="947" y="533"/>
                  </a:lnTo>
                  <a:lnTo>
                    <a:pt x="922" y="572"/>
                  </a:lnTo>
                  <a:lnTo>
                    <a:pt x="910" y="591"/>
                  </a:lnTo>
                  <a:lnTo>
                    <a:pt x="899" y="610"/>
                  </a:lnTo>
                  <a:lnTo>
                    <a:pt x="889" y="631"/>
                  </a:lnTo>
                  <a:lnTo>
                    <a:pt x="880" y="650"/>
                  </a:lnTo>
                  <a:lnTo>
                    <a:pt x="884" y="669"/>
                  </a:lnTo>
                  <a:lnTo>
                    <a:pt x="890" y="686"/>
                  </a:lnTo>
                  <a:lnTo>
                    <a:pt x="896" y="703"/>
                  </a:lnTo>
                  <a:lnTo>
                    <a:pt x="902" y="720"/>
                  </a:lnTo>
                  <a:lnTo>
                    <a:pt x="909" y="752"/>
                  </a:lnTo>
                  <a:lnTo>
                    <a:pt x="913" y="783"/>
                  </a:lnTo>
                  <a:lnTo>
                    <a:pt x="917" y="814"/>
                  </a:lnTo>
                  <a:lnTo>
                    <a:pt x="919" y="845"/>
                  </a:lnTo>
                  <a:lnTo>
                    <a:pt x="919" y="877"/>
                  </a:lnTo>
                  <a:lnTo>
                    <a:pt x="918" y="908"/>
                  </a:lnTo>
                  <a:lnTo>
                    <a:pt x="914" y="971"/>
                  </a:lnTo>
                  <a:lnTo>
                    <a:pt x="910" y="1036"/>
                  </a:lnTo>
                  <a:lnTo>
                    <a:pt x="908" y="1069"/>
                  </a:lnTo>
                  <a:lnTo>
                    <a:pt x="907" y="1103"/>
                  </a:lnTo>
                  <a:lnTo>
                    <a:pt x="907" y="1136"/>
                  </a:lnTo>
                  <a:lnTo>
                    <a:pt x="908" y="1171"/>
                  </a:lnTo>
                  <a:lnTo>
                    <a:pt x="910" y="1207"/>
                  </a:lnTo>
                  <a:lnTo>
                    <a:pt x="913" y="1242"/>
                  </a:lnTo>
                  <a:lnTo>
                    <a:pt x="936" y="1140"/>
                  </a:lnTo>
                  <a:lnTo>
                    <a:pt x="947" y="1091"/>
                  </a:lnTo>
                  <a:lnTo>
                    <a:pt x="958" y="1043"/>
                  </a:lnTo>
                  <a:lnTo>
                    <a:pt x="971" y="996"/>
                  </a:lnTo>
                  <a:lnTo>
                    <a:pt x="985" y="950"/>
                  </a:lnTo>
                  <a:lnTo>
                    <a:pt x="999" y="903"/>
                  </a:lnTo>
                  <a:lnTo>
                    <a:pt x="1015" y="857"/>
                  </a:lnTo>
                  <a:lnTo>
                    <a:pt x="1017" y="854"/>
                  </a:lnTo>
                  <a:lnTo>
                    <a:pt x="1016" y="852"/>
                  </a:lnTo>
                  <a:lnTo>
                    <a:pt x="1014" y="850"/>
                  </a:lnTo>
                  <a:lnTo>
                    <a:pt x="1014" y="849"/>
                  </a:lnTo>
                  <a:lnTo>
                    <a:pt x="1013" y="848"/>
                  </a:lnTo>
                  <a:lnTo>
                    <a:pt x="1018" y="849"/>
                  </a:lnTo>
                  <a:lnTo>
                    <a:pt x="1020" y="848"/>
                  </a:lnTo>
                  <a:lnTo>
                    <a:pt x="1020" y="844"/>
                  </a:lnTo>
                  <a:lnTo>
                    <a:pt x="1030" y="821"/>
                  </a:lnTo>
                  <a:lnTo>
                    <a:pt x="1034" y="809"/>
                  </a:lnTo>
                  <a:lnTo>
                    <a:pt x="1039" y="798"/>
                  </a:lnTo>
                  <a:lnTo>
                    <a:pt x="1038" y="797"/>
                  </a:lnTo>
                  <a:lnTo>
                    <a:pt x="1038" y="796"/>
                  </a:lnTo>
                  <a:lnTo>
                    <a:pt x="1036" y="798"/>
                  </a:lnTo>
                  <a:lnTo>
                    <a:pt x="1035" y="800"/>
                  </a:lnTo>
                  <a:lnTo>
                    <a:pt x="1034" y="798"/>
                  </a:lnTo>
                  <a:lnTo>
                    <a:pt x="1034" y="796"/>
                  </a:lnTo>
                  <a:lnTo>
                    <a:pt x="1035" y="794"/>
                  </a:lnTo>
                  <a:lnTo>
                    <a:pt x="1039" y="793"/>
                  </a:lnTo>
                  <a:lnTo>
                    <a:pt x="1042" y="792"/>
                  </a:lnTo>
                  <a:lnTo>
                    <a:pt x="1042" y="791"/>
                  </a:lnTo>
                  <a:lnTo>
                    <a:pt x="1042" y="789"/>
                  </a:lnTo>
                  <a:close/>
                  <a:moveTo>
                    <a:pt x="1666" y="178"/>
                  </a:moveTo>
                  <a:lnTo>
                    <a:pt x="1666" y="178"/>
                  </a:lnTo>
                  <a:lnTo>
                    <a:pt x="1650" y="190"/>
                  </a:lnTo>
                  <a:lnTo>
                    <a:pt x="1634" y="201"/>
                  </a:lnTo>
                  <a:lnTo>
                    <a:pt x="1617" y="212"/>
                  </a:lnTo>
                  <a:lnTo>
                    <a:pt x="1599" y="222"/>
                  </a:lnTo>
                  <a:lnTo>
                    <a:pt x="1572" y="231"/>
                  </a:lnTo>
                  <a:lnTo>
                    <a:pt x="1545" y="242"/>
                  </a:lnTo>
                  <a:lnTo>
                    <a:pt x="1520" y="254"/>
                  </a:lnTo>
                  <a:lnTo>
                    <a:pt x="1496" y="264"/>
                  </a:lnTo>
                  <a:lnTo>
                    <a:pt x="1471" y="277"/>
                  </a:lnTo>
                  <a:lnTo>
                    <a:pt x="1449" y="290"/>
                  </a:lnTo>
                  <a:lnTo>
                    <a:pt x="1426" y="303"/>
                  </a:lnTo>
                  <a:lnTo>
                    <a:pt x="1405" y="316"/>
                  </a:lnTo>
                  <a:lnTo>
                    <a:pt x="1374" y="337"/>
                  </a:lnTo>
                  <a:lnTo>
                    <a:pt x="1344" y="360"/>
                  </a:lnTo>
                  <a:lnTo>
                    <a:pt x="1287" y="407"/>
                  </a:lnTo>
                  <a:lnTo>
                    <a:pt x="1259" y="431"/>
                  </a:lnTo>
                  <a:lnTo>
                    <a:pt x="1245" y="443"/>
                  </a:lnTo>
                  <a:lnTo>
                    <a:pt x="1232" y="457"/>
                  </a:lnTo>
                  <a:lnTo>
                    <a:pt x="1221" y="470"/>
                  </a:lnTo>
                  <a:lnTo>
                    <a:pt x="1209" y="485"/>
                  </a:lnTo>
                  <a:lnTo>
                    <a:pt x="1198" y="500"/>
                  </a:lnTo>
                  <a:lnTo>
                    <a:pt x="1187" y="515"/>
                  </a:lnTo>
                  <a:lnTo>
                    <a:pt x="1167" y="547"/>
                  </a:lnTo>
                  <a:lnTo>
                    <a:pt x="1147" y="577"/>
                  </a:lnTo>
                  <a:lnTo>
                    <a:pt x="1139" y="589"/>
                  </a:lnTo>
                  <a:lnTo>
                    <a:pt x="1133" y="602"/>
                  </a:lnTo>
                  <a:lnTo>
                    <a:pt x="1120" y="629"/>
                  </a:lnTo>
                  <a:lnTo>
                    <a:pt x="1099" y="681"/>
                  </a:lnTo>
                  <a:lnTo>
                    <a:pt x="1087" y="710"/>
                  </a:lnTo>
                  <a:lnTo>
                    <a:pt x="1075" y="740"/>
                  </a:lnTo>
                  <a:lnTo>
                    <a:pt x="1055" y="799"/>
                  </a:lnTo>
                  <a:lnTo>
                    <a:pt x="1033" y="858"/>
                  </a:lnTo>
                  <a:lnTo>
                    <a:pt x="1012" y="918"/>
                  </a:lnTo>
                  <a:lnTo>
                    <a:pt x="999" y="952"/>
                  </a:lnTo>
                  <a:lnTo>
                    <a:pt x="988" y="986"/>
                  </a:lnTo>
                  <a:lnTo>
                    <a:pt x="978" y="1021"/>
                  </a:lnTo>
                  <a:lnTo>
                    <a:pt x="968" y="1058"/>
                  </a:lnTo>
                  <a:lnTo>
                    <a:pt x="950" y="1130"/>
                  </a:lnTo>
                  <a:lnTo>
                    <a:pt x="932" y="1203"/>
                  </a:lnTo>
                  <a:lnTo>
                    <a:pt x="933" y="1209"/>
                  </a:lnTo>
                  <a:lnTo>
                    <a:pt x="933" y="1215"/>
                  </a:lnTo>
                  <a:lnTo>
                    <a:pt x="930" y="1227"/>
                  </a:lnTo>
                  <a:lnTo>
                    <a:pt x="929" y="1233"/>
                  </a:lnTo>
                  <a:lnTo>
                    <a:pt x="928" y="1239"/>
                  </a:lnTo>
                  <a:lnTo>
                    <a:pt x="928" y="1244"/>
                  </a:lnTo>
                  <a:lnTo>
                    <a:pt x="929" y="1250"/>
                  </a:lnTo>
                  <a:lnTo>
                    <a:pt x="935" y="1236"/>
                  </a:lnTo>
                  <a:lnTo>
                    <a:pt x="939" y="1222"/>
                  </a:lnTo>
                  <a:lnTo>
                    <a:pt x="942" y="1215"/>
                  </a:lnTo>
                  <a:lnTo>
                    <a:pt x="947" y="1210"/>
                  </a:lnTo>
                  <a:lnTo>
                    <a:pt x="951" y="1206"/>
                  </a:lnTo>
                  <a:lnTo>
                    <a:pt x="956" y="1201"/>
                  </a:lnTo>
                  <a:lnTo>
                    <a:pt x="974" y="1172"/>
                  </a:lnTo>
                  <a:lnTo>
                    <a:pt x="993" y="1142"/>
                  </a:lnTo>
                  <a:lnTo>
                    <a:pt x="1013" y="1115"/>
                  </a:lnTo>
                  <a:lnTo>
                    <a:pt x="1023" y="1102"/>
                  </a:lnTo>
                  <a:lnTo>
                    <a:pt x="1033" y="1090"/>
                  </a:lnTo>
                  <a:lnTo>
                    <a:pt x="1045" y="1077"/>
                  </a:lnTo>
                  <a:lnTo>
                    <a:pt x="1057" y="1065"/>
                  </a:lnTo>
                  <a:lnTo>
                    <a:pt x="1071" y="1053"/>
                  </a:lnTo>
                  <a:lnTo>
                    <a:pt x="1082" y="1040"/>
                  </a:lnTo>
                  <a:lnTo>
                    <a:pt x="1105" y="1013"/>
                  </a:lnTo>
                  <a:lnTo>
                    <a:pt x="1117" y="1000"/>
                  </a:lnTo>
                  <a:lnTo>
                    <a:pt x="1129" y="988"/>
                  </a:lnTo>
                  <a:lnTo>
                    <a:pt x="1168" y="956"/>
                  </a:lnTo>
                  <a:lnTo>
                    <a:pt x="1210" y="924"/>
                  </a:lnTo>
                  <a:lnTo>
                    <a:pt x="1230" y="909"/>
                  </a:lnTo>
                  <a:lnTo>
                    <a:pt x="1253" y="895"/>
                  </a:lnTo>
                  <a:lnTo>
                    <a:pt x="1275" y="881"/>
                  </a:lnTo>
                  <a:lnTo>
                    <a:pt x="1298" y="868"/>
                  </a:lnTo>
                  <a:lnTo>
                    <a:pt x="1321" y="857"/>
                  </a:lnTo>
                  <a:lnTo>
                    <a:pt x="1347" y="846"/>
                  </a:lnTo>
                  <a:lnTo>
                    <a:pt x="1372" y="837"/>
                  </a:lnTo>
                  <a:lnTo>
                    <a:pt x="1398" y="829"/>
                  </a:lnTo>
                  <a:lnTo>
                    <a:pt x="1426" y="822"/>
                  </a:lnTo>
                  <a:lnTo>
                    <a:pt x="1454" y="818"/>
                  </a:lnTo>
                  <a:lnTo>
                    <a:pt x="1484" y="815"/>
                  </a:lnTo>
                  <a:lnTo>
                    <a:pt x="1515" y="814"/>
                  </a:lnTo>
                  <a:lnTo>
                    <a:pt x="1518" y="783"/>
                  </a:lnTo>
                  <a:lnTo>
                    <a:pt x="1524" y="753"/>
                  </a:lnTo>
                  <a:lnTo>
                    <a:pt x="1529" y="723"/>
                  </a:lnTo>
                  <a:lnTo>
                    <a:pt x="1535" y="693"/>
                  </a:lnTo>
                  <a:lnTo>
                    <a:pt x="1542" y="664"/>
                  </a:lnTo>
                  <a:lnTo>
                    <a:pt x="1550" y="634"/>
                  </a:lnTo>
                  <a:lnTo>
                    <a:pt x="1568" y="572"/>
                  </a:lnTo>
                  <a:lnTo>
                    <a:pt x="1579" y="536"/>
                  </a:lnTo>
                  <a:lnTo>
                    <a:pt x="1592" y="501"/>
                  </a:lnTo>
                  <a:lnTo>
                    <a:pt x="1618" y="431"/>
                  </a:lnTo>
                  <a:lnTo>
                    <a:pt x="1625" y="413"/>
                  </a:lnTo>
                  <a:lnTo>
                    <a:pt x="1633" y="394"/>
                  </a:lnTo>
                  <a:lnTo>
                    <a:pt x="1650" y="358"/>
                  </a:lnTo>
                  <a:lnTo>
                    <a:pt x="1668" y="320"/>
                  </a:lnTo>
                  <a:lnTo>
                    <a:pt x="1684" y="283"/>
                  </a:lnTo>
                  <a:lnTo>
                    <a:pt x="1691" y="263"/>
                  </a:lnTo>
                  <a:lnTo>
                    <a:pt x="1697" y="244"/>
                  </a:lnTo>
                  <a:lnTo>
                    <a:pt x="1701" y="225"/>
                  </a:lnTo>
                  <a:lnTo>
                    <a:pt x="1705" y="206"/>
                  </a:lnTo>
                  <a:lnTo>
                    <a:pt x="1707" y="186"/>
                  </a:lnTo>
                  <a:lnTo>
                    <a:pt x="1707" y="166"/>
                  </a:lnTo>
                  <a:lnTo>
                    <a:pt x="1705" y="147"/>
                  </a:lnTo>
                  <a:lnTo>
                    <a:pt x="1699" y="126"/>
                  </a:lnTo>
                  <a:lnTo>
                    <a:pt x="1699" y="124"/>
                  </a:lnTo>
                  <a:lnTo>
                    <a:pt x="1698" y="124"/>
                  </a:lnTo>
                  <a:lnTo>
                    <a:pt x="1695" y="132"/>
                  </a:lnTo>
                  <a:lnTo>
                    <a:pt x="1691" y="139"/>
                  </a:lnTo>
                  <a:lnTo>
                    <a:pt x="1682" y="151"/>
                  </a:lnTo>
                  <a:lnTo>
                    <a:pt x="1674" y="164"/>
                  </a:lnTo>
                  <a:lnTo>
                    <a:pt x="1669" y="170"/>
                  </a:lnTo>
                  <a:lnTo>
                    <a:pt x="1666" y="178"/>
                  </a:lnTo>
                  <a:close/>
                  <a:moveTo>
                    <a:pt x="1717" y="151"/>
                  </a:moveTo>
                  <a:lnTo>
                    <a:pt x="1717" y="151"/>
                  </a:lnTo>
                  <a:lnTo>
                    <a:pt x="1720" y="170"/>
                  </a:lnTo>
                  <a:lnTo>
                    <a:pt x="1720" y="188"/>
                  </a:lnTo>
                  <a:lnTo>
                    <a:pt x="1718" y="206"/>
                  </a:lnTo>
                  <a:lnTo>
                    <a:pt x="1716" y="223"/>
                  </a:lnTo>
                  <a:lnTo>
                    <a:pt x="1713" y="240"/>
                  </a:lnTo>
                  <a:lnTo>
                    <a:pt x="1709" y="256"/>
                  </a:lnTo>
                  <a:lnTo>
                    <a:pt x="1703" y="272"/>
                  </a:lnTo>
                  <a:lnTo>
                    <a:pt x="1698" y="287"/>
                  </a:lnTo>
                  <a:lnTo>
                    <a:pt x="1685" y="318"/>
                  </a:lnTo>
                  <a:lnTo>
                    <a:pt x="1670" y="347"/>
                  </a:lnTo>
                  <a:lnTo>
                    <a:pt x="1655" y="377"/>
                  </a:lnTo>
                  <a:lnTo>
                    <a:pt x="1641" y="407"/>
                  </a:lnTo>
                  <a:lnTo>
                    <a:pt x="1632" y="430"/>
                  </a:lnTo>
                  <a:lnTo>
                    <a:pt x="1623" y="454"/>
                  </a:lnTo>
                  <a:lnTo>
                    <a:pt x="1607" y="503"/>
                  </a:lnTo>
                  <a:lnTo>
                    <a:pt x="1581" y="580"/>
                  </a:lnTo>
                  <a:lnTo>
                    <a:pt x="1570" y="620"/>
                  </a:lnTo>
                  <a:lnTo>
                    <a:pt x="1558" y="660"/>
                  </a:lnTo>
                  <a:lnTo>
                    <a:pt x="1547" y="700"/>
                  </a:lnTo>
                  <a:lnTo>
                    <a:pt x="1539" y="742"/>
                  </a:lnTo>
                  <a:lnTo>
                    <a:pt x="1531" y="785"/>
                  </a:lnTo>
                  <a:lnTo>
                    <a:pt x="1526" y="829"/>
                  </a:lnTo>
                  <a:lnTo>
                    <a:pt x="1498" y="830"/>
                  </a:lnTo>
                  <a:lnTo>
                    <a:pt x="1470" y="831"/>
                  </a:lnTo>
                  <a:lnTo>
                    <a:pt x="1417" y="833"/>
                  </a:lnTo>
                  <a:lnTo>
                    <a:pt x="1391" y="842"/>
                  </a:lnTo>
                  <a:lnTo>
                    <a:pt x="1365" y="851"/>
                  </a:lnTo>
                  <a:lnTo>
                    <a:pt x="1339" y="862"/>
                  </a:lnTo>
                  <a:lnTo>
                    <a:pt x="1315" y="874"/>
                  </a:lnTo>
                  <a:lnTo>
                    <a:pt x="1291" y="887"/>
                  </a:lnTo>
                  <a:lnTo>
                    <a:pt x="1268" y="899"/>
                  </a:lnTo>
                  <a:lnTo>
                    <a:pt x="1245" y="913"/>
                  </a:lnTo>
                  <a:lnTo>
                    <a:pt x="1223" y="927"/>
                  </a:lnTo>
                  <a:lnTo>
                    <a:pt x="1207" y="940"/>
                  </a:lnTo>
                  <a:lnTo>
                    <a:pt x="1192" y="954"/>
                  </a:lnTo>
                  <a:lnTo>
                    <a:pt x="1165" y="980"/>
                  </a:lnTo>
                  <a:lnTo>
                    <a:pt x="1154" y="987"/>
                  </a:lnTo>
                  <a:lnTo>
                    <a:pt x="1145" y="995"/>
                  </a:lnTo>
                  <a:lnTo>
                    <a:pt x="1135" y="1001"/>
                  </a:lnTo>
                  <a:lnTo>
                    <a:pt x="1125" y="1010"/>
                  </a:lnTo>
                  <a:lnTo>
                    <a:pt x="1117" y="1018"/>
                  </a:lnTo>
                  <a:lnTo>
                    <a:pt x="1108" y="1028"/>
                  </a:lnTo>
                  <a:lnTo>
                    <a:pt x="1091" y="1047"/>
                  </a:lnTo>
                  <a:lnTo>
                    <a:pt x="1056" y="1082"/>
                  </a:lnTo>
                  <a:lnTo>
                    <a:pt x="1039" y="1101"/>
                  </a:lnTo>
                  <a:lnTo>
                    <a:pt x="1023" y="1120"/>
                  </a:lnTo>
                  <a:lnTo>
                    <a:pt x="1008" y="1140"/>
                  </a:lnTo>
                  <a:lnTo>
                    <a:pt x="993" y="1161"/>
                  </a:lnTo>
                  <a:lnTo>
                    <a:pt x="979" y="1182"/>
                  </a:lnTo>
                  <a:lnTo>
                    <a:pt x="965" y="1205"/>
                  </a:lnTo>
                  <a:lnTo>
                    <a:pt x="952" y="1226"/>
                  </a:lnTo>
                  <a:lnTo>
                    <a:pt x="940" y="1250"/>
                  </a:lnTo>
                  <a:lnTo>
                    <a:pt x="928" y="1272"/>
                  </a:lnTo>
                  <a:lnTo>
                    <a:pt x="918" y="1296"/>
                  </a:lnTo>
                  <a:lnTo>
                    <a:pt x="923" y="1290"/>
                  </a:lnTo>
                  <a:lnTo>
                    <a:pt x="928" y="1284"/>
                  </a:lnTo>
                  <a:lnTo>
                    <a:pt x="933" y="1275"/>
                  </a:lnTo>
                  <a:lnTo>
                    <a:pt x="937" y="1268"/>
                  </a:lnTo>
                  <a:lnTo>
                    <a:pt x="944" y="1251"/>
                  </a:lnTo>
                  <a:lnTo>
                    <a:pt x="953" y="1233"/>
                  </a:lnTo>
                  <a:lnTo>
                    <a:pt x="959" y="1225"/>
                  </a:lnTo>
                  <a:lnTo>
                    <a:pt x="967" y="1216"/>
                  </a:lnTo>
                  <a:lnTo>
                    <a:pt x="975" y="1208"/>
                  </a:lnTo>
                  <a:lnTo>
                    <a:pt x="983" y="1200"/>
                  </a:lnTo>
                  <a:lnTo>
                    <a:pt x="998" y="1179"/>
                  </a:lnTo>
                  <a:lnTo>
                    <a:pt x="1013" y="1157"/>
                  </a:lnTo>
                  <a:lnTo>
                    <a:pt x="1020" y="1147"/>
                  </a:lnTo>
                  <a:lnTo>
                    <a:pt x="1028" y="1136"/>
                  </a:lnTo>
                  <a:lnTo>
                    <a:pt x="1032" y="1131"/>
                  </a:lnTo>
                  <a:lnTo>
                    <a:pt x="1036" y="1126"/>
                  </a:lnTo>
                  <a:lnTo>
                    <a:pt x="1042" y="1123"/>
                  </a:lnTo>
                  <a:lnTo>
                    <a:pt x="1047" y="1121"/>
                  </a:lnTo>
                  <a:lnTo>
                    <a:pt x="1038" y="1138"/>
                  </a:lnTo>
                  <a:lnTo>
                    <a:pt x="1027" y="1153"/>
                  </a:lnTo>
                  <a:lnTo>
                    <a:pt x="1003" y="1184"/>
                  </a:lnTo>
                  <a:lnTo>
                    <a:pt x="980" y="1214"/>
                  </a:lnTo>
                  <a:lnTo>
                    <a:pt x="969" y="1230"/>
                  </a:lnTo>
                  <a:lnTo>
                    <a:pt x="960" y="1246"/>
                  </a:lnTo>
                  <a:lnTo>
                    <a:pt x="954" y="1257"/>
                  </a:lnTo>
                  <a:lnTo>
                    <a:pt x="949" y="1270"/>
                  </a:lnTo>
                  <a:lnTo>
                    <a:pt x="943" y="1282"/>
                  </a:lnTo>
                  <a:lnTo>
                    <a:pt x="940" y="1294"/>
                  </a:lnTo>
                  <a:lnTo>
                    <a:pt x="945" y="1293"/>
                  </a:lnTo>
                  <a:lnTo>
                    <a:pt x="951" y="1292"/>
                  </a:lnTo>
                  <a:lnTo>
                    <a:pt x="956" y="1291"/>
                  </a:lnTo>
                  <a:lnTo>
                    <a:pt x="961" y="1290"/>
                  </a:lnTo>
                  <a:lnTo>
                    <a:pt x="1012" y="1221"/>
                  </a:lnTo>
                  <a:lnTo>
                    <a:pt x="1038" y="1186"/>
                  </a:lnTo>
                  <a:lnTo>
                    <a:pt x="1064" y="1152"/>
                  </a:lnTo>
                  <a:lnTo>
                    <a:pt x="1091" y="1118"/>
                  </a:lnTo>
                  <a:lnTo>
                    <a:pt x="1119" y="1086"/>
                  </a:lnTo>
                  <a:lnTo>
                    <a:pt x="1147" y="1055"/>
                  </a:lnTo>
                  <a:lnTo>
                    <a:pt x="1177" y="1024"/>
                  </a:lnTo>
                  <a:lnTo>
                    <a:pt x="1181" y="1024"/>
                  </a:lnTo>
                  <a:lnTo>
                    <a:pt x="1184" y="1023"/>
                  </a:lnTo>
                  <a:lnTo>
                    <a:pt x="1190" y="1020"/>
                  </a:lnTo>
                  <a:lnTo>
                    <a:pt x="1220" y="995"/>
                  </a:lnTo>
                  <a:lnTo>
                    <a:pt x="1251" y="969"/>
                  </a:lnTo>
                  <a:lnTo>
                    <a:pt x="1284" y="943"/>
                  </a:lnTo>
                  <a:lnTo>
                    <a:pt x="1317" y="919"/>
                  </a:lnTo>
                  <a:lnTo>
                    <a:pt x="1338" y="905"/>
                  </a:lnTo>
                  <a:lnTo>
                    <a:pt x="1360" y="892"/>
                  </a:lnTo>
                  <a:lnTo>
                    <a:pt x="1381" y="880"/>
                  </a:lnTo>
                  <a:lnTo>
                    <a:pt x="1404" y="869"/>
                  </a:lnTo>
                  <a:lnTo>
                    <a:pt x="1428" y="861"/>
                  </a:lnTo>
                  <a:lnTo>
                    <a:pt x="1441" y="858"/>
                  </a:lnTo>
                  <a:lnTo>
                    <a:pt x="1454" y="854"/>
                  </a:lnTo>
                  <a:lnTo>
                    <a:pt x="1468" y="851"/>
                  </a:lnTo>
                  <a:lnTo>
                    <a:pt x="1482" y="850"/>
                  </a:lnTo>
                  <a:lnTo>
                    <a:pt x="1496" y="848"/>
                  </a:lnTo>
                  <a:lnTo>
                    <a:pt x="1511" y="848"/>
                  </a:lnTo>
                  <a:lnTo>
                    <a:pt x="1524" y="848"/>
                  </a:lnTo>
                  <a:lnTo>
                    <a:pt x="1532" y="849"/>
                  </a:lnTo>
                  <a:lnTo>
                    <a:pt x="1541" y="849"/>
                  </a:lnTo>
                  <a:lnTo>
                    <a:pt x="1553" y="848"/>
                  </a:lnTo>
                  <a:lnTo>
                    <a:pt x="1580" y="752"/>
                  </a:lnTo>
                  <a:lnTo>
                    <a:pt x="1609" y="656"/>
                  </a:lnTo>
                  <a:lnTo>
                    <a:pt x="1622" y="607"/>
                  </a:lnTo>
                  <a:lnTo>
                    <a:pt x="1635" y="559"/>
                  </a:lnTo>
                  <a:lnTo>
                    <a:pt x="1647" y="509"/>
                  </a:lnTo>
                  <a:lnTo>
                    <a:pt x="1656" y="456"/>
                  </a:lnTo>
                  <a:lnTo>
                    <a:pt x="1659" y="453"/>
                  </a:lnTo>
                  <a:lnTo>
                    <a:pt x="1662" y="450"/>
                  </a:lnTo>
                  <a:lnTo>
                    <a:pt x="1664" y="446"/>
                  </a:lnTo>
                  <a:lnTo>
                    <a:pt x="1666" y="442"/>
                  </a:lnTo>
                  <a:lnTo>
                    <a:pt x="1672" y="424"/>
                  </a:lnTo>
                  <a:lnTo>
                    <a:pt x="1678" y="406"/>
                  </a:lnTo>
                  <a:lnTo>
                    <a:pt x="1682" y="387"/>
                  </a:lnTo>
                  <a:lnTo>
                    <a:pt x="1685" y="368"/>
                  </a:lnTo>
                  <a:lnTo>
                    <a:pt x="1694" y="330"/>
                  </a:lnTo>
                  <a:lnTo>
                    <a:pt x="1699" y="313"/>
                  </a:lnTo>
                  <a:lnTo>
                    <a:pt x="1705" y="294"/>
                  </a:lnTo>
                  <a:lnTo>
                    <a:pt x="1707" y="291"/>
                  </a:lnTo>
                  <a:lnTo>
                    <a:pt x="1710" y="289"/>
                  </a:lnTo>
                  <a:lnTo>
                    <a:pt x="1712" y="286"/>
                  </a:lnTo>
                  <a:lnTo>
                    <a:pt x="1714" y="283"/>
                  </a:lnTo>
                  <a:lnTo>
                    <a:pt x="1723" y="256"/>
                  </a:lnTo>
                  <a:lnTo>
                    <a:pt x="1730" y="229"/>
                  </a:lnTo>
                  <a:lnTo>
                    <a:pt x="1737" y="202"/>
                  </a:lnTo>
                  <a:lnTo>
                    <a:pt x="1744" y="178"/>
                  </a:lnTo>
                  <a:lnTo>
                    <a:pt x="1751" y="162"/>
                  </a:lnTo>
                  <a:lnTo>
                    <a:pt x="1753" y="154"/>
                  </a:lnTo>
                  <a:lnTo>
                    <a:pt x="1753" y="150"/>
                  </a:lnTo>
                  <a:lnTo>
                    <a:pt x="1751" y="146"/>
                  </a:lnTo>
                  <a:lnTo>
                    <a:pt x="1742" y="148"/>
                  </a:lnTo>
                  <a:lnTo>
                    <a:pt x="1735" y="150"/>
                  </a:lnTo>
                  <a:lnTo>
                    <a:pt x="1727" y="152"/>
                  </a:lnTo>
                  <a:lnTo>
                    <a:pt x="1723" y="152"/>
                  </a:lnTo>
                  <a:lnTo>
                    <a:pt x="1717" y="151"/>
                  </a:lnTo>
                  <a:close/>
                  <a:moveTo>
                    <a:pt x="1785" y="576"/>
                  </a:moveTo>
                  <a:lnTo>
                    <a:pt x="1785" y="576"/>
                  </a:lnTo>
                  <a:lnTo>
                    <a:pt x="1783" y="575"/>
                  </a:lnTo>
                  <a:lnTo>
                    <a:pt x="1782" y="575"/>
                  </a:lnTo>
                  <a:lnTo>
                    <a:pt x="1781" y="576"/>
                  </a:lnTo>
                  <a:lnTo>
                    <a:pt x="1781" y="577"/>
                  </a:lnTo>
                  <a:lnTo>
                    <a:pt x="1778" y="581"/>
                  </a:lnTo>
                  <a:lnTo>
                    <a:pt x="1776" y="587"/>
                  </a:lnTo>
                  <a:lnTo>
                    <a:pt x="1781" y="556"/>
                  </a:lnTo>
                  <a:lnTo>
                    <a:pt x="1785" y="526"/>
                  </a:lnTo>
                  <a:lnTo>
                    <a:pt x="1798" y="464"/>
                  </a:lnTo>
                  <a:lnTo>
                    <a:pt x="1811" y="399"/>
                  </a:lnTo>
                  <a:lnTo>
                    <a:pt x="1822" y="334"/>
                  </a:lnTo>
                  <a:lnTo>
                    <a:pt x="1827" y="327"/>
                  </a:lnTo>
                  <a:lnTo>
                    <a:pt x="1831" y="320"/>
                  </a:lnTo>
                  <a:lnTo>
                    <a:pt x="1831" y="312"/>
                  </a:lnTo>
                  <a:lnTo>
                    <a:pt x="1833" y="303"/>
                  </a:lnTo>
                  <a:lnTo>
                    <a:pt x="1838" y="282"/>
                  </a:lnTo>
                  <a:lnTo>
                    <a:pt x="1844" y="260"/>
                  </a:lnTo>
                  <a:lnTo>
                    <a:pt x="1849" y="240"/>
                  </a:lnTo>
                  <a:lnTo>
                    <a:pt x="1852" y="237"/>
                  </a:lnTo>
                  <a:lnTo>
                    <a:pt x="1854" y="232"/>
                  </a:lnTo>
                  <a:lnTo>
                    <a:pt x="1857" y="227"/>
                  </a:lnTo>
                  <a:lnTo>
                    <a:pt x="1858" y="222"/>
                  </a:lnTo>
                  <a:lnTo>
                    <a:pt x="1853" y="217"/>
                  </a:lnTo>
                  <a:lnTo>
                    <a:pt x="1849" y="213"/>
                  </a:lnTo>
                  <a:lnTo>
                    <a:pt x="1844" y="211"/>
                  </a:lnTo>
                  <a:lnTo>
                    <a:pt x="1838" y="210"/>
                  </a:lnTo>
                  <a:lnTo>
                    <a:pt x="1835" y="213"/>
                  </a:lnTo>
                  <a:lnTo>
                    <a:pt x="1832" y="216"/>
                  </a:lnTo>
                  <a:lnTo>
                    <a:pt x="1828" y="225"/>
                  </a:lnTo>
                  <a:lnTo>
                    <a:pt x="1824" y="236"/>
                  </a:lnTo>
                  <a:lnTo>
                    <a:pt x="1822" y="246"/>
                  </a:lnTo>
                  <a:lnTo>
                    <a:pt x="1820" y="257"/>
                  </a:lnTo>
                  <a:lnTo>
                    <a:pt x="1818" y="268"/>
                  </a:lnTo>
                  <a:lnTo>
                    <a:pt x="1815" y="277"/>
                  </a:lnTo>
                  <a:lnTo>
                    <a:pt x="1809" y="286"/>
                  </a:lnTo>
                  <a:lnTo>
                    <a:pt x="1809" y="278"/>
                  </a:lnTo>
                  <a:lnTo>
                    <a:pt x="1809" y="271"/>
                  </a:lnTo>
                  <a:lnTo>
                    <a:pt x="1813" y="253"/>
                  </a:lnTo>
                  <a:lnTo>
                    <a:pt x="1817" y="233"/>
                  </a:lnTo>
                  <a:lnTo>
                    <a:pt x="1820" y="215"/>
                  </a:lnTo>
                  <a:lnTo>
                    <a:pt x="1818" y="212"/>
                  </a:lnTo>
                  <a:lnTo>
                    <a:pt x="1816" y="209"/>
                  </a:lnTo>
                  <a:lnTo>
                    <a:pt x="1814" y="201"/>
                  </a:lnTo>
                  <a:lnTo>
                    <a:pt x="1813" y="194"/>
                  </a:lnTo>
                  <a:lnTo>
                    <a:pt x="1809" y="186"/>
                  </a:lnTo>
                  <a:lnTo>
                    <a:pt x="1804" y="204"/>
                  </a:lnTo>
                  <a:lnTo>
                    <a:pt x="1800" y="223"/>
                  </a:lnTo>
                  <a:lnTo>
                    <a:pt x="1794" y="241"/>
                  </a:lnTo>
                  <a:lnTo>
                    <a:pt x="1791" y="248"/>
                  </a:lnTo>
                  <a:lnTo>
                    <a:pt x="1787" y="256"/>
                  </a:lnTo>
                  <a:lnTo>
                    <a:pt x="1787" y="246"/>
                  </a:lnTo>
                  <a:lnTo>
                    <a:pt x="1788" y="237"/>
                  </a:lnTo>
                  <a:lnTo>
                    <a:pt x="1792" y="219"/>
                  </a:lnTo>
                  <a:lnTo>
                    <a:pt x="1796" y="202"/>
                  </a:lnTo>
                  <a:lnTo>
                    <a:pt x="1797" y="194"/>
                  </a:lnTo>
                  <a:lnTo>
                    <a:pt x="1798" y="186"/>
                  </a:lnTo>
                  <a:lnTo>
                    <a:pt x="1794" y="191"/>
                  </a:lnTo>
                  <a:lnTo>
                    <a:pt x="1791" y="196"/>
                  </a:lnTo>
                  <a:lnTo>
                    <a:pt x="1789" y="207"/>
                  </a:lnTo>
                  <a:lnTo>
                    <a:pt x="1787" y="217"/>
                  </a:lnTo>
                  <a:lnTo>
                    <a:pt x="1785" y="229"/>
                  </a:lnTo>
                  <a:lnTo>
                    <a:pt x="1771" y="272"/>
                  </a:lnTo>
                  <a:lnTo>
                    <a:pt x="1765" y="293"/>
                  </a:lnTo>
                  <a:lnTo>
                    <a:pt x="1760" y="315"/>
                  </a:lnTo>
                  <a:lnTo>
                    <a:pt x="1758" y="324"/>
                  </a:lnTo>
                  <a:lnTo>
                    <a:pt x="1757" y="333"/>
                  </a:lnTo>
                  <a:lnTo>
                    <a:pt x="1756" y="336"/>
                  </a:lnTo>
                  <a:lnTo>
                    <a:pt x="1754" y="339"/>
                  </a:lnTo>
                  <a:lnTo>
                    <a:pt x="1752" y="342"/>
                  </a:lnTo>
                  <a:lnTo>
                    <a:pt x="1750" y="343"/>
                  </a:lnTo>
                  <a:lnTo>
                    <a:pt x="1752" y="321"/>
                  </a:lnTo>
                  <a:lnTo>
                    <a:pt x="1756" y="300"/>
                  </a:lnTo>
                  <a:lnTo>
                    <a:pt x="1765" y="259"/>
                  </a:lnTo>
                  <a:lnTo>
                    <a:pt x="1775" y="217"/>
                  </a:lnTo>
                  <a:lnTo>
                    <a:pt x="1780" y="196"/>
                  </a:lnTo>
                  <a:lnTo>
                    <a:pt x="1783" y="173"/>
                  </a:lnTo>
                  <a:lnTo>
                    <a:pt x="1776" y="164"/>
                  </a:lnTo>
                  <a:lnTo>
                    <a:pt x="1772" y="160"/>
                  </a:lnTo>
                  <a:lnTo>
                    <a:pt x="1767" y="156"/>
                  </a:lnTo>
                  <a:lnTo>
                    <a:pt x="1753" y="197"/>
                  </a:lnTo>
                  <a:lnTo>
                    <a:pt x="1740" y="239"/>
                  </a:lnTo>
                  <a:lnTo>
                    <a:pt x="1714" y="323"/>
                  </a:lnTo>
                  <a:lnTo>
                    <a:pt x="1690" y="410"/>
                  </a:lnTo>
                  <a:lnTo>
                    <a:pt x="1666" y="497"/>
                  </a:lnTo>
                  <a:lnTo>
                    <a:pt x="1641" y="584"/>
                  </a:lnTo>
                  <a:lnTo>
                    <a:pt x="1617" y="670"/>
                  </a:lnTo>
                  <a:lnTo>
                    <a:pt x="1592" y="756"/>
                  </a:lnTo>
                  <a:lnTo>
                    <a:pt x="1578" y="799"/>
                  </a:lnTo>
                  <a:lnTo>
                    <a:pt x="1564" y="841"/>
                  </a:lnTo>
                  <a:lnTo>
                    <a:pt x="1569" y="847"/>
                  </a:lnTo>
                  <a:lnTo>
                    <a:pt x="1574" y="851"/>
                  </a:lnTo>
                  <a:lnTo>
                    <a:pt x="1577" y="853"/>
                  </a:lnTo>
                  <a:lnTo>
                    <a:pt x="1581" y="854"/>
                  </a:lnTo>
                  <a:lnTo>
                    <a:pt x="1586" y="855"/>
                  </a:lnTo>
                  <a:lnTo>
                    <a:pt x="1591" y="854"/>
                  </a:lnTo>
                  <a:lnTo>
                    <a:pt x="1592" y="842"/>
                  </a:lnTo>
                  <a:lnTo>
                    <a:pt x="1595" y="830"/>
                  </a:lnTo>
                  <a:lnTo>
                    <a:pt x="1599" y="817"/>
                  </a:lnTo>
                  <a:lnTo>
                    <a:pt x="1602" y="805"/>
                  </a:lnTo>
                  <a:lnTo>
                    <a:pt x="1610" y="782"/>
                  </a:lnTo>
                  <a:lnTo>
                    <a:pt x="1615" y="769"/>
                  </a:lnTo>
                  <a:lnTo>
                    <a:pt x="1618" y="757"/>
                  </a:lnTo>
                  <a:lnTo>
                    <a:pt x="1620" y="744"/>
                  </a:lnTo>
                  <a:lnTo>
                    <a:pt x="1621" y="730"/>
                  </a:lnTo>
                  <a:lnTo>
                    <a:pt x="1622" y="724"/>
                  </a:lnTo>
                  <a:lnTo>
                    <a:pt x="1624" y="717"/>
                  </a:lnTo>
                  <a:lnTo>
                    <a:pt x="1626" y="711"/>
                  </a:lnTo>
                  <a:lnTo>
                    <a:pt x="1631" y="706"/>
                  </a:lnTo>
                  <a:lnTo>
                    <a:pt x="1629" y="725"/>
                  </a:lnTo>
                  <a:lnTo>
                    <a:pt x="1625" y="743"/>
                  </a:lnTo>
                  <a:lnTo>
                    <a:pt x="1618" y="779"/>
                  </a:lnTo>
                  <a:lnTo>
                    <a:pt x="1609" y="816"/>
                  </a:lnTo>
                  <a:lnTo>
                    <a:pt x="1605" y="834"/>
                  </a:lnTo>
                  <a:lnTo>
                    <a:pt x="1602" y="853"/>
                  </a:lnTo>
                  <a:lnTo>
                    <a:pt x="1605" y="852"/>
                  </a:lnTo>
                  <a:lnTo>
                    <a:pt x="1607" y="852"/>
                  </a:lnTo>
                  <a:lnTo>
                    <a:pt x="1611" y="852"/>
                  </a:lnTo>
                  <a:lnTo>
                    <a:pt x="1616" y="853"/>
                  </a:lnTo>
                  <a:lnTo>
                    <a:pt x="1618" y="853"/>
                  </a:lnTo>
                  <a:lnTo>
                    <a:pt x="1620" y="853"/>
                  </a:lnTo>
                  <a:lnTo>
                    <a:pt x="1626" y="823"/>
                  </a:lnTo>
                  <a:lnTo>
                    <a:pt x="1634" y="792"/>
                  </a:lnTo>
                  <a:lnTo>
                    <a:pt x="1650" y="731"/>
                  </a:lnTo>
                  <a:lnTo>
                    <a:pt x="1665" y="669"/>
                  </a:lnTo>
                  <a:lnTo>
                    <a:pt x="1672" y="637"/>
                  </a:lnTo>
                  <a:lnTo>
                    <a:pt x="1678" y="604"/>
                  </a:lnTo>
                  <a:lnTo>
                    <a:pt x="1681" y="600"/>
                  </a:lnTo>
                  <a:lnTo>
                    <a:pt x="1684" y="595"/>
                  </a:lnTo>
                  <a:lnTo>
                    <a:pt x="1685" y="590"/>
                  </a:lnTo>
                  <a:lnTo>
                    <a:pt x="1686" y="584"/>
                  </a:lnTo>
                  <a:lnTo>
                    <a:pt x="1687" y="571"/>
                  </a:lnTo>
                  <a:lnTo>
                    <a:pt x="1688" y="558"/>
                  </a:lnTo>
                  <a:lnTo>
                    <a:pt x="1693" y="537"/>
                  </a:lnTo>
                  <a:lnTo>
                    <a:pt x="1698" y="517"/>
                  </a:lnTo>
                  <a:lnTo>
                    <a:pt x="1702" y="497"/>
                  </a:lnTo>
                  <a:lnTo>
                    <a:pt x="1707" y="476"/>
                  </a:lnTo>
                  <a:lnTo>
                    <a:pt x="1709" y="466"/>
                  </a:lnTo>
                  <a:lnTo>
                    <a:pt x="1712" y="456"/>
                  </a:lnTo>
                  <a:lnTo>
                    <a:pt x="1717" y="436"/>
                  </a:lnTo>
                  <a:lnTo>
                    <a:pt x="1720" y="425"/>
                  </a:lnTo>
                  <a:lnTo>
                    <a:pt x="1721" y="414"/>
                  </a:lnTo>
                  <a:lnTo>
                    <a:pt x="1722" y="409"/>
                  </a:lnTo>
                  <a:lnTo>
                    <a:pt x="1724" y="405"/>
                  </a:lnTo>
                  <a:lnTo>
                    <a:pt x="1727" y="402"/>
                  </a:lnTo>
                  <a:lnTo>
                    <a:pt x="1731" y="398"/>
                  </a:lnTo>
                  <a:lnTo>
                    <a:pt x="1726" y="434"/>
                  </a:lnTo>
                  <a:lnTo>
                    <a:pt x="1720" y="471"/>
                  </a:lnTo>
                  <a:lnTo>
                    <a:pt x="1712" y="509"/>
                  </a:lnTo>
                  <a:lnTo>
                    <a:pt x="1705" y="547"/>
                  </a:lnTo>
                  <a:lnTo>
                    <a:pt x="1686" y="624"/>
                  </a:lnTo>
                  <a:lnTo>
                    <a:pt x="1667" y="700"/>
                  </a:lnTo>
                  <a:lnTo>
                    <a:pt x="1664" y="716"/>
                  </a:lnTo>
                  <a:lnTo>
                    <a:pt x="1662" y="733"/>
                  </a:lnTo>
                  <a:lnTo>
                    <a:pt x="1659" y="749"/>
                  </a:lnTo>
                  <a:lnTo>
                    <a:pt x="1655" y="766"/>
                  </a:lnTo>
                  <a:lnTo>
                    <a:pt x="1651" y="779"/>
                  </a:lnTo>
                  <a:lnTo>
                    <a:pt x="1646" y="794"/>
                  </a:lnTo>
                  <a:lnTo>
                    <a:pt x="1635" y="824"/>
                  </a:lnTo>
                  <a:lnTo>
                    <a:pt x="1630" y="841"/>
                  </a:lnTo>
                  <a:lnTo>
                    <a:pt x="1626" y="855"/>
                  </a:lnTo>
                  <a:lnTo>
                    <a:pt x="1623" y="869"/>
                  </a:lnTo>
                  <a:lnTo>
                    <a:pt x="1623" y="883"/>
                  </a:lnTo>
                  <a:lnTo>
                    <a:pt x="1630" y="888"/>
                  </a:lnTo>
                  <a:lnTo>
                    <a:pt x="1635" y="891"/>
                  </a:lnTo>
                  <a:lnTo>
                    <a:pt x="1650" y="894"/>
                  </a:lnTo>
                  <a:lnTo>
                    <a:pt x="1651" y="879"/>
                  </a:lnTo>
                  <a:lnTo>
                    <a:pt x="1654" y="865"/>
                  </a:lnTo>
                  <a:lnTo>
                    <a:pt x="1657" y="852"/>
                  </a:lnTo>
                  <a:lnTo>
                    <a:pt x="1662" y="838"/>
                  </a:lnTo>
                  <a:lnTo>
                    <a:pt x="1671" y="813"/>
                  </a:lnTo>
                  <a:lnTo>
                    <a:pt x="1680" y="787"/>
                  </a:lnTo>
                  <a:lnTo>
                    <a:pt x="1683" y="775"/>
                  </a:lnTo>
                  <a:lnTo>
                    <a:pt x="1685" y="763"/>
                  </a:lnTo>
                  <a:lnTo>
                    <a:pt x="1688" y="741"/>
                  </a:lnTo>
                  <a:lnTo>
                    <a:pt x="1691" y="729"/>
                  </a:lnTo>
                  <a:lnTo>
                    <a:pt x="1693" y="717"/>
                  </a:lnTo>
                  <a:lnTo>
                    <a:pt x="1697" y="707"/>
                  </a:lnTo>
                  <a:lnTo>
                    <a:pt x="1703" y="697"/>
                  </a:lnTo>
                  <a:lnTo>
                    <a:pt x="1699" y="727"/>
                  </a:lnTo>
                  <a:lnTo>
                    <a:pt x="1694" y="761"/>
                  </a:lnTo>
                  <a:lnTo>
                    <a:pt x="1691" y="778"/>
                  </a:lnTo>
                  <a:lnTo>
                    <a:pt x="1686" y="794"/>
                  </a:lnTo>
                  <a:lnTo>
                    <a:pt x="1680" y="808"/>
                  </a:lnTo>
                  <a:lnTo>
                    <a:pt x="1677" y="815"/>
                  </a:lnTo>
                  <a:lnTo>
                    <a:pt x="1672" y="821"/>
                  </a:lnTo>
                  <a:lnTo>
                    <a:pt x="1665" y="857"/>
                  </a:lnTo>
                  <a:lnTo>
                    <a:pt x="1656" y="894"/>
                  </a:lnTo>
                  <a:lnTo>
                    <a:pt x="1660" y="893"/>
                  </a:lnTo>
                  <a:lnTo>
                    <a:pt x="1663" y="894"/>
                  </a:lnTo>
                  <a:lnTo>
                    <a:pt x="1665" y="897"/>
                  </a:lnTo>
                  <a:lnTo>
                    <a:pt x="1666" y="902"/>
                  </a:lnTo>
                  <a:lnTo>
                    <a:pt x="1670" y="911"/>
                  </a:lnTo>
                  <a:lnTo>
                    <a:pt x="1672" y="915"/>
                  </a:lnTo>
                  <a:lnTo>
                    <a:pt x="1675" y="919"/>
                  </a:lnTo>
                  <a:lnTo>
                    <a:pt x="1681" y="888"/>
                  </a:lnTo>
                  <a:lnTo>
                    <a:pt x="1688" y="857"/>
                  </a:lnTo>
                  <a:lnTo>
                    <a:pt x="1697" y="827"/>
                  </a:lnTo>
                  <a:lnTo>
                    <a:pt x="1707" y="796"/>
                  </a:lnTo>
                  <a:lnTo>
                    <a:pt x="1726" y="735"/>
                  </a:lnTo>
                  <a:lnTo>
                    <a:pt x="1736" y="703"/>
                  </a:lnTo>
                  <a:lnTo>
                    <a:pt x="1742" y="671"/>
                  </a:lnTo>
                  <a:lnTo>
                    <a:pt x="1742" y="665"/>
                  </a:lnTo>
                  <a:lnTo>
                    <a:pt x="1742" y="658"/>
                  </a:lnTo>
                  <a:lnTo>
                    <a:pt x="1743" y="655"/>
                  </a:lnTo>
                  <a:lnTo>
                    <a:pt x="1744" y="652"/>
                  </a:lnTo>
                  <a:lnTo>
                    <a:pt x="1746" y="650"/>
                  </a:lnTo>
                  <a:lnTo>
                    <a:pt x="1750" y="649"/>
                  </a:lnTo>
                  <a:lnTo>
                    <a:pt x="1750" y="660"/>
                  </a:lnTo>
                  <a:lnTo>
                    <a:pt x="1750" y="671"/>
                  </a:lnTo>
                  <a:lnTo>
                    <a:pt x="1747" y="695"/>
                  </a:lnTo>
                  <a:lnTo>
                    <a:pt x="1743" y="718"/>
                  </a:lnTo>
                  <a:lnTo>
                    <a:pt x="1737" y="743"/>
                  </a:lnTo>
                  <a:lnTo>
                    <a:pt x="1730" y="766"/>
                  </a:lnTo>
                  <a:lnTo>
                    <a:pt x="1724" y="789"/>
                  </a:lnTo>
                  <a:lnTo>
                    <a:pt x="1708" y="837"/>
                  </a:lnTo>
                  <a:lnTo>
                    <a:pt x="1693" y="887"/>
                  </a:lnTo>
                  <a:lnTo>
                    <a:pt x="1686" y="911"/>
                  </a:lnTo>
                  <a:lnTo>
                    <a:pt x="1682" y="935"/>
                  </a:lnTo>
                  <a:lnTo>
                    <a:pt x="1678" y="937"/>
                  </a:lnTo>
                  <a:lnTo>
                    <a:pt x="1675" y="940"/>
                  </a:lnTo>
                  <a:lnTo>
                    <a:pt x="1667" y="945"/>
                  </a:lnTo>
                  <a:lnTo>
                    <a:pt x="1660" y="945"/>
                  </a:lnTo>
                  <a:lnTo>
                    <a:pt x="1651" y="945"/>
                  </a:lnTo>
                  <a:lnTo>
                    <a:pt x="1634" y="944"/>
                  </a:lnTo>
                  <a:lnTo>
                    <a:pt x="1616" y="943"/>
                  </a:lnTo>
                  <a:lnTo>
                    <a:pt x="1606" y="944"/>
                  </a:lnTo>
                  <a:lnTo>
                    <a:pt x="1596" y="945"/>
                  </a:lnTo>
                  <a:lnTo>
                    <a:pt x="1562" y="954"/>
                  </a:lnTo>
                  <a:lnTo>
                    <a:pt x="1527" y="963"/>
                  </a:lnTo>
                  <a:lnTo>
                    <a:pt x="1490" y="972"/>
                  </a:lnTo>
                  <a:lnTo>
                    <a:pt x="1456" y="981"/>
                  </a:lnTo>
                  <a:lnTo>
                    <a:pt x="1438" y="986"/>
                  </a:lnTo>
                  <a:lnTo>
                    <a:pt x="1420" y="993"/>
                  </a:lnTo>
                  <a:lnTo>
                    <a:pt x="1403" y="1000"/>
                  </a:lnTo>
                  <a:lnTo>
                    <a:pt x="1387" y="1008"/>
                  </a:lnTo>
                  <a:lnTo>
                    <a:pt x="1354" y="1025"/>
                  </a:lnTo>
                  <a:lnTo>
                    <a:pt x="1322" y="1040"/>
                  </a:lnTo>
                  <a:lnTo>
                    <a:pt x="1308" y="1047"/>
                  </a:lnTo>
                  <a:lnTo>
                    <a:pt x="1296" y="1055"/>
                  </a:lnTo>
                  <a:lnTo>
                    <a:pt x="1273" y="1069"/>
                  </a:lnTo>
                  <a:lnTo>
                    <a:pt x="1267" y="1072"/>
                  </a:lnTo>
                  <a:lnTo>
                    <a:pt x="1259" y="1074"/>
                  </a:lnTo>
                  <a:lnTo>
                    <a:pt x="1253" y="1077"/>
                  </a:lnTo>
                  <a:lnTo>
                    <a:pt x="1246" y="1080"/>
                  </a:lnTo>
                  <a:lnTo>
                    <a:pt x="1221" y="1099"/>
                  </a:lnTo>
                  <a:lnTo>
                    <a:pt x="1195" y="1117"/>
                  </a:lnTo>
                  <a:lnTo>
                    <a:pt x="1144" y="1154"/>
                  </a:lnTo>
                  <a:lnTo>
                    <a:pt x="1118" y="1174"/>
                  </a:lnTo>
                  <a:lnTo>
                    <a:pt x="1093" y="1194"/>
                  </a:lnTo>
                  <a:lnTo>
                    <a:pt x="1071" y="1215"/>
                  </a:lnTo>
                  <a:lnTo>
                    <a:pt x="1060" y="1227"/>
                  </a:lnTo>
                  <a:lnTo>
                    <a:pt x="1049" y="1239"/>
                  </a:lnTo>
                  <a:lnTo>
                    <a:pt x="1099" y="1210"/>
                  </a:lnTo>
                  <a:lnTo>
                    <a:pt x="1149" y="1182"/>
                  </a:lnTo>
                  <a:lnTo>
                    <a:pt x="1201" y="1155"/>
                  </a:lnTo>
                  <a:lnTo>
                    <a:pt x="1254" y="1129"/>
                  </a:lnTo>
                  <a:lnTo>
                    <a:pt x="1258" y="1125"/>
                  </a:lnTo>
                  <a:lnTo>
                    <a:pt x="1262" y="1122"/>
                  </a:lnTo>
                  <a:lnTo>
                    <a:pt x="1267" y="1119"/>
                  </a:lnTo>
                  <a:lnTo>
                    <a:pt x="1271" y="1116"/>
                  </a:lnTo>
                  <a:lnTo>
                    <a:pt x="1304" y="1102"/>
                  </a:lnTo>
                  <a:lnTo>
                    <a:pt x="1339" y="1090"/>
                  </a:lnTo>
                  <a:lnTo>
                    <a:pt x="1375" y="1079"/>
                  </a:lnTo>
                  <a:lnTo>
                    <a:pt x="1411" y="1070"/>
                  </a:lnTo>
                  <a:lnTo>
                    <a:pt x="1449" y="1061"/>
                  </a:lnTo>
                  <a:lnTo>
                    <a:pt x="1486" y="1054"/>
                  </a:lnTo>
                  <a:lnTo>
                    <a:pt x="1562" y="1040"/>
                  </a:lnTo>
                  <a:lnTo>
                    <a:pt x="1581" y="1035"/>
                  </a:lnTo>
                  <a:lnTo>
                    <a:pt x="1599" y="1031"/>
                  </a:lnTo>
                  <a:lnTo>
                    <a:pt x="1617" y="1029"/>
                  </a:lnTo>
                  <a:lnTo>
                    <a:pt x="1635" y="1027"/>
                  </a:lnTo>
                  <a:lnTo>
                    <a:pt x="1671" y="1024"/>
                  </a:lnTo>
                  <a:lnTo>
                    <a:pt x="1710" y="1020"/>
                  </a:lnTo>
                  <a:lnTo>
                    <a:pt x="1722" y="982"/>
                  </a:lnTo>
                  <a:lnTo>
                    <a:pt x="1733" y="945"/>
                  </a:lnTo>
                  <a:lnTo>
                    <a:pt x="1743" y="908"/>
                  </a:lnTo>
                  <a:lnTo>
                    <a:pt x="1752" y="872"/>
                  </a:lnTo>
                  <a:lnTo>
                    <a:pt x="1769" y="797"/>
                  </a:lnTo>
                  <a:lnTo>
                    <a:pt x="1787" y="720"/>
                  </a:lnTo>
                  <a:lnTo>
                    <a:pt x="1797" y="683"/>
                  </a:lnTo>
                  <a:lnTo>
                    <a:pt x="1808" y="645"/>
                  </a:lnTo>
                  <a:lnTo>
                    <a:pt x="1819" y="607"/>
                  </a:lnTo>
                  <a:lnTo>
                    <a:pt x="1830" y="571"/>
                  </a:lnTo>
                  <a:lnTo>
                    <a:pt x="1838" y="530"/>
                  </a:lnTo>
                  <a:lnTo>
                    <a:pt x="1847" y="488"/>
                  </a:lnTo>
                  <a:lnTo>
                    <a:pt x="1850" y="479"/>
                  </a:lnTo>
                  <a:lnTo>
                    <a:pt x="1853" y="469"/>
                  </a:lnTo>
                  <a:lnTo>
                    <a:pt x="1860" y="451"/>
                  </a:lnTo>
                  <a:lnTo>
                    <a:pt x="1866" y="431"/>
                  </a:lnTo>
                  <a:lnTo>
                    <a:pt x="1868" y="422"/>
                  </a:lnTo>
                  <a:lnTo>
                    <a:pt x="1871" y="412"/>
                  </a:lnTo>
                  <a:lnTo>
                    <a:pt x="1876" y="403"/>
                  </a:lnTo>
                  <a:lnTo>
                    <a:pt x="1880" y="391"/>
                  </a:lnTo>
                  <a:lnTo>
                    <a:pt x="1883" y="378"/>
                  </a:lnTo>
                  <a:lnTo>
                    <a:pt x="1887" y="364"/>
                  </a:lnTo>
                  <a:lnTo>
                    <a:pt x="1893" y="337"/>
                  </a:lnTo>
                  <a:lnTo>
                    <a:pt x="1898" y="313"/>
                  </a:lnTo>
                  <a:lnTo>
                    <a:pt x="1886" y="315"/>
                  </a:lnTo>
                  <a:lnTo>
                    <a:pt x="1873" y="317"/>
                  </a:lnTo>
                  <a:lnTo>
                    <a:pt x="1850" y="321"/>
                  </a:lnTo>
                  <a:lnTo>
                    <a:pt x="1845" y="338"/>
                  </a:lnTo>
                  <a:lnTo>
                    <a:pt x="1839" y="357"/>
                  </a:lnTo>
                  <a:lnTo>
                    <a:pt x="1831" y="394"/>
                  </a:lnTo>
                  <a:lnTo>
                    <a:pt x="1822" y="431"/>
                  </a:lnTo>
                  <a:lnTo>
                    <a:pt x="1817" y="450"/>
                  </a:lnTo>
                  <a:lnTo>
                    <a:pt x="1812" y="467"/>
                  </a:lnTo>
                  <a:lnTo>
                    <a:pt x="1811" y="465"/>
                  </a:lnTo>
                  <a:lnTo>
                    <a:pt x="1809" y="466"/>
                  </a:lnTo>
                  <a:lnTo>
                    <a:pt x="1808" y="480"/>
                  </a:lnTo>
                  <a:lnTo>
                    <a:pt x="1806" y="494"/>
                  </a:lnTo>
                  <a:lnTo>
                    <a:pt x="1799" y="520"/>
                  </a:lnTo>
                  <a:lnTo>
                    <a:pt x="1791" y="547"/>
                  </a:lnTo>
                  <a:lnTo>
                    <a:pt x="1788" y="561"/>
                  </a:lnTo>
                  <a:lnTo>
                    <a:pt x="1785" y="576"/>
                  </a:lnTo>
                  <a:close/>
                  <a:moveTo>
                    <a:pt x="794" y="441"/>
                  </a:moveTo>
                  <a:lnTo>
                    <a:pt x="794" y="441"/>
                  </a:lnTo>
                  <a:lnTo>
                    <a:pt x="787" y="437"/>
                  </a:lnTo>
                  <a:lnTo>
                    <a:pt x="779" y="435"/>
                  </a:lnTo>
                  <a:lnTo>
                    <a:pt x="771" y="434"/>
                  </a:lnTo>
                  <a:lnTo>
                    <a:pt x="763" y="434"/>
                  </a:lnTo>
                  <a:lnTo>
                    <a:pt x="746" y="434"/>
                  </a:lnTo>
                  <a:lnTo>
                    <a:pt x="729" y="434"/>
                  </a:lnTo>
                  <a:lnTo>
                    <a:pt x="717" y="433"/>
                  </a:lnTo>
                  <a:lnTo>
                    <a:pt x="706" y="430"/>
                  </a:lnTo>
                  <a:lnTo>
                    <a:pt x="683" y="426"/>
                  </a:lnTo>
                  <a:lnTo>
                    <a:pt x="673" y="424"/>
                  </a:lnTo>
                  <a:lnTo>
                    <a:pt x="664" y="423"/>
                  </a:lnTo>
                  <a:lnTo>
                    <a:pt x="654" y="423"/>
                  </a:lnTo>
                  <a:lnTo>
                    <a:pt x="646" y="425"/>
                  </a:lnTo>
                  <a:lnTo>
                    <a:pt x="647" y="425"/>
                  </a:lnTo>
                  <a:lnTo>
                    <a:pt x="647" y="426"/>
                  </a:lnTo>
                  <a:lnTo>
                    <a:pt x="646" y="426"/>
                  </a:lnTo>
                  <a:lnTo>
                    <a:pt x="624" y="424"/>
                  </a:lnTo>
                  <a:lnTo>
                    <a:pt x="603" y="422"/>
                  </a:lnTo>
                  <a:lnTo>
                    <a:pt x="581" y="419"/>
                  </a:lnTo>
                  <a:lnTo>
                    <a:pt x="560" y="418"/>
                  </a:lnTo>
                  <a:lnTo>
                    <a:pt x="471" y="418"/>
                  </a:lnTo>
                  <a:lnTo>
                    <a:pt x="464" y="423"/>
                  </a:lnTo>
                  <a:lnTo>
                    <a:pt x="457" y="429"/>
                  </a:lnTo>
                  <a:lnTo>
                    <a:pt x="445" y="444"/>
                  </a:lnTo>
                  <a:lnTo>
                    <a:pt x="435" y="459"/>
                  </a:lnTo>
                  <a:lnTo>
                    <a:pt x="425" y="476"/>
                  </a:lnTo>
                  <a:lnTo>
                    <a:pt x="411" y="497"/>
                  </a:lnTo>
                  <a:lnTo>
                    <a:pt x="398" y="516"/>
                  </a:lnTo>
                  <a:lnTo>
                    <a:pt x="369" y="556"/>
                  </a:lnTo>
                  <a:lnTo>
                    <a:pt x="355" y="575"/>
                  </a:lnTo>
                  <a:lnTo>
                    <a:pt x="342" y="594"/>
                  </a:lnTo>
                  <a:lnTo>
                    <a:pt x="330" y="615"/>
                  </a:lnTo>
                  <a:lnTo>
                    <a:pt x="318" y="635"/>
                  </a:lnTo>
                  <a:lnTo>
                    <a:pt x="317" y="636"/>
                  </a:lnTo>
                  <a:lnTo>
                    <a:pt x="316" y="636"/>
                  </a:lnTo>
                  <a:lnTo>
                    <a:pt x="315" y="635"/>
                  </a:lnTo>
                  <a:lnTo>
                    <a:pt x="314" y="633"/>
                  </a:lnTo>
                  <a:lnTo>
                    <a:pt x="313" y="633"/>
                  </a:lnTo>
                  <a:lnTo>
                    <a:pt x="312" y="635"/>
                  </a:lnTo>
                  <a:lnTo>
                    <a:pt x="306" y="647"/>
                  </a:lnTo>
                  <a:lnTo>
                    <a:pt x="301" y="657"/>
                  </a:lnTo>
                  <a:lnTo>
                    <a:pt x="288" y="680"/>
                  </a:lnTo>
                  <a:lnTo>
                    <a:pt x="273" y="701"/>
                  </a:lnTo>
                  <a:lnTo>
                    <a:pt x="258" y="723"/>
                  </a:lnTo>
                  <a:lnTo>
                    <a:pt x="242" y="744"/>
                  </a:lnTo>
                  <a:lnTo>
                    <a:pt x="227" y="766"/>
                  </a:lnTo>
                  <a:lnTo>
                    <a:pt x="213" y="788"/>
                  </a:lnTo>
                  <a:lnTo>
                    <a:pt x="207" y="800"/>
                  </a:lnTo>
                  <a:lnTo>
                    <a:pt x="201" y="813"/>
                  </a:lnTo>
                  <a:lnTo>
                    <a:pt x="163" y="861"/>
                  </a:lnTo>
                  <a:lnTo>
                    <a:pt x="124" y="911"/>
                  </a:lnTo>
                  <a:lnTo>
                    <a:pt x="87" y="961"/>
                  </a:lnTo>
                  <a:lnTo>
                    <a:pt x="70" y="987"/>
                  </a:lnTo>
                  <a:lnTo>
                    <a:pt x="51" y="1013"/>
                  </a:lnTo>
                  <a:lnTo>
                    <a:pt x="78" y="1015"/>
                  </a:lnTo>
                  <a:lnTo>
                    <a:pt x="105" y="1018"/>
                  </a:lnTo>
                  <a:lnTo>
                    <a:pt x="132" y="1024"/>
                  </a:lnTo>
                  <a:lnTo>
                    <a:pt x="157" y="1028"/>
                  </a:lnTo>
                  <a:lnTo>
                    <a:pt x="210" y="1041"/>
                  </a:lnTo>
                  <a:lnTo>
                    <a:pt x="263" y="1054"/>
                  </a:lnTo>
                  <a:lnTo>
                    <a:pt x="285" y="1060"/>
                  </a:lnTo>
                  <a:lnTo>
                    <a:pt x="306" y="1067"/>
                  </a:lnTo>
                  <a:lnTo>
                    <a:pt x="328" y="1074"/>
                  </a:lnTo>
                  <a:lnTo>
                    <a:pt x="348" y="1080"/>
                  </a:lnTo>
                  <a:lnTo>
                    <a:pt x="376" y="1088"/>
                  </a:lnTo>
                  <a:lnTo>
                    <a:pt x="403" y="1094"/>
                  </a:lnTo>
                  <a:lnTo>
                    <a:pt x="427" y="1100"/>
                  </a:lnTo>
                  <a:lnTo>
                    <a:pt x="450" y="1102"/>
                  </a:lnTo>
                  <a:lnTo>
                    <a:pt x="501" y="1118"/>
                  </a:lnTo>
                  <a:lnTo>
                    <a:pt x="557" y="1135"/>
                  </a:lnTo>
                  <a:lnTo>
                    <a:pt x="615" y="1155"/>
                  </a:lnTo>
                  <a:lnTo>
                    <a:pt x="670" y="1175"/>
                  </a:lnTo>
                  <a:lnTo>
                    <a:pt x="678" y="1179"/>
                  </a:lnTo>
                  <a:lnTo>
                    <a:pt x="684" y="1183"/>
                  </a:lnTo>
                  <a:lnTo>
                    <a:pt x="692" y="1187"/>
                  </a:lnTo>
                  <a:lnTo>
                    <a:pt x="699" y="1191"/>
                  </a:lnTo>
                  <a:lnTo>
                    <a:pt x="713" y="1196"/>
                  </a:lnTo>
                  <a:lnTo>
                    <a:pt x="727" y="1200"/>
                  </a:lnTo>
                  <a:lnTo>
                    <a:pt x="755" y="1208"/>
                  </a:lnTo>
                  <a:lnTo>
                    <a:pt x="769" y="1211"/>
                  </a:lnTo>
                  <a:lnTo>
                    <a:pt x="782" y="1216"/>
                  </a:lnTo>
                  <a:lnTo>
                    <a:pt x="793" y="1223"/>
                  </a:lnTo>
                  <a:lnTo>
                    <a:pt x="799" y="1227"/>
                  </a:lnTo>
                  <a:lnTo>
                    <a:pt x="804" y="1231"/>
                  </a:lnTo>
                  <a:lnTo>
                    <a:pt x="819" y="1236"/>
                  </a:lnTo>
                  <a:lnTo>
                    <a:pt x="833" y="1241"/>
                  </a:lnTo>
                  <a:lnTo>
                    <a:pt x="846" y="1247"/>
                  </a:lnTo>
                  <a:lnTo>
                    <a:pt x="858" y="1254"/>
                  </a:lnTo>
                  <a:lnTo>
                    <a:pt x="881" y="1269"/>
                  </a:lnTo>
                  <a:lnTo>
                    <a:pt x="893" y="1276"/>
                  </a:lnTo>
                  <a:lnTo>
                    <a:pt x="905" y="1284"/>
                  </a:lnTo>
                  <a:lnTo>
                    <a:pt x="900" y="1261"/>
                  </a:lnTo>
                  <a:lnTo>
                    <a:pt x="897" y="1239"/>
                  </a:lnTo>
                  <a:lnTo>
                    <a:pt x="895" y="1217"/>
                  </a:lnTo>
                  <a:lnTo>
                    <a:pt x="893" y="1196"/>
                  </a:lnTo>
                  <a:lnTo>
                    <a:pt x="889" y="1115"/>
                  </a:lnTo>
                  <a:lnTo>
                    <a:pt x="895" y="1033"/>
                  </a:lnTo>
                  <a:lnTo>
                    <a:pt x="899" y="955"/>
                  </a:lnTo>
                  <a:lnTo>
                    <a:pt x="900" y="879"/>
                  </a:lnTo>
                  <a:lnTo>
                    <a:pt x="899" y="803"/>
                  </a:lnTo>
                  <a:lnTo>
                    <a:pt x="898" y="785"/>
                  </a:lnTo>
                  <a:lnTo>
                    <a:pt x="895" y="768"/>
                  </a:lnTo>
                  <a:lnTo>
                    <a:pt x="891" y="751"/>
                  </a:lnTo>
                  <a:lnTo>
                    <a:pt x="885" y="735"/>
                  </a:lnTo>
                  <a:lnTo>
                    <a:pt x="880" y="717"/>
                  </a:lnTo>
                  <a:lnTo>
                    <a:pt x="876" y="701"/>
                  </a:lnTo>
                  <a:lnTo>
                    <a:pt x="873" y="684"/>
                  </a:lnTo>
                  <a:lnTo>
                    <a:pt x="872" y="666"/>
                  </a:lnTo>
                  <a:lnTo>
                    <a:pt x="867" y="660"/>
                  </a:lnTo>
                  <a:lnTo>
                    <a:pt x="864" y="653"/>
                  </a:lnTo>
                  <a:lnTo>
                    <a:pt x="862" y="647"/>
                  </a:lnTo>
                  <a:lnTo>
                    <a:pt x="861" y="640"/>
                  </a:lnTo>
                  <a:lnTo>
                    <a:pt x="875" y="622"/>
                  </a:lnTo>
                  <a:lnTo>
                    <a:pt x="889" y="602"/>
                  </a:lnTo>
                  <a:lnTo>
                    <a:pt x="902" y="580"/>
                  </a:lnTo>
                  <a:lnTo>
                    <a:pt x="914" y="559"/>
                  </a:lnTo>
                  <a:lnTo>
                    <a:pt x="939" y="514"/>
                  </a:lnTo>
                  <a:lnTo>
                    <a:pt x="964" y="469"/>
                  </a:lnTo>
                  <a:lnTo>
                    <a:pt x="920" y="459"/>
                  </a:lnTo>
                  <a:lnTo>
                    <a:pt x="876" y="449"/>
                  </a:lnTo>
                  <a:lnTo>
                    <a:pt x="854" y="444"/>
                  </a:lnTo>
                  <a:lnTo>
                    <a:pt x="833" y="441"/>
                  </a:lnTo>
                  <a:lnTo>
                    <a:pt x="814" y="440"/>
                  </a:lnTo>
                  <a:lnTo>
                    <a:pt x="794" y="441"/>
                  </a:lnTo>
                  <a:close/>
                  <a:moveTo>
                    <a:pt x="1957" y="430"/>
                  </a:moveTo>
                  <a:lnTo>
                    <a:pt x="1957" y="430"/>
                  </a:lnTo>
                  <a:lnTo>
                    <a:pt x="1927" y="430"/>
                  </a:lnTo>
                  <a:lnTo>
                    <a:pt x="1913" y="433"/>
                  </a:lnTo>
                  <a:lnTo>
                    <a:pt x="1898" y="436"/>
                  </a:lnTo>
                  <a:lnTo>
                    <a:pt x="1892" y="437"/>
                  </a:lnTo>
                  <a:lnTo>
                    <a:pt x="1886" y="439"/>
                  </a:lnTo>
                  <a:lnTo>
                    <a:pt x="1882" y="441"/>
                  </a:lnTo>
                  <a:lnTo>
                    <a:pt x="1881" y="443"/>
                  </a:lnTo>
                  <a:lnTo>
                    <a:pt x="1880" y="446"/>
                  </a:lnTo>
                  <a:lnTo>
                    <a:pt x="1881" y="451"/>
                  </a:lnTo>
                  <a:lnTo>
                    <a:pt x="1895" y="454"/>
                  </a:lnTo>
                  <a:lnTo>
                    <a:pt x="1911" y="455"/>
                  </a:lnTo>
                  <a:lnTo>
                    <a:pt x="1928" y="455"/>
                  </a:lnTo>
                  <a:lnTo>
                    <a:pt x="1938" y="453"/>
                  </a:lnTo>
                  <a:lnTo>
                    <a:pt x="1947" y="451"/>
                  </a:lnTo>
                  <a:lnTo>
                    <a:pt x="1947" y="454"/>
                  </a:lnTo>
                  <a:lnTo>
                    <a:pt x="1948" y="455"/>
                  </a:lnTo>
                  <a:lnTo>
                    <a:pt x="1950" y="456"/>
                  </a:lnTo>
                  <a:lnTo>
                    <a:pt x="1952" y="456"/>
                  </a:lnTo>
                  <a:lnTo>
                    <a:pt x="1952" y="472"/>
                  </a:lnTo>
                  <a:lnTo>
                    <a:pt x="1950" y="487"/>
                  </a:lnTo>
                  <a:lnTo>
                    <a:pt x="1948" y="502"/>
                  </a:lnTo>
                  <a:lnTo>
                    <a:pt x="1944" y="516"/>
                  </a:lnTo>
                  <a:lnTo>
                    <a:pt x="1937" y="545"/>
                  </a:lnTo>
                  <a:lnTo>
                    <a:pt x="1928" y="574"/>
                  </a:lnTo>
                  <a:lnTo>
                    <a:pt x="1908" y="629"/>
                  </a:lnTo>
                  <a:lnTo>
                    <a:pt x="1899" y="655"/>
                  </a:lnTo>
                  <a:lnTo>
                    <a:pt x="1892" y="682"/>
                  </a:lnTo>
                  <a:lnTo>
                    <a:pt x="1879" y="736"/>
                  </a:lnTo>
                  <a:lnTo>
                    <a:pt x="1874" y="762"/>
                  </a:lnTo>
                  <a:lnTo>
                    <a:pt x="1866" y="789"/>
                  </a:lnTo>
                  <a:lnTo>
                    <a:pt x="1859" y="818"/>
                  </a:lnTo>
                  <a:lnTo>
                    <a:pt x="1850" y="847"/>
                  </a:lnTo>
                  <a:lnTo>
                    <a:pt x="1842" y="876"/>
                  </a:lnTo>
                  <a:lnTo>
                    <a:pt x="1833" y="905"/>
                  </a:lnTo>
                  <a:lnTo>
                    <a:pt x="1824" y="933"/>
                  </a:lnTo>
                  <a:lnTo>
                    <a:pt x="1815" y="960"/>
                  </a:lnTo>
                  <a:lnTo>
                    <a:pt x="1806" y="987"/>
                  </a:lnTo>
                  <a:lnTo>
                    <a:pt x="1802" y="1001"/>
                  </a:lnTo>
                  <a:lnTo>
                    <a:pt x="1799" y="1015"/>
                  </a:lnTo>
                  <a:lnTo>
                    <a:pt x="1790" y="1061"/>
                  </a:lnTo>
                  <a:lnTo>
                    <a:pt x="1786" y="1085"/>
                  </a:lnTo>
                  <a:lnTo>
                    <a:pt x="1782" y="1107"/>
                  </a:lnTo>
                  <a:lnTo>
                    <a:pt x="1776" y="1127"/>
                  </a:lnTo>
                  <a:lnTo>
                    <a:pt x="1770" y="1149"/>
                  </a:lnTo>
                  <a:lnTo>
                    <a:pt x="1767" y="1159"/>
                  </a:lnTo>
                  <a:lnTo>
                    <a:pt x="1761" y="1168"/>
                  </a:lnTo>
                  <a:lnTo>
                    <a:pt x="1756" y="1177"/>
                  </a:lnTo>
                  <a:lnTo>
                    <a:pt x="1750" y="1185"/>
                  </a:lnTo>
                  <a:lnTo>
                    <a:pt x="1739" y="1181"/>
                  </a:lnTo>
                  <a:lnTo>
                    <a:pt x="1735" y="1179"/>
                  </a:lnTo>
                  <a:lnTo>
                    <a:pt x="1730" y="1177"/>
                  </a:lnTo>
                  <a:lnTo>
                    <a:pt x="1710" y="1177"/>
                  </a:lnTo>
                  <a:lnTo>
                    <a:pt x="1690" y="1177"/>
                  </a:lnTo>
                  <a:lnTo>
                    <a:pt x="1647" y="1175"/>
                  </a:lnTo>
                  <a:lnTo>
                    <a:pt x="1626" y="1174"/>
                  </a:lnTo>
                  <a:lnTo>
                    <a:pt x="1606" y="1175"/>
                  </a:lnTo>
                  <a:lnTo>
                    <a:pt x="1586" y="1176"/>
                  </a:lnTo>
                  <a:lnTo>
                    <a:pt x="1568" y="1179"/>
                  </a:lnTo>
                  <a:lnTo>
                    <a:pt x="1562" y="1175"/>
                  </a:lnTo>
                  <a:lnTo>
                    <a:pt x="1558" y="1174"/>
                  </a:lnTo>
                  <a:lnTo>
                    <a:pt x="1553" y="1174"/>
                  </a:lnTo>
                  <a:lnTo>
                    <a:pt x="1549" y="1175"/>
                  </a:lnTo>
                  <a:lnTo>
                    <a:pt x="1541" y="1179"/>
                  </a:lnTo>
                  <a:lnTo>
                    <a:pt x="1536" y="1181"/>
                  </a:lnTo>
                  <a:lnTo>
                    <a:pt x="1532" y="1182"/>
                  </a:lnTo>
                  <a:lnTo>
                    <a:pt x="1515" y="1184"/>
                  </a:lnTo>
                  <a:lnTo>
                    <a:pt x="1497" y="1185"/>
                  </a:lnTo>
                  <a:lnTo>
                    <a:pt x="1478" y="1186"/>
                  </a:lnTo>
                  <a:lnTo>
                    <a:pt x="1459" y="1187"/>
                  </a:lnTo>
                  <a:lnTo>
                    <a:pt x="1399" y="1195"/>
                  </a:lnTo>
                  <a:lnTo>
                    <a:pt x="1326" y="1202"/>
                  </a:lnTo>
                  <a:lnTo>
                    <a:pt x="1288" y="1207"/>
                  </a:lnTo>
                  <a:lnTo>
                    <a:pt x="1252" y="1212"/>
                  </a:lnTo>
                  <a:lnTo>
                    <a:pt x="1245" y="1214"/>
                  </a:lnTo>
                  <a:lnTo>
                    <a:pt x="1239" y="1216"/>
                  </a:lnTo>
                  <a:lnTo>
                    <a:pt x="1233" y="1220"/>
                  </a:lnTo>
                  <a:lnTo>
                    <a:pt x="1227" y="1221"/>
                  </a:lnTo>
                  <a:lnTo>
                    <a:pt x="1184" y="1231"/>
                  </a:lnTo>
                  <a:lnTo>
                    <a:pt x="1164" y="1237"/>
                  </a:lnTo>
                  <a:lnTo>
                    <a:pt x="1144" y="1243"/>
                  </a:lnTo>
                  <a:lnTo>
                    <a:pt x="1123" y="1250"/>
                  </a:lnTo>
                  <a:lnTo>
                    <a:pt x="1105" y="1258"/>
                  </a:lnTo>
                  <a:lnTo>
                    <a:pt x="1086" y="1267"/>
                  </a:lnTo>
                  <a:lnTo>
                    <a:pt x="1069" y="1278"/>
                  </a:lnTo>
                  <a:lnTo>
                    <a:pt x="1141" y="1268"/>
                  </a:lnTo>
                  <a:lnTo>
                    <a:pt x="1214" y="1259"/>
                  </a:lnTo>
                  <a:lnTo>
                    <a:pt x="1362" y="1241"/>
                  </a:lnTo>
                  <a:lnTo>
                    <a:pt x="1394" y="1236"/>
                  </a:lnTo>
                  <a:lnTo>
                    <a:pt x="1426" y="1230"/>
                  </a:lnTo>
                  <a:lnTo>
                    <a:pt x="1458" y="1226"/>
                  </a:lnTo>
                  <a:lnTo>
                    <a:pt x="1475" y="1225"/>
                  </a:lnTo>
                  <a:lnTo>
                    <a:pt x="1491" y="1225"/>
                  </a:lnTo>
                  <a:lnTo>
                    <a:pt x="1531" y="1226"/>
                  </a:lnTo>
                  <a:lnTo>
                    <a:pt x="1550" y="1226"/>
                  </a:lnTo>
                  <a:lnTo>
                    <a:pt x="1568" y="1226"/>
                  </a:lnTo>
                  <a:lnTo>
                    <a:pt x="1578" y="1225"/>
                  </a:lnTo>
                  <a:lnTo>
                    <a:pt x="1589" y="1224"/>
                  </a:lnTo>
                  <a:lnTo>
                    <a:pt x="1593" y="1224"/>
                  </a:lnTo>
                  <a:lnTo>
                    <a:pt x="1597" y="1226"/>
                  </a:lnTo>
                  <a:lnTo>
                    <a:pt x="1601" y="1229"/>
                  </a:lnTo>
                  <a:lnTo>
                    <a:pt x="1602" y="1236"/>
                  </a:lnTo>
                  <a:lnTo>
                    <a:pt x="1594" y="1239"/>
                  </a:lnTo>
                  <a:lnTo>
                    <a:pt x="1586" y="1241"/>
                  </a:lnTo>
                  <a:lnTo>
                    <a:pt x="1577" y="1241"/>
                  </a:lnTo>
                  <a:lnTo>
                    <a:pt x="1569" y="1241"/>
                  </a:lnTo>
                  <a:lnTo>
                    <a:pt x="1551" y="1239"/>
                  </a:lnTo>
                  <a:lnTo>
                    <a:pt x="1534" y="1237"/>
                  </a:lnTo>
                  <a:lnTo>
                    <a:pt x="1511" y="1238"/>
                  </a:lnTo>
                  <a:lnTo>
                    <a:pt x="1487" y="1239"/>
                  </a:lnTo>
                  <a:lnTo>
                    <a:pt x="1440" y="1244"/>
                  </a:lnTo>
                  <a:lnTo>
                    <a:pt x="1396" y="1251"/>
                  </a:lnTo>
                  <a:lnTo>
                    <a:pt x="1357" y="1255"/>
                  </a:lnTo>
                  <a:lnTo>
                    <a:pt x="1290" y="1261"/>
                  </a:lnTo>
                  <a:lnTo>
                    <a:pt x="1232" y="1268"/>
                  </a:lnTo>
                  <a:lnTo>
                    <a:pt x="1211" y="1271"/>
                  </a:lnTo>
                  <a:lnTo>
                    <a:pt x="1190" y="1275"/>
                  </a:lnTo>
                  <a:lnTo>
                    <a:pt x="1169" y="1281"/>
                  </a:lnTo>
                  <a:lnTo>
                    <a:pt x="1149" y="1284"/>
                  </a:lnTo>
                  <a:lnTo>
                    <a:pt x="1106" y="1288"/>
                  </a:lnTo>
                  <a:lnTo>
                    <a:pt x="1087" y="1290"/>
                  </a:lnTo>
                  <a:lnTo>
                    <a:pt x="1067" y="1293"/>
                  </a:lnTo>
                  <a:lnTo>
                    <a:pt x="1049" y="1298"/>
                  </a:lnTo>
                  <a:lnTo>
                    <a:pt x="1032" y="1303"/>
                  </a:lnTo>
                  <a:lnTo>
                    <a:pt x="1015" y="1311"/>
                  </a:lnTo>
                  <a:lnTo>
                    <a:pt x="999" y="1320"/>
                  </a:lnTo>
                  <a:lnTo>
                    <a:pt x="1002" y="1322"/>
                  </a:lnTo>
                  <a:lnTo>
                    <a:pt x="1003" y="1326"/>
                  </a:lnTo>
                  <a:lnTo>
                    <a:pt x="1004" y="1330"/>
                  </a:lnTo>
                  <a:lnTo>
                    <a:pt x="1004" y="1335"/>
                  </a:lnTo>
                  <a:lnTo>
                    <a:pt x="1026" y="1326"/>
                  </a:lnTo>
                  <a:lnTo>
                    <a:pt x="1047" y="1317"/>
                  </a:lnTo>
                  <a:lnTo>
                    <a:pt x="1071" y="1311"/>
                  </a:lnTo>
                  <a:lnTo>
                    <a:pt x="1095" y="1306"/>
                  </a:lnTo>
                  <a:lnTo>
                    <a:pt x="1167" y="1298"/>
                  </a:lnTo>
                  <a:lnTo>
                    <a:pt x="1242" y="1290"/>
                  </a:lnTo>
                  <a:lnTo>
                    <a:pt x="1318" y="1285"/>
                  </a:lnTo>
                  <a:lnTo>
                    <a:pt x="1396" y="1278"/>
                  </a:lnTo>
                  <a:lnTo>
                    <a:pt x="1474" y="1272"/>
                  </a:lnTo>
                  <a:lnTo>
                    <a:pt x="1554" y="1266"/>
                  </a:lnTo>
                  <a:lnTo>
                    <a:pt x="1631" y="1258"/>
                  </a:lnTo>
                  <a:lnTo>
                    <a:pt x="1707" y="1250"/>
                  </a:lnTo>
                  <a:lnTo>
                    <a:pt x="1725" y="1248"/>
                  </a:lnTo>
                  <a:lnTo>
                    <a:pt x="1744" y="1248"/>
                  </a:lnTo>
                  <a:lnTo>
                    <a:pt x="1782" y="1251"/>
                  </a:lnTo>
                  <a:lnTo>
                    <a:pt x="1799" y="1250"/>
                  </a:lnTo>
                  <a:lnTo>
                    <a:pt x="1807" y="1248"/>
                  </a:lnTo>
                  <a:lnTo>
                    <a:pt x="1816" y="1247"/>
                  </a:lnTo>
                  <a:lnTo>
                    <a:pt x="1823" y="1245"/>
                  </a:lnTo>
                  <a:lnTo>
                    <a:pt x="1831" y="1241"/>
                  </a:lnTo>
                  <a:lnTo>
                    <a:pt x="1837" y="1237"/>
                  </a:lnTo>
                  <a:lnTo>
                    <a:pt x="1844" y="1231"/>
                  </a:lnTo>
                  <a:lnTo>
                    <a:pt x="1853" y="1203"/>
                  </a:lnTo>
                  <a:lnTo>
                    <a:pt x="1861" y="1176"/>
                  </a:lnTo>
                  <a:lnTo>
                    <a:pt x="1867" y="1147"/>
                  </a:lnTo>
                  <a:lnTo>
                    <a:pt x="1873" y="1118"/>
                  </a:lnTo>
                  <a:lnTo>
                    <a:pt x="1884" y="1059"/>
                  </a:lnTo>
                  <a:lnTo>
                    <a:pt x="1890" y="1030"/>
                  </a:lnTo>
                  <a:lnTo>
                    <a:pt x="1897" y="1001"/>
                  </a:lnTo>
                  <a:lnTo>
                    <a:pt x="1903" y="982"/>
                  </a:lnTo>
                  <a:lnTo>
                    <a:pt x="1909" y="964"/>
                  </a:lnTo>
                  <a:lnTo>
                    <a:pt x="1915" y="944"/>
                  </a:lnTo>
                  <a:lnTo>
                    <a:pt x="1922" y="926"/>
                  </a:lnTo>
                  <a:lnTo>
                    <a:pt x="1933" y="884"/>
                  </a:lnTo>
                  <a:lnTo>
                    <a:pt x="1938" y="863"/>
                  </a:lnTo>
                  <a:lnTo>
                    <a:pt x="1943" y="843"/>
                  </a:lnTo>
                  <a:lnTo>
                    <a:pt x="1948" y="822"/>
                  </a:lnTo>
                  <a:lnTo>
                    <a:pt x="1953" y="802"/>
                  </a:lnTo>
                  <a:lnTo>
                    <a:pt x="1958" y="782"/>
                  </a:lnTo>
                  <a:lnTo>
                    <a:pt x="1963" y="760"/>
                  </a:lnTo>
                  <a:lnTo>
                    <a:pt x="1972" y="717"/>
                  </a:lnTo>
                  <a:lnTo>
                    <a:pt x="1977" y="696"/>
                  </a:lnTo>
                  <a:lnTo>
                    <a:pt x="1982" y="676"/>
                  </a:lnTo>
                  <a:lnTo>
                    <a:pt x="1985" y="667"/>
                  </a:lnTo>
                  <a:lnTo>
                    <a:pt x="1988" y="661"/>
                  </a:lnTo>
                  <a:lnTo>
                    <a:pt x="1993" y="653"/>
                  </a:lnTo>
                  <a:lnTo>
                    <a:pt x="1995" y="645"/>
                  </a:lnTo>
                  <a:lnTo>
                    <a:pt x="2000" y="617"/>
                  </a:lnTo>
                  <a:lnTo>
                    <a:pt x="2004" y="588"/>
                  </a:lnTo>
                  <a:lnTo>
                    <a:pt x="2009" y="560"/>
                  </a:lnTo>
                  <a:lnTo>
                    <a:pt x="2011" y="546"/>
                  </a:lnTo>
                  <a:lnTo>
                    <a:pt x="2014" y="533"/>
                  </a:lnTo>
                  <a:lnTo>
                    <a:pt x="2014" y="521"/>
                  </a:lnTo>
                  <a:lnTo>
                    <a:pt x="2016" y="510"/>
                  </a:lnTo>
                  <a:lnTo>
                    <a:pt x="2021" y="482"/>
                  </a:lnTo>
                  <a:lnTo>
                    <a:pt x="2024" y="468"/>
                  </a:lnTo>
                  <a:lnTo>
                    <a:pt x="2025" y="454"/>
                  </a:lnTo>
                  <a:lnTo>
                    <a:pt x="2024" y="449"/>
                  </a:lnTo>
                  <a:lnTo>
                    <a:pt x="2021" y="442"/>
                  </a:lnTo>
                  <a:lnTo>
                    <a:pt x="2019" y="437"/>
                  </a:lnTo>
                  <a:lnTo>
                    <a:pt x="2016" y="431"/>
                  </a:lnTo>
                  <a:lnTo>
                    <a:pt x="2010" y="429"/>
                  </a:lnTo>
                  <a:lnTo>
                    <a:pt x="2002" y="428"/>
                  </a:lnTo>
                  <a:lnTo>
                    <a:pt x="1995" y="427"/>
                  </a:lnTo>
                  <a:lnTo>
                    <a:pt x="1987" y="427"/>
                  </a:lnTo>
                  <a:lnTo>
                    <a:pt x="1972" y="429"/>
                  </a:lnTo>
                  <a:lnTo>
                    <a:pt x="1957" y="430"/>
                  </a:lnTo>
                  <a:close/>
                  <a:moveTo>
                    <a:pt x="1876" y="466"/>
                  </a:moveTo>
                  <a:lnTo>
                    <a:pt x="1876" y="466"/>
                  </a:lnTo>
                  <a:lnTo>
                    <a:pt x="1867" y="496"/>
                  </a:lnTo>
                  <a:lnTo>
                    <a:pt x="1859" y="525"/>
                  </a:lnTo>
                  <a:lnTo>
                    <a:pt x="1845" y="585"/>
                  </a:lnTo>
                  <a:lnTo>
                    <a:pt x="1831" y="645"/>
                  </a:lnTo>
                  <a:lnTo>
                    <a:pt x="1823" y="673"/>
                  </a:lnTo>
                  <a:lnTo>
                    <a:pt x="1815" y="703"/>
                  </a:lnTo>
                  <a:lnTo>
                    <a:pt x="1796" y="771"/>
                  </a:lnTo>
                  <a:lnTo>
                    <a:pt x="1791" y="789"/>
                  </a:lnTo>
                  <a:lnTo>
                    <a:pt x="1787" y="807"/>
                  </a:lnTo>
                  <a:lnTo>
                    <a:pt x="1780" y="844"/>
                  </a:lnTo>
                  <a:lnTo>
                    <a:pt x="1770" y="881"/>
                  </a:lnTo>
                  <a:lnTo>
                    <a:pt x="1759" y="919"/>
                  </a:lnTo>
                  <a:lnTo>
                    <a:pt x="1747" y="955"/>
                  </a:lnTo>
                  <a:lnTo>
                    <a:pt x="1737" y="991"/>
                  </a:lnTo>
                  <a:lnTo>
                    <a:pt x="1736" y="999"/>
                  </a:lnTo>
                  <a:lnTo>
                    <a:pt x="1736" y="1008"/>
                  </a:lnTo>
                  <a:lnTo>
                    <a:pt x="1735" y="1011"/>
                  </a:lnTo>
                  <a:lnTo>
                    <a:pt x="1733" y="1015"/>
                  </a:lnTo>
                  <a:lnTo>
                    <a:pt x="1730" y="1017"/>
                  </a:lnTo>
                  <a:lnTo>
                    <a:pt x="1726" y="1020"/>
                  </a:lnTo>
                  <a:lnTo>
                    <a:pt x="1728" y="1025"/>
                  </a:lnTo>
                  <a:lnTo>
                    <a:pt x="1729" y="1029"/>
                  </a:lnTo>
                  <a:lnTo>
                    <a:pt x="1729" y="1032"/>
                  </a:lnTo>
                  <a:lnTo>
                    <a:pt x="1726" y="1036"/>
                  </a:lnTo>
                  <a:lnTo>
                    <a:pt x="1683" y="1038"/>
                  </a:lnTo>
                  <a:lnTo>
                    <a:pt x="1639" y="1042"/>
                  </a:lnTo>
                  <a:lnTo>
                    <a:pt x="1593" y="1046"/>
                  </a:lnTo>
                  <a:lnTo>
                    <a:pt x="1547" y="1054"/>
                  </a:lnTo>
                  <a:lnTo>
                    <a:pt x="1512" y="1061"/>
                  </a:lnTo>
                  <a:lnTo>
                    <a:pt x="1478" y="1069"/>
                  </a:lnTo>
                  <a:lnTo>
                    <a:pt x="1442" y="1076"/>
                  </a:lnTo>
                  <a:lnTo>
                    <a:pt x="1409" y="1085"/>
                  </a:lnTo>
                  <a:lnTo>
                    <a:pt x="1376" y="1095"/>
                  </a:lnTo>
                  <a:lnTo>
                    <a:pt x="1343" y="1106"/>
                  </a:lnTo>
                  <a:lnTo>
                    <a:pt x="1311" y="1118"/>
                  </a:lnTo>
                  <a:lnTo>
                    <a:pt x="1279" y="1131"/>
                  </a:lnTo>
                  <a:lnTo>
                    <a:pt x="1260" y="1139"/>
                  </a:lnTo>
                  <a:lnTo>
                    <a:pt x="1241" y="1149"/>
                  </a:lnTo>
                  <a:lnTo>
                    <a:pt x="1203" y="1170"/>
                  </a:lnTo>
                  <a:lnTo>
                    <a:pt x="1129" y="1212"/>
                  </a:lnTo>
                  <a:lnTo>
                    <a:pt x="1091" y="1233"/>
                  </a:lnTo>
                  <a:lnTo>
                    <a:pt x="1073" y="1244"/>
                  </a:lnTo>
                  <a:lnTo>
                    <a:pt x="1055" y="1255"/>
                  </a:lnTo>
                  <a:lnTo>
                    <a:pt x="1027" y="1271"/>
                  </a:lnTo>
                  <a:lnTo>
                    <a:pt x="1013" y="1280"/>
                  </a:lnTo>
                  <a:lnTo>
                    <a:pt x="1001" y="1289"/>
                  </a:lnTo>
                  <a:lnTo>
                    <a:pt x="995" y="1294"/>
                  </a:lnTo>
                  <a:lnTo>
                    <a:pt x="993" y="1299"/>
                  </a:lnTo>
                  <a:lnTo>
                    <a:pt x="991" y="1301"/>
                  </a:lnTo>
                  <a:lnTo>
                    <a:pt x="993" y="1303"/>
                  </a:lnTo>
                  <a:lnTo>
                    <a:pt x="995" y="1303"/>
                  </a:lnTo>
                  <a:lnTo>
                    <a:pt x="998" y="1302"/>
                  </a:lnTo>
                  <a:lnTo>
                    <a:pt x="1003" y="1299"/>
                  </a:lnTo>
                  <a:lnTo>
                    <a:pt x="1009" y="1293"/>
                  </a:lnTo>
                  <a:lnTo>
                    <a:pt x="1013" y="1289"/>
                  </a:lnTo>
                  <a:lnTo>
                    <a:pt x="1025" y="1283"/>
                  </a:lnTo>
                  <a:lnTo>
                    <a:pt x="1036" y="1276"/>
                  </a:lnTo>
                  <a:lnTo>
                    <a:pt x="1061" y="1263"/>
                  </a:lnTo>
                  <a:lnTo>
                    <a:pt x="1087" y="1252"/>
                  </a:lnTo>
                  <a:lnTo>
                    <a:pt x="1111" y="1241"/>
                  </a:lnTo>
                  <a:lnTo>
                    <a:pt x="1131" y="1232"/>
                  </a:lnTo>
                  <a:lnTo>
                    <a:pt x="1150" y="1225"/>
                  </a:lnTo>
                  <a:lnTo>
                    <a:pt x="1170" y="1218"/>
                  </a:lnTo>
                  <a:lnTo>
                    <a:pt x="1191" y="1212"/>
                  </a:lnTo>
                  <a:lnTo>
                    <a:pt x="1211" y="1207"/>
                  </a:lnTo>
                  <a:lnTo>
                    <a:pt x="1232" y="1202"/>
                  </a:lnTo>
                  <a:lnTo>
                    <a:pt x="1275" y="1194"/>
                  </a:lnTo>
                  <a:lnTo>
                    <a:pt x="1320" y="1187"/>
                  </a:lnTo>
                  <a:lnTo>
                    <a:pt x="1365" y="1182"/>
                  </a:lnTo>
                  <a:lnTo>
                    <a:pt x="1456" y="1174"/>
                  </a:lnTo>
                  <a:lnTo>
                    <a:pt x="1529" y="1166"/>
                  </a:lnTo>
                  <a:lnTo>
                    <a:pt x="1565" y="1162"/>
                  </a:lnTo>
                  <a:lnTo>
                    <a:pt x="1603" y="1160"/>
                  </a:lnTo>
                  <a:lnTo>
                    <a:pt x="1639" y="1157"/>
                  </a:lnTo>
                  <a:lnTo>
                    <a:pt x="1677" y="1159"/>
                  </a:lnTo>
                  <a:lnTo>
                    <a:pt x="1714" y="1161"/>
                  </a:lnTo>
                  <a:lnTo>
                    <a:pt x="1732" y="1163"/>
                  </a:lnTo>
                  <a:lnTo>
                    <a:pt x="1751" y="1166"/>
                  </a:lnTo>
                  <a:lnTo>
                    <a:pt x="1775" y="1067"/>
                  </a:lnTo>
                  <a:lnTo>
                    <a:pt x="1801" y="967"/>
                  </a:lnTo>
                  <a:lnTo>
                    <a:pt x="1829" y="867"/>
                  </a:lnTo>
                  <a:lnTo>
                    <a:pt x="1856" y="773"/>
                  </a:lnTo>
                  <a:lnTo>
                    <a:pt x="1858" y="766"/>
                  </a:lnTo>
                  <a:lnTo>
                    <a:pt x="1859" y="758"/>
                  </a:lnTo>
                  <a:lnTo>
                    <a:pt x="1861" y="743"/>
                  </a:lnTo>
                  <a:lnTo>
                    <a:pt x="1865" y="733"/>
                  </a:lnTo>
                  <a:lnTo>
                    <a:pt x="1869" y="723"/>
                  </a:lnTo>
                  <a:lnTo>
                    <a:pt x="1874" y="713"/>
                  </a:lnTo>
                  <a:lnTo>
                    <a:pt x="1877" y="703"/>
                  </a:lnTo>
                  <a:lnTo>
                    <a:pt x="1880" y="692"/>
                  </a:lnTo>
                  <a:lnTo>
                    <a:pt x="1882" y="680"/>
                  </a:lnTo>
                  <a:lnTo>
                    <a:pt x="1884" y="668"/>
                  </a:lnTo>
                  <a:lnTo>
                    <a:pt x="1888" y="655"/>
                  </a:lnTo>
                  <a:lnTo>
                    <a:pt x="1903" y="609"/>
                  </a:lnTo>
                  <a:lnTo>
                    <a:pt x="1917" y="563"/>
                  </a:lnTo>
                  <a:lnTo>
                    <a:pt x="1923" y="541"/>
                  </a:lnTo>
                  <a:lnTo>
                    <a:pt x="1928" y="518"/>
                  </a:lnTo>
                  <a:lnTo>
                    <a:pt x="1933" y="497"/>
                  </a:lnTo>
                  <a:lnTo>
                    <a:pt x="1936" y="476"/>
                  </a:lnTo>
                  <a:lnTo>
                    <a:pt x="1922" y="473"/>
                  </a:lnTo>
                  <a:lnTo>
                    <a:pt x="1906" y="470"/>
                  </a:lnTo>
                  <a:lnTo>
                    <a:pt x="1891" y="468"/>
                  </a:lnTo>
                  <a:lnTo>
                    <a:pt x="1876" y="466"/>
                  </a:lnTo>
                  <a:close/>
                  <a:moveTo>
                    <a:pt x="1783" y="572"/>
                  </a:moveTo>
                  <a:lnTo>
                    <a:pt x="1783" y="572"/>
                  </a:lnTo>
                  <a:lnTo>
                    <a:pt x="1785" y="566"/>
                  </a:lnTo>
                  <a:lnTo>
                    <a:pt x="1786" y="560"/>
                  </a:lnTo>
                  <a:lnTo>
                    <a:pt x="1788" y="554"/>
                  </a:lnTo>
                  <a:lnTo>
                    <a:pt x="1788" y="551"/>
                  </a:lnTo>
                  <a:lnTo>
                    <a:pt x="1787" y="549"/>
                  </a:lnTo>
                  <a:lnTo>
                    <a:pt x="1783" y="561"/>
                  </a:lnTo>
                  <a:lnTo>
                    <a:pt x="1782" y="567"/>
                  </a:lnTo>
                  <a:lnTo>
                    <a:pt x="1782" y="570"/>
                  </a:lnTo>
                  <a:lnTo>
                    <a:pt x="1783" y="572"/>
                  </a:lnTo>
                  <a:close/>
                  <a:moveTo>
                    <a:pt x="1470" y="862"/>
                  </a:moveTo>
                  <a:lnTo>
                    <a:pt x="1470" y="862"/>
                  </a:lnTo>
                  <a:lnTo>
                    <a:pt x="1458" y="864"/>
                  </a:lnTo>
                  <a:lnTo>
                    <a:pt x="1448" y="866"/>
                  </a:lnTo>
                  <a:lnTo>
                    <a:pt x="1425" y="873"/>
                  </a:lnTo>
                  <a:lnTo>
                    <a:pt x="1405" y="881"/>
                  </a:lnTo>
                  <a:lnTo>
                    <a:pt x="1385" y="892"/>
                  </a:lnTo>
                  <a:lnTo>
                    <a:pt x="1366" y="903"/>
                  </a:lnTo>
                  <a:lnTo>
                    <a:pt x="1348" y="913"/>
                  </a:lnTo>
                  <a:lnTo>
                    <a:pt x="1311" y="937"/>
                  </a:lnTo>
                  <a:lnTo>
                    <a:pt x="1282" y="960"/>
                  </a:lnTo>
                  <a:lnTo>
                    <a:pt x="1252" y="983"/>
                  </a:lnTo>
                  <a:lnTo>
                    <a:pt x="1222" y="1005"/>
                  </a:lnTo>
                  <a:lnTo>
                    <a:pt x="1193" y="1029"/>
                  </a:lnTo>
                  <a:lnTo>
                    <a:pt x="1164" y="1059"/>
                  </a:lnTo>
                  <a:lnTo>
                    <a:pt x="1136" y="1089"/>
                  </a:lnTo>
                  <a:lnTo>
                    <a:pt x="1108" y="1121"/>
                  </a:lnTo>
                  <a:lnTo>
                    <a:pt x="1080" y="1152"/>
                  </a:lnTo>
                  <a:lnTo>
                    <a:pt x="1054" y="1185"/>
                  </a:lnTo>
                  <a:lnTo>
                    <a:pt x="1028" y="1218"/>
                  </a:lnTo>
                  <a:lnTo>
                    <a:pt x="1004" y="1252"/>
                  </a:lnTo>
                  <a:lnTo>
                    <a:pt x="982" y="1285"/>
                  </a:lnTo>
                  <a:lnTo>
                    <a:pt x="1017" y="1246"/>
                  </a:lnTo>
                  <a:lnTo>
                    <a:pt x="1055" y="1209"/>
                  </a:lnTo>
                  <a:lnTo>
                    <a:pt x="1075" y="1191"/>
                  </a:lnTo>
                  <a:lnTo>
                    <a:pt x="1094" y="1174"/>
                  </a:lnTo>
                  <a:lnTo>
                    <a:pt x="1115" y="1156"/>
                  </a:lnTo>
                  <a:lnTo>
                    <a:pt x="1136" y="1139"/>
                  </a:lnTo>
                  <a:lnTo>
                    <a:pt x="1142" y="1137"/>
                  </a:lnTo>
                  <a:lnTo>
                    <a:pt x="1149" y="1134"/>
                  </a:lnTo>
                  <a:lnTo>
                    <a:pt x="1162" y="1124"/>
                  </a:lnTo>
                  <a:lnTo>
                    <a:pt x="1185" y="1104"/>
                  </a:lnTo>
                  <a:lnTo>
                    <a:pt x="1200" y="1096"/>
                  </a:lnTo>
                  <a:lnTo>
                    <a:pt x="1215" y="1087"/>
                  </a:lnTo>
                  <a:lnTo>
                    <a:pt x="1243" y="1069"/>
                  </a:lnTo>
                  <a:lnTo>
                    <a:pt x="1271" y="1048"/>
                  </a:lnTo>
                  <a:lnTo>
                    <a:pt x="1285" y="1040"/>
                  </a:lnTo>
                  <a:lnTo>
                    <a:pt x="1300" y="1031"/>
                  </a:lnTo>
                  <a:lnTo>
                    <a:pt x="1329" y="1015"/>
                  </a:lnTo>
                  <a:lnTo>
                    <a:pt x="1359" y="999"/>
                  </a:lnTo>
                  <a:lnTo>
                    <a:pt x="1375" y="991"/>
                  </a:lnTo>
                  <a:lnTo>
                    <a:pt x="1391" y="984"/>
                  </a:lnTo>
                  <a:lnTo>
                    <a:pt x="1407" y="978"/>
                  </a:lnTo>
                  <a:lnTo>
                    <a:pt x="1424" y="972"/>
                  </a:lnTo>
                  <a:lnTo>
                    <a:pt x="1426" y="969"/>
                  </a:lnTo>
                  <a:lnTo>
                    <a:pt x="1429" y="968"/>
                  </a:lnTo>
                  <a:lnTo>
                    <a:pt x="1433" y="966"/>
                  </a:lnTo>
                  <a:lnTo>
                    <a:pt x="1435" y="964"/>
                  </a:lnTo>
                  <a:lnTo>
                    <a:pt x="1485" y="948"/>
                  </a:lnTo>
                  <a:lnTo>
                    <a:pt x="1513" y="939"/>
                  </a:lnTo>
                  <a:lnTo>
                    <a:pt x="1542" y="933"/>
                  </a:lnTo>
                  <a:lnTo>
                    <a:pt x="1572" y="927"/>
                  </a:lnTo>
                  <a:lnTo>
                    <a:pt x="1587" y="925"/>
                  </a:lnTo>
                  <a:lnTo>
                    <a:pt x="1602" y="924"/>
                  </a:lnTo>
                  <a:lnTo>
                    <a:pt x="1617" y="924"/>
                  </a:lnTo>
                  <a:lnTo>
                    <a:pt x="1632" y="925"/>
                  </a:lnTo>
                  <a:lnTo>
                    <a:pt x="1647" y="927"/>
                  </a:lnTo>
                  <a:lnTo>
                    <a:pt x="1661" y="929"/>
                  </a:lnTo>
                  <a:lnTo>
                    <a:pt x="1661" y="926"/>
                  </a:lnTo>
                  <a:lnTo>
                    <a:pt x="1661" y="923"/>
                  </a:lnTo>
                  <a:lnTo>
                    <a:pt x="1659" y="919"/>
                  </a:lnTo>
                  <a:lnTo>
                    <a:pt x="1656" y="914"/>
                  </a:lnTo>
                  <a:lnTo>
                    <a:pt x="1655" y="910"/>
                  </a:lnTo>
                  <a:lnTo>
                    <a:pt x="1626" y="908"/>
                  </a:lnTo>
                  <a:lnTo>
                    <a:pt x="1617" y="904"/>
                  </a:lnTo>
                  <a:lnTo>
                    <a:pt x="1607" y="900"/>
                  </a:lnTo>
                  <a:lnTo>
                    <a:pt x="1596" y="899"/>
                  </a:lnTo>
                  <a:lnTo>
                    <a:pt x="1585" y="898"/>
                  </a:lnTo>
                  <a:lnTo>
                    <a:pt x="1573" y="899"/>
                  </a:lnTo>
                  <a:lnTo>
                    <a:pt x="1561" y="899"/>
                  </a:lnTo>
                  <a:lnTo>
                    <a:pt x="1538" y="903"/>
                  </a:lnTo>
                  <a:lnTo>
                    <a:pt x="1505" y="909"/>
                  </a:lnTo>
                  <a:lnTo>
                    <a:pt x="1489" y="913"/>
                  </a:lnTo>
                  <a:lnTo>
                    <a:pt x="1473" y="918"/>
                  </a:lnTo>
                  <a:lnTo>
                    <a:pt x="1458" y="923"/>
                  </a:lnTo>
                  <a:lnTo>
                    <a:pt x="1443" y="928"/>
                  </a:lnTo>
                  <a:lnTo>
                    <a:pt x="1429" y="935"/>
                  </a:lnTo>
                  <a:lnTo>
                    <a:pt x="1417" y="942"/>
                  </a:lnTo>
                  <a:lnTo>
                    <a:pt x="1407" y="950"/>
                  </a:lnTo>
                  <a:lnTo>
                    <a:pt x="1397" y="957"/>
                  </a:lnTo>
                  <a:lnTo>
                    <a:pt x="1392" y="960"/>
                  </a:lnTo>
                  <a:lnTo>
                    <a:pt x="1388" y="963"/>
                  </a:lnTo>
                  <a:lnTo>
                    <a:pt x="1382" y="965"/>
                  </a:lnTo>
                  <a:lnTo>
                    <a:pt x="1376" y="965"/>
                  </a:lnTo>
                  <a:lnTo>
                    <a:pt x="1380" y="960"/>
                  </a:lnTo>
                  <a:lnTo>
                    <a:pt x="1387" y="957"/>
                  </a:lnTo>
                  <a:lnTo>
                    <a:pt x="1399" y="951"/>
                  </a:lnTo>
                  <a:lnTo>
                    <a:pt x="1408" y="942"/>
                  </a:lnTo>
                  <a:lnTo>
                    <a:pt x="1418" y="934"/>
                  </a:lnTo>
                  <a:lnTo>
                    <a:pt x="1428" y="927"/>
                  </a:lnTo>
                  <a:lnTo>
                    <a:pt x="1439" y="921"/>
                  </a:lnTo>
                  <a:lnTo>
                    <a:pt x="1452" y="915"/>
                  </a:lnTo>
                  <a:lnTo>
                    <a:pt x="1465" y="910"/>
                  </a:lnTo>
                  <a:lnTo>
                    <a:pt x="1478" y="906"/>
                  </a:lnTo>
                  <a:lnTo>
                    <a:pt x="1491" y="902"/>
                  </a:lnTo>
                  <a:lnTo>
                    <a:pt x="1520" y="895"/>
                  </a:lnTo>
                  <a:lnTo>
                    <a:pt x="1551" y="891"/>
                  </a:lnTo>
                  <a:lnTo>
                    <a:pt x="1582" y="888"/>
                  </a:lnTo>
                  <a:lnTo>
                    <a:pt x="1612" y="885"/>
                  </a:lnTo>
                  <a:lnTo>
                    <a:pt x="1612" y="880"/>
                  </a:lnTo>
                  <a:lnTo>
                    <a:pt x="1612" y="876"/>
                  </a:lnTo>
                  <a:lnTo>
                    <a:pt x="1611" y="872"/>
                  </a:lnTo>
                  <a:lnTo>
                    <a:pt x="1609" y="869"/>
                  </a:lnTo>
                  <a:lnTo>
                    <a:pt x="1585" y="869"/>
                  </a:lnTo>
                  <a:lnTo>
                    <a:pt x="1560" y="873"/>
                  </a:lnTo>
                  <a:lnTo>
                    <a:pt x="1535" y="877"/>
                  </a:lnTo>
                  <a:lnTo>
                    <a:pt x="1511" y="882"/>
                  </a:lnTo>
                  <a:lnTo>
                    <a:pt x="1486" y="889"/>
                  </a:lnTo>
                  <a:lnTo>
                    <a:pt x="1464" y="896"/>
                  </a:lnTo>
                  <a:lnTo>
                    <a:pt x="1422" y="910"/>
                  </a:lnTo>
                  <a:lnTo>
                    <a:pt x="1436" y="900"/>
                  </a:lnTo>
                  <a:lnTo>
                    <a:pt x="1451" y="892"/>
                  </a:lnTo>
                  <a:lnTo>
                    <a:pt x="1467" y="885"/>
                  </a:lnTo>
                  <a:lnTo>
                    <a:pt x="1484" y="879"/>
                  </a:lnTo>
                  <a:lnTo>
                    <a:pt x="1502" y="874"/>
                  </a:lnTo>
                  <a:lnTo>
                    <a:pt x="1519" y="868"/>
                  </a:lnTo>
                  <a:lnTo>
                    <a:pt x="1554" y="860"/>
                  </a:lnTo>
                  <a:lnTo>
                    <a:pt x="1511" y="860"/>
                  </a:lnTo>
                  <a:lnTo>
                    <a:pt x="1490" y="860"/>
                  </a:lnTo>
                  <a:lnTo>
                    <a:pt x="1470" y="862"/>
                  </a:lnTo>
                  <a:close/>
                  <a:moveTo>
                    <a:pt x="437" y="1121"/>
                  </a:moveTo>
                  <a:lnTo>
                    <a:pt x="437" y="1121"/>
                  </a:lnTo>
                  <a:lnTo>
                    <a:pt x="430" y="1120"/>
                  </a:lnTo>
                  <a:lnTo>
                    <a:pt x="423" y="1118"/>
                  </a:lnTo>
                  <a:lnTo>
                    <a:pt x="336" y="1093"/>
                  </a:lnTo>
                  <a:lnTo>
                    <a:pt x="294" y="1081"/>
                  </a:lnTo>
                  <a:lnTo>
                    <a:pt x="254" y="1072"/>
                  </a:lnTo>
                  <a:lnTo>
                    <a:pt x="209" y="1062"/>
                  </a:lnTo>
                  <a:lnTo>
                    <a:pt x="163" y="1054"/>
                  </a:lnTo>
                  <a:lnTo>
                    <a:pt x="76" y="1038"/>
                  </a:lnTo>
                  <a:lnTo>
                    <a:pt x="71" y="1041"/>
                  </a:lnTo>
                  <a:lnTo>
                    <a:pt x="65" y="1041"/>
                  </a:lnTo>
                  <a:lnTo>
                    <a:pt x="61" y="1041"/>
                  </a:lnTo>
                  <a:lnTo>
                    <a:pt x="55" y="1042"/>
                  </a:lnTo>
                  <a:lnTo>
                    <a:pt x="49" y="1051"/>
                  </a:lnTo>
                  <a:lnTo>
                    <a:pt x="42" y="1061"/>
                  </a:lnTo>
                  <a:lnTo>
                    <a:pt x="35" y="1070"/>
                  </a:lnTo>
                  <a:lnTo>
                    <a:pt x="30" y="1080"/>
                  </a:lnTo>
                  <a:lnTo>
                    <a:pt x="51" y="1081"/>
                  </a:lnTo>
                  <a:lnTo>
                    <a:pt x="70" y="1084"/>
                  </a:lnTo>
                  <a:lnTo>
                    <a:pt x="107" y="1088"/>
                  </a:lnTo>
                  <a:lnTo>
                    <a:pt x="179" y="1099"/>
                  </a:lnTo>
                  <a:lnTo>
                    <a:pt x="251" y="1110"/>
                  </a:lnTo>
                  <a:lnTo>
                    <a:pt x="321" y="1122"/>
                  </a:lnTo>
                  <a:lnTo>
                    <a:pt x="391" y="1132"/>
                  </a:lnTo>
                  <a:lnTo>
                    <a:pt x="454" y="1139"/>
                  </a:lnTo>
                  <a:lnTo>
                    <a:pt x="487" y="1144"/>
                  </a:lnTo>
                  <a:lnTo>
                    <a:pt x="523" y="1148"/>
                  </a:lnTo>
                  <a:lnTo>
                    <a:pt x="530" y="1151"/>
                  </a:lnTo>
                  <a:lnTo>
                    <a:pt x="534" y="1151"/>
                  </a:lnTo>
                  <a:lnTo>
                    <a:pt x="535" y="1150"/>
                  </a:lnTo>
                  <a:lnTo>
                    <a:pt x="536" y="1148"/>
                  </a:lnTo>
                  <a:lnTo>
                    <a:pt x="487" y="1136"/>
                  </a:lnTo>
                  <a:lnTo>
                    <a:pt x="461" y="1130"/>
                  </a:lnTo>
                  <a:lnTo>
                    <a:pt x="437" y="1121"/>
                  </a:lnTo>
                  <a:close/>
                  <a:moveTo>
                    <a:pt x="657" y="1209"/>
                  </a:moveTo>
                  <a:lnTo>
                    <a:pt x="657" y="1209"/>
                  </a:lnTo>
                  <a:lnTo>
                    <a:pt x="624" y="1195"/>
                  </a:lnTo>
                  <a:lnTo>
                    <a:pt x="607" y="1188"/>
                  </a:lnTo>
                  <a:lnTo>
                    <a:pt x="589" y="1182"/>
                  </a:lnTo>
                  <a:lnTo>
                    <a:pt x="572" y="1176"/>
                  </a:lnTo>
                  <a:lnTo>
                    <a:pt x="555" y="1169"/>
                  </a:lnTo>
                  <a:lnTo>
                    <a:pt x="546" y="1167"/>
                  </a:lnTo>
                  <a:lnTo>
                    <a:pt x="536" y="1166"/>
                  </a:lnTo>
                  <a:lnTo>
                    <a:pt x="515" y="1164"/>
                  </a:lnTo>
                  <a:lnTo>
                    <a:pt x="494" y="1162"/>
                  </a:lnTo>
                  <a:lnTo>
                    <a:pt x="473" y="1159"/>
                  </a:lnTo>
                  <a:lnTo>
                    <a:pt x="442" y="1154"/>
                  </a:lnTo>
                  <a:lnTo>
                    <a:pt x="411" y="1150"/>
                  </a:lnTo>
                  <a:lnTo>
                    <a:pt x="347" y="1142"/>
                  </a:lnTo>
                  <a:lnTo>
                    <a:pt x="307" y="1138"/>
                  </a:lnTo>
                  <a:lnTo>
                    <a:pt x="269" y="1132"/>
                  </a:lnTo>
                  <a:lnTo>
                    <a:pt x="194" y="1118"/>
                  </a:lnTo>
                  <a:lnTo>
                    <a:pt x="156" y="1111"/>
                  </a:lnTo>
                  <a:lnTo>
                    <a:pt x="119" y="1105"/>
                  </a:lnTo>
                  <a:lnTo>
                    <a:pt x="82" y="1100"/>
                  </a:lnTo>
                  <a:lnTo>
                    <a:pt x="46" y="1096"/>
                  </a:lnTo>
                  <a:lnTo>
                    <a:pt x="42" y="1101"/>
                  </a:lnTo>
                  <a:lnTo>
                    <a:pt x="37" y="1105"/>
                  </a:lnTo>
                  <a:lnTo>
                    <a:pt x="30" y="1115"/>
                  </a:lnTo>
                  <a:lnTo>
                    <a:pt x="25" y="1126"/>
                  </a:lnTo>
                  <a:lnTo>
                    <a:pt x="21" y="1136"/>
                  </a:lnTo>
                  <a:lnTo>
                    <a:pt x="57" y="1138"/>
                  </a:lnTo>
                  <a:lnTo>
                    <a:pt x="93" y="1142"/>
                  </a:lnTo>
                  <a:lnTo>
                    <a:pt x="131" y="1147"/>
                  </a:lnTo>
                  <a:lnTo>
                    <a:pt x="169" y="1152"/>
                  </a:lnTo>
                  <a:lnTo>
                    <a:pt x="215" y="1155"/>
                  </a:lnTo>
                  <a:lnTo>
                    <a:pt x="264" y="1157"/>
                  </a:lnTo>
                  <a:lnTo>
                    <a:pt x="313" y="1160"/>
                  </a:lnTo>
                  <a:lnTo>
                    <a:pt x="335" y="1162"/>
                  </a:lnTo>
                  <a:lnTo>
                    <a:pt x="355" y="1164"/>
                  </a:lnTo>
                  <a:lnTo>
                    <a:pt x="393" y="1168"/>
                  </a:lnTo>
                  <a:lnTo>
                    <a:pt x="410" y="1170"/>
                  </a:lnTo>
                  <a:lnTo>
                    <a:pt x="427" y="1174"/>
                  </a:lnTo>
                  <a:lnTo>
                    <a:pt x="430" y="1175"/>
                  </a:lnTo>
                  <a:lnTo>
                    <a:pt x="435" y="1177"/>
                  </a:lnTo>
                  <a:lnTo>
                    <a:pt x="439" y="1179"/>
                  </a:lnTo>
                  <a:lnTo>
                    <a:pt x="442" y="1180"/>
                  </a:lnTo>
                  <a:lnTo>
                    <a:pt x="455" y="1183"/>
                  </a:lnTo>
                  <a:lnTo>
                    <a:pt x="467" y="1184"/>
                  </a:lnTo>
                  <a:lnTo>
                    <a:pt x="491" y="1186"/>
                  </a:lnTo>
                  <a:lnTo>
                    <a:pt x="516" y="1188"/>
                  </a:lnTo>
                  <a:lnTo>
                    <a:pt x="529" y="1191"/>
                  </a:lnTo>
                  <a:lnTo>
                    <a:pt x="541" y="1193"/>
                  </a:lnTo>
                  <a:lnTo>
                    <a:pt x="616" y="1212"/>
                  </a:lnTo>
                  <a:lnTo>
                    <a:pt x="684" y="1231"/>
                  </a:lnTo>
                  <a:lnTo>
                    <a:pt x="710" y="1240"/>
                  </a:lnTo>
                  <a:lnTo>
                    <a:pt x="723" y="1243"/>
                  </a:lnTo>
                  <a:lnTo>
                    <a:pt x="729" y="1243"/>
                  </a:lnTo>
                  <a:lnTo>
                    <a:pt x="736" y="1242"/>
                  </a:lnTo>
                  <a:lnTo>
                    <a:pt x="725" y="1240"/>
                  </a:lnTo>
                  <a:lnTo>
                    <a:pt x="714" y="1236"/>
                  </a:lnTo>
                  <a:lnTo>
                    <a:pt x="695" y="1226"/>
                  </a:lnTo>
                  <a:lnTo>
                    <a:pt x="676" y="1216"/>
                  </a:lnTo>
                  <a:lnTo>
                    <a:pt x="667" y="1212"/>
                  </a:lnTo>
                  <a:lnTo>
                    <a:pt x="657" y="1209"/>
                  </a:lnTo>
                  <a:close/>
                  <a:moveTo>
                    <a:pt x="587" y="1164"/>
                  </a:moveTo>
                  <a:lnTo>
                    <a:pt x="587" y="1164"/>
                  </a:lnTo>
                  <a:lnTo>
                    <a:pt x="564" y="1155"/>
                  </a:lnTo>
                  <a:lnTo>
                    <a:pt x="541" y="1148"/>
                  </a:lnTo>
                  <a:lnTo>
                    <a:pt x="545" y="1151"/>
                  </a:lnTo>
                  <a:lnTo>
                    <a:pt x="550" y="1154"/>
                  </a:lnTo>
                  <a:lnTo>
                    <a:pt x="563" y="1159"/>
                  </a:lnTo>
                  <a:lnTo>
                    <a:pt x="576" y="1162"/>
                  </a:lnTo>
                  <a:lnTo>
                    <a:pt x="587" y="1164"/>
                  </a:lnTo>
                  <a:close/>
                  <a:moveTo>
                    <a:pt x="474" y="1198"/>
                  </a:moveTo>
                  <a:lnTo>
                    <a:pt x="474" y="1198"/>
                  </a:lnTo>
                  <a:lnTo>
                    <a:pt x="439" y="1193"/>
                  </a:lnTo>
                  <a:lnTo>
                    <a:pt x="421" y="1190"/>
                  </a:lnTo>
                  <a:lnTo>
                    <a:pt x="402" y="1187"/>
                  </a:lnTo>
                  <a:lnTo>
                    <a:pt x="370" y="1183"/>
                  </a:lnTo>
                  <a:lnTo>
                    <a:pt x="340" y="1178"/>
                  </a:lnTo>
                  <a:lnTo>
                    <a:pt x="309" y="1172"/>
                  </a:lnTo>
                  <a:lnTo>
                    <a:pt x="296" y="1170"/>
                  </a:lnTo>
                  <a:lnTo>
                    <a:pt x="281" y="1169"/>
                  </a:lnTo>
                  <a:lnTo>
                    <a:pt x="199" y="1167"/>
                  </a:lnTo>
                  <a:lnTo>
                    <a:pt x="161" y="1166"/>
                  </a:lnTo>
                  <a:lnTo>
                    <a:pt x="142" y="1165"/>
                  </a:lnTo>
                  <a:lnTo>
                    <a:pt x="124" y="1163"/>
                  </a:lnTo>
                  <a:lnTo>
                    <a:pt x="91" y="1159"/>
                  </a:lnTo>
                  <a:lnTo>
                    <a:pt x="81" y="1157"/>
                  </a:lnTo>
                  <a:lnTo>
                    <a:pt x="71" y="1155"/>
                  </a:lnTo>
                  <a:lnTo>
                    <a:pt x="61" y="1153"/>
                  </a:lnTo>
                  <a:lnTo>
                    <a:pt x="57" y="1153"/>
                  </a:lnTo>
                  <a:lnTo>
                    <a:pt x="54" y="1153"/>
                  </a:lnTo>
                  <a:lnTo>
                    <a:pt x="48" y="1156"/>
                  </a:lnTo>
                  <a:lnTo>
                    <a:pt x="43" y="1161"/>
                  </a:lnTo>
                  <a:lnTo>
                    <a:pt x="40" y="1167"/>
                  </a:lnTo>
                  <a:lnTo>
                    <a:pt x="36" y="1174"/>
                  </a:lnTo>
                  <a:lnTo>
                    <a:pt x="31" y="1188"/>
                  </a:lnTo>
                  <a:lnTo>
                    <a:pt x="29" y="1201"/>
                  </a:lnTo>
                  <a:lnTo>
                    <a:pt x="39" y="1199"/>
                  </a:lnTo>
                  <a:lnTo>
                    <a:pt x="50" y="1198"/>
                  </a:lnTo>
                  <a:lnTo>
                    <a:pt x="73" y="1197"/>
                  </a:lnTo>
                  <a:lnTo>
                    <a:pt x="82" y="1196"/>
                  </a:lnTo>
                  <a:lnTo>
                    <a:pt x="92" y="1195"/>
                  </a:lnTo>
                  <a:lnTo>
                    <a:pt x="100" y="1192"/>
                  </a:lnTo>
                  <a:lnTo>
                    <a:pt x="103" y="1190"/>
                  </a:lnTo>
                  <a:lnTo>
                    <a:pt x="105" y="1187"/>
                  </a:lnTo>
                  <a:lnTo>
                    <a:pt x="110" y="1192"/>
                  </a:lnTo>
                  <a:lnTo>
                    <a:pt x="118" y="1194"/>
                  </a:lnTo>
                  <a:lnTo>
                    <a:pt x="126" y="1195"/>
                  </a:lnTo>
                  <a:lnTo>
                    <a:pt x="135" y="1194"/>
                  </a:lnTo>
                  <a:lnTo>
                    <a:pt x="153" y="1192"/>
                  </a:lnTo>
                  <a:lnTo>
                    <a:pt x="162" y="1192"/>
                  </a:lnTo>
                  <a:lnTo>
                    <a:pt x="170" y="1191"/>
                  </a:lnTo>
                  <a:lnTo>
                    <a:pt x="178" y="1192"/>
                  </a:lnTo>
                  <a:lnTo>
                    <a:pt x="185" y="1194"/>
                  </a:lnTo>
                  <a:lnTo>
                    <a:pt x="193" y="1195"/>
                  </a:lnTo>
                  <a:lnTo>
                    <a:pt x="201" y="1196"/>
                  </a:lnTo>
                  <a:lnTo>
                    <a:pt x="275" y="1199"/>
                  </a:lnTo>
                  <a:lnTo>
                    <a:pt x="352" y="1200"/>
                  </a:lnTo>
                  <a:lnTo>
                    <a:pt x="372" y="1200"/>
                  </a:lnTo>
                  <a:lnTo>
                    <a:pt x="392" y="1201"/>
                  </a:lnTo>
                  <a:lnTo>
                    <a:pt x="430" y="1205"/>
                  </a:lnTo>
                  <a:lnTo>
                    <a:pt x="469" y="1211"/>
                  </a:lnTo>
                  <a:lnTo>
                    <a:pt x="506" y="1217"/>
                  </a:lnTo>
                  <a:lnTo>
                    <a:pt x="580" y="1230"/>
                  </a:lnTo>
                  <a:lnTo>
                    <a:pt x="616" y="1236"/>
                  </a:lnTo>
                  <a:lnTo>
                    <a:pt x="651" y="1239"/>
                  </a:lnTo>
                  <a:lnTo>
                    <a:pt x="610" y="1226"/>
                  </a:lnTo>
                  <a:lnTo>
                    <a:pt x="567" y="1214"/>
                  </a:lnTo>
                  <a:lnTo>
                    <a:pt x="521" y="1205"/>
                  </a:lnTo>
                  <a:lnTo>
                    <a:pt x="498" y="1201"/>
                  </a:lnTo>
                  <a:lnTo>
                    <a:pt x="474" y="1198"/>
                  </a:lnTo>
                  <a:close/>
                  <a:moveTo>
                    <a:pt x="770" y="1237"/>
                  </a:moveTo>
                  <a:lnTo>
                    <a:pt x="770" y="1237"/>
                  </a:lnTo>
                  <a:lnTo>
                    <a:pt x="798" y="1250"/>
                  </a:lnTo>
                  <a:lnTo>
                    <a:pt x="827" y="1262"/>
                  </a:lnTo>
                  <a:lnTo>
                    <a:pt x="854" y="1275"/>
                  </a:lnTo>
                  <a:lnTo>
                    <a:pt x="882" y="1285"/>
                  </a:lnTo>
                  <a:lnTo>
                    <a:pt x="853" y="1269"/>
                  </a:lnTo>
                  <a:lnTo>
                    <a:pt x="824" y="1255"/>
                  </a:lnTo>
                  <a:lnTo>
                    <a:pt x="794" y="1241"/>
                  </a:lnTo>
                  <a:lnTo>
                    <a:pt x="764" y="1228"/>
                  </a:lnTo>
                  <a:lnTo>
                    <a:pt x="733" y="1216"/>
                  </a:lnTo>
                  <a:lnTo>
                    <a:pt x="702" y="1205"/>
                  </a:lnTo>
                  <a:lnTo>
                    <a:pt x="636" y="1182"/>
                  </a:lnTo>
                  <a:lnTo>
                    <a:pt x="669" y="1197"/>
                  </a:lnTo>
                  <a:lnTo>
                    <a:pt x="702" y="1212"/>
                  </a:lnTo>
                  <a:lnTo>
                    <a:pt x="720" y="1220"/>
                  </a:lnTo>
                  <a:lnTo>
                    <a:pt x="736" y="1227"/>
                  </a:lnTo>
                  <a:lnTo>
                    <a:pt x="753" y="1232"/>
                  </a:lnTo>
                  <a:lnTo>
                    <a:pt x="770" y="1237"/>
                  </a:lnTo>
                  <a:close/>
                  <a:moveTo>
                    <a:pt x="552" y="1239"/>
                  </a:moveTo>
                  <a:lnTo>
                    <a:pt x="552" y="1239"/>
                  </a:lnTo>
                  <a:lnTo>
                    <a:pt x="516" y="1233"/>
                  </a:lnTo>
                  <a:lnTo>
                    <a:pt x="480" y="1226"/>
                  </a:lnTo>
                  <a:lnTo>
                    <a:pt x="441" y="1221"/>
                  </a:lnTo>
                  <a:lnTo>
                    <a:pt x="399" y="1216"/>
                  </a:lnTo>
                  <a:lnTo>
                    <a:pt x="358" y="1213"/>
                  </a:lnTo>
                  <a:lnTo>
                    <a:pt x="314" y="1211"/>
                  </a:lnTo>
                  <a:lnTo>
                    <a:pt x="230" y="1209"/>
                  </a:lnTo>
                  <a:lnTo>
                    <a:pt x="156" y="1207"/>
                  </a:lnTo>
                  <a:lnTo>
                    <a:pt x="151" y="1211"/>
                  </a:lnTo>
                  <a:lnTo>
                    <a:pt x="146" y="1216"/>
                  </a:lnTo>
                  <a:lnTo>
                    <a:pt x="142" y="1222"/>
                  </a:lnTo>
                  <a:lnTo>
                    <a:pt x="138" y="1228"/>
                  </a:lnTo>
                  <a:lnTo>
                    <a:pt x="132" y="1241"/>
                  </a:lnTo>
                  <a:lnTo>
                    <a:pt x="127" y="1256"/>
                  </a:lnTo>
                  <a:lnTo>
                    <a:pt x="118" y="1286"/>
                  </a:lnTo>
                  <a:lnTo>
                    <a:pt x="112" y="1300"/>
                  </a:lnTo>
                  <a:lnTo>
                    <a:pt x="109" y="1307"/>
                  </a:lnTo>
                  <a:lnTo>
                    <a:pt x="105" y="1314"/>
                  </a:lnTo>
                  <a:lnTo>
                    <a:pt x="132" y="1305"/>
                  </a:lnTo>
                  <a:lnTo>
                    <a:pt x="160" y="1296"/>
                  </a:lnTo>
                  <a:lnTo>
                    <a:pt x="190" y="1288"/>
                  </a:lnTo>
                  <a:lnTo>
                    <a:pt x="219" y="1281"/>
                  </a:lnTo>
                  <a:lnTo>
                    <a:pt x="252" y="1274"/>
                  </a:lnTo>
                  <a:lnTo>
                    <a:pt x="284" y="1268"/>
                  </a:lnTo>
                  <a:lnTo>
                    <a:pt x="317" y="1263"/>
                  </a:lnTo>
                  <a:lnTo>
                    <a:pt x="350" y="1260"/>
                  </a:lnTo>
                  <a:lnTo>
                    <a:pt x="379" y="1258"/>
                  </a:lnTo>
                  <a:lnTo>
                    <a:pt x="407" y="1257"/>
                  </a:lnTo>
                  <a:lnTo>
                    <a:pt x="464" y="1257"/>
                  </a:lnTo>
                  <a:lnTo>
                    <a:pt x="520" y="1258"/>
                  </a:lnTo>
                  <a:lnTo>
                    <a:pt x="575" y="1261"/>
                  </a:lnTo>
                  <a:lnTo>
                    <a:pt x="630" y="1267"/>
                  </a:lnTo>
                  <a:lnTo>
                    <a:pt x="682" y="1272"/>
                  </a:lnTo>
                  <a:lnTo>
                    <a:pt x="781" y="1284"/>
                  </a:lnTo>
                  <a:lnTo>
                    <a:pt x="752" y="1275"/>
                  </a:lnTo>
                  <a:lnTo>
                    <a:pt x="723" y="1269"/>
                  </a:lnTo>
                  <a:lnTo>
                    <a:pt x="666" y="1257"/>
                  </a:lnTo>
                  <a:lnTo>
                    <a:pt x="609" y="1247"/>
                  </a:lnTo>
                  <a:lnTo>
                    <a:pt x="552" y="1239"/>
                  </a:lnTo>
                  <a:close/>
                  <a:moveTo>
                    <a:pt x="116" y="1207"/>
                  </a:moveTo>
                  <a:lnTo>
                    <a:pt x="116" y="1207"/>
                  </a:lnTo>
                  <a:lnTo>
                    <a:pt x="110" y="1211"/>
                  </a:lnTo>
                  <a:lnTo>
                    <a:pt x="105" y="1216"/>
                  </a:lnTo>
                  <a:lnTo>
                    <a:pt x="96" y="1227"/>
                  </a:lnTo>
                  <a:lnTo>
                    <a:pt x="89" y="1239"/>
                  </a:lnTo>
                  <a:lnTo>
                    <a:pt x="80" y="1253"/>
                  </a:lnTo>
                  <a:lnTo>
                    <a:pt x="70" y="1271"/>
                  </a:lnTo>
                  <a:lnTo>
                    <a:pt x="59" y="1289"/>
                  </a:lnTo>
                  <a:lnTo>
                    <a:pt x="44" y="1316"/>
                  </a:lnTo>
                  <a:lnTo>
                    <a:pt x="37" y="1329"/>
                  </a:lnTo>
                  <a:lnTo>
                    <a:pt x="32" y="1342"/>
                  </a:lnTo>
                  <a:lnTo>
                    <a:pt x="27" y="1354"/>
                  </a:lnTo>
                  <a:lnTo>
                    <a:pt x="24" y="1368"/>
                  </a:lnTo>
                  <a:lnTo>
                    <a:pt x="21" y="1382"/>
                  </a:lnTo>
                  <a:lnTo>
                    <a:pt x="21" y="1397"/>
                  </a:lnTo>
                  <a:lnTo>
                    <a:pt x="35" y="1403"/>
                  </a:lnTo>
                  <a:lnTo>
                    <a:pt x="49" y="1406"/>
                  </a:lnTo>
                  <a:lnTo>
                    <a:pt x="64" y="1409"/>
                  </a:lnTo>
                  <a:lnTo>
                    <a:pt x="79" y="1411"/>
                  </a:lnTo>
                  <a:lnTo>
                    <a:pt x="94" y="1412"/>
                  </a:lnTo>
                  <a:lnTo>
                    <a:pt x="109" y="1412"/>
                  </a:lnTo>
                  <a:lnTo>
                    <a:pt x="140" y="1412"/>
                  </a:lnTo>
                  <a:lnTo>
                    <a:pt x="171" y="1410"/>
                  </a:lnTo>
                  <a:lnTo>
                    <a:pt x="201" y="1407"/>
                  </a:lnTo>
                  <a:lnTo>
                    <a:pt x="230" y="1405"/>
                  </a:lnTo>
                  <a:lnTo>
                    <a:pt x="258" y="1404"/>
                  </a:lnTo>
                  <a:lnTo>
                    <a:pt x="289" y="1404"/>
                  </a:lnTo>
                  <a:lnTo>
                    <a:pt x="321" y="1402"/>
                  </a:lnTo>
                  <a:lnTo>
                    <a:pt x="352" y="1399"/>
                  </a:lnTo>
                  <a:lnTo>
                    <a:pt x="384" y="1396"/>
                  </a:lnTo>
                  <a:lnTo>
                    <a:pt x="448" y="1389"/>
                  </a:lnTo>
                  <a:lnTo>
                    <a:pt x="511" y="1383"/>
                  </a:lnTo>
                  <a:lnTo>
                    <a:pt x="577" y="1377"/>
                  </a:lnTo>
                  <a:lnTo>
                    <a:pt x="610" y="1374"/>
                  </a:lnTo>
                  <a:lnTo>
                    <a:pt x="641" y="1373"/>
                  </a:lnTo>
                  <a:lnTo>
                    <a:pt x="667" y="1366"/>
                  </a:lnTo>
                  <a:lnTo>
                    <a:pt x="693" y="1362"/>
                  </a:lnTo>
                  <a:lnTo>
                    <a:pt x="720" y="1359"/>
                  </a:lnTo>
                  <a:lnTo>
                    <a:pt x="746" y="1357"/>
                  </a:lnTo>
                  <a:lnTo>
                    <a:pt x="801" y="1354"/>
                  </a:lnTo>
                  <a:lnTo>
                    <a:pt x="853" y="1352"/>
                  </a:lnTo>
                  <a:lnTo>
                    <a:pt x="850" y="1341"/>
                  </a:lnTo>
                  <a:lnTo>
                    <a:pt x="846" y="1330"/>
                  </a:lnTo>
                  <a:lnTo>
                    <a:pt x="773" y="1334"/>
                  </a:lnTo>
                  <a:lnTo>
                    <a:pt x="701" y="1338"/>
                  </a:lnTo>
                  <a:lnTo>
                    <a:pt x="666" y="1341"/>
                  </a:lnTo>
                  <a:lnTo>
                    <a:pt x="632" y="1344"/>
                  </a:lnTo>
                  <a:lnTo>
                    <a:pt x="597" y="1348"/>
                  </a:lnTo>
                  <a:lnTo>
                    <a:pt x="563" y="1352"/>
                  </a:lnTo>
                  <a:lnTo>
                    <a:pt x="551" y="1356"/>
                  </a:lnTo>
                  <a:lnTo>
                    <a:pt x="541" y="1358"/>
                  </a:lnTo>
                  <a:lnTo>
                    <a:pt x="529" y="1360"/>
                  </a:lnTo>
                  <a:lnTo>
                    <a:pt x="517" y="1362"/>
                  </a:lnTo>
                  <a:lnTo>
                    <a:pt x="513" y="1361"/>
                  </a:lnTo>
                  <a:lnTo>
                    <a:pt x="508" y="1361"/>
                  </a:lnTo>
                  <a:lnTo>
                    <a:pt x="502" y="1360"/>
                  </a:lnTo>
                  <a:lnTo>
                    <a:pt x="498" y="1360"/>
                  </a:lnTo>
                  <a:lnTo>
                    <a:pt x="469" y="1363"/>
                  </a:lnTo>
                  <a:lnTo>
                    <a:pt x="439" y="1368"/>
                  </a:lnTo>
                  <a:lnTo>
                    <a:pt x="379" y="1378"/>
                  </a:lnTo>
                  <a:lnTo>
                    <a:pt x="348" y="1382"/>
                  </a:lnTo>
                  <a:lnTo>
                    <a:pt x="317" y="1386"/>
                  </a:lnTo>
                  <a:lnTo>
                    <a:pt x="287" y="1388"/>
                  </a:lnTo>
                  <a:lnTo>
                    <a:pt x="256" y="1389"/>
                  </a:lnTo>
                  <a:lnTo>
                    <a:pt x="272" y="1383"/>
                  </a:lnTo>
                  <a:lnTo>
                    <a:pt x="287" y="1379"/>
                  </a:lnTo>
                  <a:lnTo>
                    <a:pt x="303" y="1377"/>
                  </a:lnTo>
                  <a:lnTo>
                    <a:pt x="319" y="1375"/>
                  </a:lnTo>
                  <a:lnTo>
                    <a:pt x="352" y="1372"/>
                  </a:lnTo>
                  <a:lnTo>
                    <a:pt x="368" y="1369"/>
                  </a:lnTo>
                  <a:lnTo>
                    <a:pt x="384" y="1367"/>
                  </a:lnTo>
                  <a:lnTo>
                    <a:pt x="422" y="1359"/>
                  </a:lnTo>
                  <a:lnTo>
                    <a:pt x="459" y="1351"/>
                  </a:lnTo>
                  <a:lnTo>
                    <a:pt x="498" y="1345"/>
                  </a:lnTo>
                  <a:lnTo>
                    <a:pt x="516" y="1343"/>
                  </a:lnTo>
                  <a:lnTo>
                    <a:pt x="535" y="1342"/>
                  </a:lnTo>
                  <a:lnTo>
                    <a:pt x="489" y="1342"/>
                  </a:lnTo>
                  <a:lnTo>
                    <a:pt x="440" y="1342"/>
                  </a:lnTo>
                  <a:lnTo>
                    <a:pt x="389" y="1344"/>
                  </a:lnTo>
                  <a:lnTo>
                    <a:pt x="362" y="1346"/>
                  </a:lnTo>
                  <a:lnTo>
                    <a:pt x="334" y="1349"/>
                  </a:lnTo>
                  <a:lnTo>
                    <a:pt x="309" y="1351"/>
                  </a:lnTo>
                  <a:lnTo>
                    <a:pt x="285" y="1352"/>
                  </a:lnTo>
                  <a:lnTo>
                    <a:pt x="258" y="1357"/>
                  </a:lnTo>
                  <a:lnTo>
                    <a:pt x="232" y="1361"/>
                  </a:lnTo>
                  <a:lnTo>
                    <a:pt x="208" y="1364"/>
                  </a:lnTo>
                  <a:lnTo>
                    <a:pt x="195" y="1365"/>
                  </a:lnTo>
                  <a:lnTo>
                    <a:pt x="183" y="1365"/>
                  </a:lnTo>
                  <a:lnTo>
                    <a:pt x="165" y="1364"/>
                  </a:lnTo>
                  <a:lnTo>
                    <a:pt x="147" y="1363"/>
                  </a:lnTo>
                  <a:lnTo>
                    <a:pt x="130" y="1362"/>
                  </a:lnTo>
                  <a:lnTo>
                    <a:pt x="112" y="1363"/>
                  </a:lnTo>
                  <a:lnTo>
                    <a:pt x="105" y="1365"/>
                  </a:lnTo>
                  <a:lnTo>
                    <a:pt x="97" y="1367"/>
                  </a:lnTo>
                  <a:lnTo>
                    <a:pt x="91" y="1369"/>
                  </a:lnTo>
                  <a:lnTo>
                    <a:pt x="87" y="1369"/>
                  </a:lnTo>
                  <a:lnTo>
                    <a:pt x="84" y="1368"/>
                  </a:lnTo>
                  <a:lnTo>
                    <a:pt x="82" y="1365"/>
                  </a:lnTo>
                  <a:lnTo>
                    <a:pt x="82" y="1362"/>
                  </a:lnTo>
                  <a:lnTo>
                    <a:pt x="82" y="1356"/>
                  </a:lnTo>
                  <a:lnTo>
                    <a:pt x="86" y="1350"/>
                  </a:lnTo>
                  <a:lnTo>
                    <a:pt x="89" y="1346"/>
                  </a:lnTo>
                  <a:lnTo>
                    <a:pt x="88" y="1337"/>
                  </a:lnTo>
                  <a:lnTo>
                    <a:pt x="87" y="1328"/>
                  </a:lnTo>
                  <a:lnTo>
                    <a:pt x="88" y="1320"/>
                  </a:lnTo>
                  <a:lnTo>
                    <a:pt x="89" y="1315"/>
                  </a:lnTo>
                  <a:lnTo>
                    <a:pt x="99" y="1293"/>
                  </a:lnTo>
                  <a:lnTo>
                    <a:pt x="110" y="1269"/>
                  </a:lnTo>
                  <a:lnTo>
                    <a:pt x="121" y="1243"/>
                  </a:lnTo>
                  <a:lnTo>
                    <a:pt x="125" y="1230"/>
                  </a:lnTo>
                  <a:lnTo>
                    <a:pt x="128" y="1217"/>
                  </a:lnTo>
                  <a:lnTo>
                    <a:pt x="132" y="1215"/>
                  </a:lnTo>
                  <a:lnTo>
                    <a:pt x="137" y="1212"/>
                  </a:lnTo>
                  <a:lnTo>
                    <a:pt x="138" y="1210"/>
                  </a:lnTo>
                  <a:lnTo>
                    <a:pt x="139" y="1209"/>
                  </a:lnTo>
                  <a:lnTo>
                    <a:pt x="139" y="1208"/>
                  </a:lnTo>
                  <a:lnTo>
                    <a:pt x="137" y="1207"/>
                  </a:lnTo>
                  <a:lnTo>
                    <a:pt x="126" y="1208"/>
                  </a:lnTo>
                  <a:lnTo>
                    <a:pt x="116" y="1207"/>
                  </a:lnTo>
                  <a:close/>
                  <a:moveTo>
                    <a:pt x="380" y="1271"/>
                  </a:moveTo>
                  <a:lnTo>
                    <a:pt x="380" y="1271"/>
                  </a:lnTo>
                  <a:lnTo>
                    <a:pt x="379" y="1271"/>
                  </a:lnTo>
                  <a:lnTo>
                    <a:pt x="379" y="1273"/>
                  </a:lnTo>
                  <a:lnTo>
                    <a:pt x="378" y="1274"/>
                  </a:lnTo>
                  <a:lnTo>
                    <a:pt x="377" y="1274"/>
                  </a:lnTo>
                  <a:lnTo>
                    <a:pt x="361" y="1275"/>
                  </a:lnTo>
                  <a:lnTo>
                    <a:pt x="345" y="1276"/>
                  </a:lnTo>
                  <a:lnTo>
                    <a:pt x="311" y="1280"/>
                  </a:lnTo>
                  <a:lnTo>
                    <a:pt x="275" y="1285"/>
                  </a:lnTo>
                  <a:lnTo>
                    <a:pt x="240" y="1290"/>
                  </a:lnTo>
                  <a:lnTo>
                    <a:pt x="206" y="1297"/>
                  </a:lnTo>
                  <a:lnTo>
                    <a:pt x="171" y="1306"/>
                  </a:lnTo>
                  <a:lnTo>
                    <a:pt x="155" y="1312"/>
                  </a:lnTo>
                  <a:lnTo>
                    <a:pt x="139" y="1317"/>
                  </a:lnTo>
                  <a:lnTo>
                    <a:pt x="123" y="1324"/>
                  </a:lnTo>
                  <a:lnTo>
                    <a:pt x="108" y="1331"/>
                  </a:lnTo>
                  <a:lnTo>
                    <a:pt x="120" y="1331"/>
                  </a:lnTo>
                  <a:lnTo>
                    <a:pt x="132" y="1330"/>
                  </a:lnTo>
                  <a:lnTo>
                    <a:pt x="142" y="1329"/>
                  </a:lnTo>
                  <a:lnTo>
                    <a:pt x="148" y="1330"/>
                  </a:lnTo>
                  <a:lnTo>
                    <a:pt x="153" y="1331"/>
                  </a:lnTo>
                  <a:lnTo>
                    <a:pt x="146" y="1334"/>
                  </a:lnTo>
                  <a:lnTo>
                    <a:pt x="138" y="1336"/>
                  </a:lnTo>
                  <a:lnTo>
                    <a:pt x="122" y="1337"/>
                  </a:lnTo>
                  <a:lnTo>
                    <a:pt x="115" y="1338"/>
                  </a:lnTo>
                  <a:lnTo>
                    <a:pt x="109" y="1342"/>
                  </a:lnTo>
                  <a:lnTo>
                    <a:pt x="106" y="1343"/>
                  </a:lnTo>
                  <a:lnTo>
                    <a:pt x="104" y="1345"/>
                  </a:lnTo>
                  <a:lnTo>
                    <a:pt x="103" y="1348"/>
                  </a:lnTo>
                  <a:lnTo>
                    <a:pt x="102" y="1351"/>
                  </a:lnTo>
                  <a:lnTo>
                    <a:pt x="155" y="1349"/>
                  </a:lnTo>
                  <a:lnTo>
                    <a:pt x="211" y="1346"/>
                  </a:lnTo>
                  <a:lnTo>
                    <a:pt x="322" y="1336"/>
                  </a:lnTo>
                  <a:lnTo>
                    <a:pt x="377" y="1332"/>
                  </a:lnTo>
                  <a:lnTo>
                    <a:pt x="431" y="1329"/>
                  </a:lnTo>
                  <a:lnTo>
                    <a:pt x="485" y="1327"/>
                  </a:lnTo>
                  <a:lnTo>
                    <a:pt x="536" y="1326"/>
                  </a:lnTo>
                  <a:lnTo>
                    <a:pt x="616" y="1327"/>
                  </a:lnTo>
                  <a:lnTo>
                    <a:pt x="685" y="1324"/>
                  </a:lnTo>
                  <a:lnTo>
                    <a:pt x="754" y="1320"/>
                  </a:lnTo>
                  <a:lnTo>
                    <a:pt x="827" y="1314"/>
                  </a:lnTo>
                  <a:lnTo>
                    <a:pt x="791" y="1311"/>
                  </a:lnTo>
                  <a:lnTo>
                    <a:pt x="754" y="1307"/>
                  </a:lnTo>
                  <a:lnTo>
                    <a:pt x="713" y="1303"/>
                  </a:lnTo>
                  <a:lnTo>
                    <a:pt x="692" y="1302"/>
                  </a:lnTo>
                  <a:lnTo>
                    <a:pt x="668" y="1301"/>
                  </a:lnTo>
                  <a:lnTo>
                    <a:pt x="677" y="1298"/>
                  </a:lnTo>
                  <a:lnTo>
                    <a:pt x="687" y="1294"/>
                  </a:lnTo>
                  <a:lnTo>
                    <a:pt x="698" y="1293"/>
                  </a:lnTo>
                  <a:lnTo>
                    <a:pt x="702" y="1293"/>
                  </a:lnTo>
                  <a:lnTo>
                    <a:pt x="708" y="1294"/>
                  </a:lnTo>
                  <a:lnTo>
                    <a:pt x="686" y="1288"/>
                  </a:lnTo>
                  <a:lnTo>
                    <a:pt x="665" y="1284"/>
                  </a:lnTo>
                  <a:lnTo>
                    <a:pt x="642" y="1281"/>
                  </a:lnTo>
                  <a:lnTo>
                    <a:pt x="621" y="1277"/>
                  </a:lnTo>
                  <a:lnTo>
                    <a:pt x="600" y="1275"/>
                  </a:lnTo>
                  <a:lnTo>
                    <a:pt x="578" y="1274"/>
                  </a:lnTo>
                  <a:lnTo>
                    <a:pt x="536" y="1273"/>
                  </a:lnTo>
                  <a:lnTo>
                    <a:pt x="455" y="1273"/>
                  </a:lnTo>
                  <a:lnTo>
                    <a:pt x="417" y="1273"/>
                  </a:lnTo>
                  <a:lnTo>
                    <a:pt x="380" y="1271"/>
                  </a:lnTo>
                  <a:close/>
                  <a:moveTo>
                    <a:pt x="789" y="1299"/>
                  </a:moveTo>
                  <a:lnTo>
                    <a:pt x="789" y="1299"/>
                  </a:lnTo>
                  <a:lnTo>
                    <a:pt x="766" y="1296"/>
                  </a:lnTo>
                  <a:lnTo>
                    <a:pt x="754" y="1294"/>
                  </a:lnTo>
                  <a:lnTo>
                    <a:pt x="748" y="1294"/>
                  </a:lnTo>
                  <a:lnTo>
                    <a:pt x="743" y="1296"/>
                  </a:lnTo>
                  <a:lnTo>
                    <a:pt x="769" y="1299"/>
                  </a:lnTo>
                  <a:lnTo>
                    <a:pt x="781" y="1300"/>
                  </a:lnTo>
                  <a:lnTo>
                    <a:pt x="786" y="1300"/>
                  </a:lnTo>
                  <a:lnTo>
                    <a:pt x="789" y="1299"/>
                  </a:lnTo>
                  <a:close/>
                  <a:moveTo>
                    <a:pt x="926" y="1341"/>
                  </a:moveTo>
                  <a:lnTo>
                    <a:pt x="926" y="1341"/>
                  </a:lnTo>
                  <a:lnTo>
                    <a:pt x="922" y="1341"/>
                  </a:lnTo>
                  <a:lnTo>
                    <a:pt x="917" y="1341"/>
                  </a:lnTo>
                  <a:lnTo>
                    <a:pt x="914" y="1341"/>
                  </a:lnTo>
                  <a:lnTo>
                    <a:pt x="914" y="1342"/>
                  </a:lnTo>
                  <a:lnTo>
                    <a:pt x="915" y="1344"/>
                  </a:lnTo>
                  <a:lnTo>
                    <a:pt x="890" y="1337"/>
                  </a:lnTo>
                  <a:lnTo>
                    <a:pt x="862" y="1330"/>
                  </a:lnTo>
                  <a:lnTo>
                    <a:pt x="862" y="1335"/>
                  </a:lnTo>
                  <a:lnTo>
                    <a:pt x="863" y="1339"/>
                  </a:lnTo>
                  <a:lnTo>
                    <a:pt x="864" y="1343"/>
                  </a:lnTo>
                  <a:lnTo>
                    <a:pt x="867" y="1346"/>
                  </a:lnTo>
                  <a:lnTo>
                    <a:pt x="873" y="1351"/>
                  </a:lnTo>
                  <a:lnTo>
                    <a:pt x="875" y="1354"/>
                  </a:lnTo>
                  <a:lnTo>
                    <a:pt x="877" y="1358"/>
                  </a:lnTo>
                  <a:lnTo>
                    <a:pt x="909" y="1362"/>
                  </a:lnTo>
                  <a:lnTo>
                    <a:pt x="925" y="1363"/>
                  </a:lnTo>
                  <a:lnTo>
                    <a:pt x="941" y="1362"/>
                  </a:lnTo>
                  <a:lnTo>
                    <a:pt x="955" y="1360"/>
                  </a:lnTo>
                  <a:lnTo>
                    <a:pt x="963" y="1358"/>
                  </a:lnTo>
                  <a:lnTo>
                    <a:pt x="969" y="1356"/>
                  </a:lnTo>
                  <a:lnTo>
                    <a:pt x="974" y="1352"/>
                  </a:lnTo>
                  <a:lnTo>
                    <a:pt x="981" y="1348"/>
                  </a:lnTo>
                  <a:lnTo>
                    <a:pt x="986" y="1344"/>
                  </a:lnTo>
                  <a:lnTo>
                    <a:pt x="990" y="1338"/>
                  </a:lnTo>
                  <a:lnTo>
                    <a:pt x="989" y="1333"/>
                  </a:lnTo>
                  <a:lnTo>
                    <a:pt x="986" y="1329"/>
                  </a:lnTo>
                  <a:lnTo>
                    <a:pt x="978" y="1317"/>
                  </a:lnTo>
                  <a:lnTo>
                    <a:pt x="971" y="1319"/>
                  </a:lnTo>
                  <a:lnTo>
                    <a:pt x="966" y="1322"/>
                  </a:lnTo>
                  <a:lnTo>
                    <a:pt x="960" y="1326"/>
                  </a:lnTo>
                  <a:lnTo>
                    <a:pt x="956" y="1330"/>
                  </a:lnTo>
                  <a:lnTo>
                    <a:pt x="954" y="1328"/>
                  </a:lnTo>
                  <a:lnTo>
                    <a:pt x="952" y="1328"/>
                  </a:lnTo>
                  <a:lnTo>
                    <a:pt x="948" y="1329"/>
                  </a:lnTo>
                  <a:lnTo>
                    <a:pt x="944" y="1331"/>
                  </a:lnTo>
                  <a:lnTo>
                    <a:pt x="936" y="1336"/>
                  </a:lnTo>
                  <a:lnTo>
                    <a:pt x="930" y="1338"/>
                  </a:lnTo>
                  <a:lnTo>
                    <a:pt x="926" y="1341"/>
                  </a:lnTo>
                  <a:close/>
                </a:path>
              </a:pathLst>
            </a:custGeom>
            <a:solidFill>
              <a:srgbClr val="65C4CA"/>
            </a:solidFill>
            <a:ln w="9525" cap="flat" cmpd="sng">
              <a:solidFill>
                <a:srgbClr val="65C4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3"/>
          <p:cNvSpPr txBox="1"/>
          <p:nvPr/>
        </p:nvSpPr>
        <p:spPr>
          <a:xfrm>
            <a:off x="731838" y="873125"/>
            <a:ext cx="10726737" cy="41560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7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山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不在高，有仙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则名。水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不在深，有龙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则灵。斯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是陋室，惟吾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德馨。苔痕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上阶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绿，草色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入帘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青。谈笑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有鸿儒，往来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无白丁。可以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调素琴，阅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金经。无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丝竹之乱耳，无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案牍之劳形。南阳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诸葛庐，西蜀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子云亭。孔子云：何陋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之有？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054735" y="1701800"/>
            <a:ext cx="7221855" cy="1584960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山不在高，有仙则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名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。水不在深，</a:t>
            </a:r>
            <a:endParaRPr lang="zh-CN" altLang="zh-CN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endParaRPr lang="zh-CN" altLang="zh-CN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有龙则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灵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。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斯是陋室，惟吾德馨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。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2134870" y="2205990"/>
            <a:ext cx="991870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wrap="square" lIns="108850" tIns="54425" rIns="108850" bIns="54425" anchor="t" anchorCtr="0">
            <a:spAutoFit/>
          </a:bodyPr>
          <a:p>
            <a:pPr marL="408305" indent="-408305" eaLnBrk="0" hangingPunct="0">
              <a:spcBef>
                <a:spcPts val="25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神异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8835" y="3286760"/>
            <a:ext cx="7191375" cy="969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这是简陋的屋舍，只因我（住屋的人）的品德好（就不感到简陋了）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4438650" y="1163320"/>
            <a:ext cx="2025015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wrap="square" lIns="108850" tIns="54425" rIns="108850" bIns="54425" anchor="t" anchorCtr="0">
            <a:spAutoFit/>
          </a:bodyPr>
          <a:p>
            <a:pPr marL="408305" indent="-408305" eaLnBrk="0" hangingPunct="0">
              <a:spcBef>
                <a:spcPts val="25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出名，有名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grpSp>
        <p:nvGrpSpPr>
          <p:cNvPr id="23555" name="组合 19"/>
          <p:cNvGrpSpPr/>
          <p:nvPr/>
        </p:nvGrpSpPr>
        <p:grpSpPr>
          <a:xfrm>
            <a:off x="46355" y="45085"/>
            <a:ext cx="2930525" cy="628650"/>
            <a:chOff x="258" y="216"/>
            <a:chExt cx="5141" cy="991"/>
          </a:xfrm>
        </p:grpSpPr>
        <p:sp>
          <p:nvSpPr>
            <p:cNvPr id="8" name="椭圆 55"/>
            <p:cNvSpPr/>
            <p:nvPr/>
          </p:nvSpPr>
          <p:spPr>
            <a:xfrm>
              <a:off x="258" y="216"/>
              <a:ext cx="843" cy="991"/>
            </a:xfrm>
            <a:custGeom>
              <a:avLst/>
              <a:gdLst>
                <a:gd name="connsiteX0" fmla="*/ 119379 w 281919"/>
                <a:gd name="connsiteY0" fmla="*/ 73025 h 331788"/>
                <a:gd name="connsiteX1" fmla="*/ 144779 w 281919"/>
                <a:gd name="connsiteY1" fmla="*/ 98425 h 331788"/>
                <a:gd name="connsiteX2" fmla="*/ 119379 w 281919"/>
                <a:gd name="connsiteY2" fmla="*/ 123825 h 331788"/>
                <a:gd name="connsiteX3" fmla="*/ 93979 w 281919"/>
                <a:gd name="connsiteY3" fmla="*/ 98425 h 331788"/>
                <a:gd name="connsiteX4" fmla="*/ 119379 w 281919"/>
                <a:gd name="connsiteY4" fmla="*/ 73025 h 331788"/>
                <a:gd name="connsiteX5" fmla="*/ 114848 w 281919"/>
                <a:gd name="connsiteY5" fmla="*/ 31750 h 331788"/>
                <a:gd name="connsiteX6" fmla="*/ 109669 w 281919"/>
                <a:gd name="connsiteY6" fmla="*/ 35634 h 331788"/>
                <a:gd name="connsiteX7" fmla="*/ 103196 w 281919"/>
                <a:gd name="connsiteY7" fmla="*/ 48581 h 331788"/>
                <a:gd name="connsiteX8" fmla="*/ 100607 w 281919"/>
                <a:gd name="connsiteY8" fmla="*/ 52465 h 331788"/>
                <a:gd name="connsiteX9" fmla="*/ 95428 w 281919"/>
                <a:gd name="connsiteY9" fmla="*/ 52465 h 331788"/>
                <a:gd name="connsiteX10" fmla="*/ 82481 w 281919"/>
                <a:gd name="connsiteY10" fmla="*/ 47286 h 331788"/>
                <a:gd name="connsiteX11" fmla="*/ 76008 w 281919"/>
                <a:gd name="connsiteY11" fmla="*/ 48581 h 331788"/>
                <a:gd name="connsiteX12" fmla="*/ 69535 w 281919"/>
                <a:gd name="connsiteY12" fmla="*/ 55054 h 331788"/>
                <a:gd name="connsiteX13" fmla="*/ 68240 w 281919"/>
                <a:gd name="connsiteY13" fmla="*/ 60233 h 331788"/>
                <a:gd name="connsiteX14" fmla="*/ 73419 w 281919"/>
                <a:gd name="connsiteY14" fmla="*/ 74474 h 331788"/>
                <a:gd name="connsiteX15" fmla="*/ 73419 w 281919"/>
                <a:gd name="connsiteY15" fmla="*/ 78358 h 331788"/>
                <a:gd name="connsiteX16" fmla="*/ 73419 w 281919"/>
                <a:gd name="connsiteY16" fmla="*/ 79652 h 331788"/>
                <a:gd name="connsiteX17" fmla="*/ 70829 w 281919"/>
                <a:gd name="connsiteY17" fmla="*/ 82242 h 331788"/>
                <a:gd name="connsiteX18" fmla="*/ 56588 w 281919"/>
                <a:gd name="connsiteY18" fmla="*/ 88715 h 331788"/>
                <a:gd name="connsiteX19" fmla="*/ 52704 w 281919"/>
                <a:gd name="connsiteY19" fmla="*/ 93894 h 331788"/>
                <a:gd name="connsiteX20" fmla="*/ 52704 w 281919"/>
                <a:gd name="connsiteY20" fmla="*/ 102956 h 331788"/>
                <a:gd name="connsiteX21" fmla="*/ 56588 w 281919"/>
                <a:gd name="connsiteY21" fmla="*/ 108135 h 331788"/>
                <a:gd name="connsiteX22" fmla="*/ 70829 w 281919"/>
                <a:gd name="connsiteY22" fmla="*/ 113314 h 331788"/>
                <a:gd name="connsiteX23" fmla="*/ 73419 w 281919"/>
                <a:gd name="connsiteY23" fmla="*/ 117198 h 331788"/>
                <a:gd name="connsiteX24" fmla="*/ 73419 w 281919"/>
                <a:gd name="connsiteY24" fmla="*/ 122376 h 331788"/>
                <a:gd name="connsiteX25" fmla="*/ 68240 w 281919"/>
                <a:gd name="connsiteY25" fmla="*/ 135323 h 331788"/>
                <a:gd name="connsiteX26" fmla="*/ 69535 w 281919"/>
                <a:gd name="connsiteY26" fmla="*/ 141796 h 331788"/>
                <a:gd name="connsiteX27" fmla="*/ 76008 w 281919"/>
                <a:gd name="connsiteY27" fmla="*/ 148269 h 331788"/>
                <a:gd name="connsiteX28" fmla="*/ 82481 w 281919"/>
                <a:gd name="connsiteY28" fmla="*/ 149564 h 331788"/>
                <a:gd name="connsiteX29" fmla="*/ 95428 w 281919"/>
                <a:gd name="connsiteY29" fmla="*/ 144386 h 331788"/>
                <a:gd name="connsiteX30" fmla="*/ 100607 w 281919"/>
                <a:gd name="connsiteY30" fmla="*/ 144386 h 331788"/>
                <a:gd name="connsiteX31" fmla="*/ 104491 w 281919"/>
                <a:gd name="connsiteY31" fmla="*/ 146975 h 331788"/>
                <a:gd name="connsiteX32" fmla="*/ 109669 w 281919"/>
                <a:gd name="connsiteY32" fmla="*/ 161216 h 331788"/>
                <a:gd name="connsiteX33" fmla="*/ 114848 w 281919"/>
                <a:gd name="connsiteY33" fmla="*/ 165100 h 331788"/>
                <a:gd name="connsiteX34" fmla="*/ 123911 w 281919"/>
                <a:gd name="connsiteY34" fmla="*/ 165100 h 331788"/>
                <a:gd name="connsiteX35" fmla="*/ 129089 w 281919"/>
                <a:gd name="connsiteY35" fmla="*/ 161216 h 331788"/>
                <a:gd name="connsiteX36" fmla="*/ 135562 w 281919"/>
                <a:gd name="connsiteY36" fmla="*/ 146975 h 331788"/>
                <a:gd name="connsiteX37" fmla="*/ 138152 w 281919"/>
                <a:gd name="connsiteY37" fmla="*/ 144386 h 331788"/>
                <a:gd name="connsiteX38" fmla="*/ 143330 w 281919"/>
                <a:gd name="connsiteY38" fmla="*/ 144386 h 331788"/>
                <a:gd name="connsiteX39" fmla="*/ 157572 w 281919"/>
                <a:gd name="connsiteY39" fmla="*/ 149564 h 331788"/>
                <a:gd name="connsiteX40" fmla="*/ 162750 w 281919"/>
                <a:gd name="connsiteY40" fmla="*/ 148269 h 331788"/>
                <a:gd name="connsiteX41" fmla="*/ 169224 w 281919"/>
                <a:gd name="connsiteY41" fmla="*/ 141796 h 331788"/>
                <a:gd name="connsiteX42" fmla="*/ 170518 w 281919"/>
                <a:gd name="connsiteY42" fmla="*/ 135323 h 331788"/>
                <a:gd name="connsiteX43" fmla="*/ 165340 w 281919"/>
                <a:gd name="connsiteY43" fmla="*/ 121082 h 331788"/>
                <a:gd name="connsiteX44" fmla="*/ 165340 w 281919"/>
                <a:gd name="connsiteY44" fmla="*/ 117198 h 331788"/>
                <a:gd name="connsiteX45" fmla="*/ 167929 w 281919"/>
                <a:gd name="connsiteY45" fmla="*/ 113314 h 331788"/>
                <a:gd name="connsiteX46" fmla="*/ 182170 w 281919"/>
                <a:gd name="connsiteY46" fmla="*/ 108135 h 331788"/>
                <a:gd name="connsiteX47" fmla="*/ 186054 w 281919"/>
                <a:gd name="connsiteY47" fmla="*/ 102956 h 331788"/>
                <a:gd name="connsiteX48" fmla="*/ 186054 w 281919"/>
                <a:gd name="connsiteY48" fmla="*/ 93894 h 331788"/>
                <a:gd name="connsiteX49" fmla="*/ 182170 w 281919"/>
                <a:gd name="connsiteY49" fmla="*/ 88715 h 331788"/>
                <a:gd name="connsiteX50" fmla="*/ 167929 w 281919"/>
                <a:gd name="connsiteY50" fmla="*/ 82242 h 331788"/>
                <a:gd name="connsiteX51" fmla="*/ 165340 w 281919"/>
                <a:gd name="connsiteY51" fmla="*/ 79652 h 331788"/>
                <a:gd name="connsiteX52" fmla="*/ 165340 w 281919"/>
                <a:gd name="connsiteY52" fmla="*/ 74474 h 331788"/>
                <a:gd name="connsiteX53" fmla="*/ 170518 w 281919"/>
                <a:gd name="connsiteY53" fmla="*/ 60233 h 331788"/>
                <a:gd name="connsiteX54" fmla="*/ 169224 w 281919"/>
                <a:gd name="connsiteY54" fmla="*/ 53759 h 331788"/>
                <a:gd name="connsiteX55" fmla="*/ 162750 w 281919"/>
                <a:gd name="connsiteY55" fmla="*/ 48581 h 331788"/>
                <a:gd name="connsiteX56" fmla="*/ 156277 w 281919"/>
                <a:gd name="connsiteY56" fmla="*/ 47286 h 331788"/>
                <a:gd name="connsiteX57" fmla="*/ 143330 w 281919"/>
                <a:gd name="connsiteY57" fmla="*/ 52465 h 331788"/>
                <a:gd name="connsiteX58" fmla="*/ 138152 w 281919"/>
                <a:gd name="connsiteY58" fmla="*/ 52465 h 331788"/>
                <a:gd name="connsiteX59" fmla="*/ 135562 w 281919"/>
                <a:gd name="connsiteY59" fmla="*/ 49875 h 331788"/>
                <a:gd name="connsiteX60" fmla="*/ 129089 w 281919"/>
                <a:gd name="connsiteY60" fmla="*/ 35634 h 331788"/>
                <a:gd name="connsiteX61" fmla="*/ 123911 w 281919"/>
                <a:gd name="connsiteY61" fmla="*/ 31750 h 331788"/>
                <a:gd name="connsiteX62" fmla="*/ 114848 w 281919"/>
                <a:gd name="connsiteY62" fmla="*/ 31750 h 331788"/>
                <a:gd name="connsiteX63" fmla="*/ 124149 w 281919"/>
                <a:gd name="connsiteY63" fmla="*/ 0 h 331788"/>
                <a:gd name="connsiteX64" fmla="*/ 249569 w 281919"/>
                <a:gd name="connsiteY64" fmla="*/ 125717 h 331788"/>
                <a:gd name="connsiteX65" fmla="*/ 257327 w 281919"/>
                <a:gd name="connsiteY65" fmla="*/ 156822 h 331788"/>
                <a:gd name="connsiteX66" fmla="*/ 280600 w 281919"/>
                <a:gd name="connsiteY66" fmla="*/ 200887 h 331788"/>
                <a:gd name="connsiteX67" fmla="*/ 271549 w 281919"/>
                <a:gd name="connsiteY67" fmla="*/ 217736 h 331788"/>
                <a:gd name="connsiteX68" fmla="*/ 249569 w 281919"/>
                <a:gd name="connsiteY68" fmla="*/ 217736 h 331788"/>
                <a:gd name="connsiteX69" fmla="*/ 249569 w 281919"/>
                <a:gd name="connsiteY69" fmla="*/ 263098 h 331788"/>
                <a:gd name="connsiteX70" fmla="*/ 223709 w 281919"/>
                <a:gd name="connsiteY70" fmla="*/ 290315 h 331788"/>
                <a:gd name="connsiteX71" fmla="*/ 187505 w 281919"/>
                <a:gd name="connsiteY71" fmla="*/ 290315 h 331788"/>
                <a:gd name="connsiteX72" fmla="*/ 187505 w 281919"/>
                <a:gd name="connsiteY72" fmla="*/ 322716 h 331788"/>
                <a:gd name="connsiteX73" fmla="*/ 178454 w 281919"/>
                <a:gd name="connsiteY73" fmla="*/ 331788 h 331788"/>
                <a:gd name="connsiteX74" fmla="*/ 49155 w 281919"/>
                <a:gd name="connsiteY74" fmla="*/ 331788 h 331788"/>
                <a:gd name="connsiteX75" fmla="*/ 38811 w 281919"/>
                <a:gd name="connsiteY75" fmla="*/ 322716 h 331788"/>
                <a:gd name="connsiteX76" fmla="*/ 38811 w 281919"/>
                <a:gd name="connsiteY76" fmla="*/ 289019 h 331788"/>
                <a:gd name="connsiteX77" fmla="*/ 12952 w 281919"/>
                <a:gd name="connsiteY77" fmla="*/ 182743 h 331788"/>
                <a:gd name="connsiteX78" fmla="*/ 22 w 281919"/>
                <a:gd name="connsiteY78" fmla="*/ 127013 h 331788"/>
                <a:gd name="connsiteX79" fmla="*/ 124149 w 281919"/>
                <a:gd name="connsiteY79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81919" h="331788">
                  <a:moveTo>
                    <a:pt x="119379" y="73025"/>
                  </a:moveTo>
                  <a:cubicBezTo>
                    <a:pt x="133407" y="73025"/>
                    <a:pt x="144779" y="84397"/>
                    <a:pt x="144779" y="98425"/>
                  </a:cubicBezTo>
                  <a:cubicBezTo>
                    <a:pt x="144779" y="112453"/>
                    <a:pt x="133407" y="123825"/>
                    <a:pt x="119379" y="123825"/>
                  </a:cubicBezTo>
                  <a:cubicBezTo>
                    <a:pt x="105351" y="123825"/>
                    <a:pt x="93979" y="112453"/>
                    <a:pt x="93979" y="98425"/>
                  </a:cubicBezTo>
                  <a:cubicBezTo>
                    <a:pt x="93979" y="84397"/>
                    <a:pt x="105351" y="73025"/>
                    <a:pt x="119379" y="73025"/>
                  </a:cubicBezTo>
                  <a:close/>
                  <a:moveTo>
                    <a:pt x="114848" y="31750"/>
                  </a:moveTo>
                  <a:cubicBezTo>
                    <a:pt x="112259" y="31750"/>
                    <a:pt x="110964" y="33045"/>
                    <a:pt x="109669" y="35634"/>
                  </a:cubicBezTo>
                  <a:cubicBezTo>
                    <a:pt x="109669" y="35634"/>
                    <a:pt x="109669" y="35634"/>
                    <a:pt x="103196" y="48581"/>
                  </a:cubicBezTo>
                  <a:cubicBezTo>
                    <a:pt x="103196" y="51170"/>
                    <a:pt x="101901" y="51170"/>
                    <a:pt x="100607" y="52465"/>
                  </a:cubicBezTo>
                  <a:cubicBezTo>
                    <a:pt x="99312" y="52465"/>
                    <a:pt x="96723" y="52465"/>
                    <a:pt x="95428" y="52465"/>
                  </a:cubicBezTo>
                  <a:cubicBezTo>
                    <a:pt x="95428" y="52465"/>
                    <a:pt x="95428" y="52465"/>
                    <a:pt x="82481" y="47286"/>
                  </a:cubicBezTo>
                  <a:cubicBezTo>
                    <a:pt x="79892" y="45991"/>
                    <a:pt x="77303" y="45991"/>
                    <a:pt x="76008" y="48581"/>
                  </a:cubicBezTo>
                  <a:cubicBezTo>
                    <a:pt x="76008" y="48581"/>
                    <a:pt x="76008" y="48581"/>
                    <a:pt x="69535" y="55054"/>
                  </a:cubicBezTo>
                  <a:cubicBezTo>
                    <a:pt x="68240" y="56349"/>
                    <a:pt x="66946" y="58938"/>
                    <a:pt x="68240" y="60233"/>
                  </a:cubicBezTo>
                  <a:cubicBezTo>
                    <a:pt x="68240" y="60233"/>
                    <a:pt x="68240" y="60233"/>
                    <a:pt x="73419" y="74474"/>
                  </a:cubicBezTo>
                  <a:cubicBezTo>
                    <a:pt x="74713" y="75769"/>
                    <a:pt x="74713" y="77063"/>
                    <a:pt x="73419" y="78358"/>
                  </a:cubicBezTo>
                  <a:cubicBezTo>
                    <a:pt x="73419" y="79652"/>
                    <a:pt x="73419" y="79652"/>
                    <a:pt x="73419" y="79652"/>
                  </a:cubicBezTo>
                  <a:cubicBezTo>
                    <a:pt x="73419" y="80947"/>
                    <a:pt x="72124" y="82242"/>
                    <a:pt x="70829" y="82242"/>
                  </a:cubicBezTo>
                  <a:cubicBezTo>
                    <a:pt x="70829" y="82242"/>
                    <a:pt x="70829" y="82242"/>
                    <a:pt x="56588" y="88715"/>
                  </a:cubicBezTo>
                  <a:cubicBezTo>
                    <a:pt x="53999" y="90010"/>
                    <a:pt x="52704" y="91304"/>
                    <a:pt x="52704" y="93894"/>
                  </a:cubicBezTo>
                  <a:cubicBezTo>
                    <a:pt x="52704" y="93894"/>
                    <a:pt x="52704" y="93894"/>
                    <a:pt x="52704" y="102956"/>
                  </a:cubicBezTo>
                  <a:cubicBezTo>
                    <a:pt x="52704" y="105546"/>
                    <a:pt x="53999" y="106840"/>
                    <a:pt x="56588" y="108135"/>
                  </a:cubicBezTo>
                  <a:cubicBezTo>
                    <a:pt x="56588" y="108135"/>
                    <a:pt x="56588" y="108135"/>
                    <a:pt x="70829" y="113314"/>
                  </a:cubicBezTo>
                  <a:cubicBezTo>
                    <a:pt x="72124" y="114608"/>
                    <a:pt x="73419" y="115903"/>
                    <a:pt x="73419" y="117198"/>
                  </a:cubicBezTo>
                  <a:cubicBezTo>
                    <a:pt x="74713" y="118492"/>
                    <a:pt x="74713" y="121082"/>
                    <a:pt x="73419" y="122376"/>
                  </a:cubicBezTo>
                  <a:cubicBezTo>
                    <a:pt x="73419" y="122376"/>
                    <a:pt x="73419" y="122376"/>
                    <a:pt x="68240" y="135323"/>
                  </a:cubicBezTo>
                  <a:cubicBezTo>
                    <a:pt x="66946" y="137912"/>
                    <a:pt x="68240" y="140502"/>
                    <a:pt x="69535" y="141796"/>
                  </a:cubicBezTo>
                  <a:cubicBezTo>
                    <a:pt x="69535" y="141796"/>
                    <a:pt x="69535" y="141796"/>
                    <a:pt x="76008" y="148269"/>
                  </a:cubicBezTo>
                  <a:cubicBezTo>
                    <a:pt x="77303" y="149564"/>
                    <a:pt x="79892" y="150859"/>
                    <a:pt x="82481" y="149564"/>
                  </a:cubicBezTo>
                  <a:cubicBezTo>
                    <a:pt x="82481" y="149564"/>
                    <a:pt x="82481" y="149564"/>
                    <a:pt x="95428" y="144386"/>
                  </a:cubicBezTo>
                  <a:cubicBezTo>
                    <a:pt x="96723" y="143091"/>
                    <a:pt x="99312" y="143091"/>
                    <a:pt x="100607" y="144386"/>
                  </a:cubicBezTo>
                  <a:cubicBezTo>
                    <a:pt x="101901" y="144386"/>
                    <a:pt x="103196" y="145680"/>
                    <a:pt x="104491" y="146975"/>
                  </a:cubicBezTo>
                  <a:cubicBezTo>
                    <a:pt x="104491" y="146975"/>
                    <a:pt x="104491" y="146975"/>
                    <a:pt x="109669" y="161216"/>
                  </a:cubicBezTo>
                  <a:cubicBezTo>
                    <a:pt x="110964" y="163805"/>
                    <a:pt x="112259" y="165100"/>
                    <a:pt x="114848" y="165100"/>
                  </a:cubicBezTo>
                  <a:cubicBezTo>
                    <a:pt x="114848" y="165100"/>
                    <a:pt x="114848" y="165100"/>
                    <a:pt x="123911" y="165100"/>
                  </a:cubicBezTo>
                  <a:cubicBezTo>
                    <a:pt x="126500" y="165100"/>
                    <a:pt x="129089" y="163805"/>
                    <a:pt x="129089" y="161216"/>
                  </a:cubicBezTo>
                  <a:cubicBezTo>
                    <a:pt x="129089" y="161216"/>
                    <a:pt x="129089" y="161216"/>
                    <a:pt x="135562" y="146975"/>
                  </a:cubicBezTo>
                  <a:cubicBezTo>
                    <a:pt x="135562" y="145680"/>
                    <a:pt x="136857" y="144386"/>
                    <a:pt x="138152" y="144386"/>
                  </a:cubicBezTo>
                  <a:cubicBezTo>
                    <a:pt x="139446" y="143091"/>
                    <a:pt x="142036" y="143091"/>
                    <a:pt x="143330" y="144386"/>
                  </a:cubicBezTo>
                  <a:cubicBezTo>
                    <a:pt x="143330" y="144386"/>
                    <a:pt x="143330" y="144386"/>
                    <a:pt x="157572" y="149564"/>
                  </a:cubicBezTo>
                  <a:cubicBezTo>
                    <a:pt x="158866" y="150859"/>
                    <a:pt x="161456" y="149564"/>
                    <a:pt x="162750" y="148269"/>
                  </a:cubicBezTo>
                  <a:cubicBezTo>
                    <a:pt x="162750" y="148269"/>
                    <a:pt x="162750" y="148269"/>
                    <a:pt x="169224" y="141796"/>
                  </a:cubicBezTo>
                  <a:cubicBezTo>
                    <a:pt x="171813" y="140502"/>
                    <a:pt x="171813" y="137912"/>
                    <a:pt x="170518" y="135323"/>
                  </a:cubicBezTo>
                  <a:cubicBezTo>
                    <a:pt x="170518" y="135323"/>
                    <a:pt x="170518" y="135323"/>
                    <a:pt x="165340" y="121082"/>
                  </a:cubicBezTo>
                  <a:cubicBezTo>
                    <a:pt x="164045" y="119787"/>
                    <a:pt x="164045" y="118492"/>
                    <a:pt x="165340" y="117198"/>
                  </a:cubicBezTo>
                  <a:cubicBezTo>
                    <a:pt x="165340" y="115903"/>
                    <a:pt x="166634" y="114608"/>
                    <a:pt x="167929" y="113314"/>
                  </a:cubicBezTo>
                  <a:cubicBezTo>
                    <a:pt x="167929" y="113314"/>
                    <a:pt x="167929" y="113314"/>
                    <a:pt x="182170" y="108135"/>
                  </a:cubicBezTo>
                  <a:cubicBezTo>
                    <a:pt x="184760" y="106840"/>
                    <a:pt x="186054" y="105546"/>
                    <a:pt x="186054" y="102956"/>
                  </a:cubicBezTo>
                  <a:cubicBezTo>
                    <a:pt x="186054" y="102956"/>
                    <a:pt x="186054" y="102956"/>
                    <a:pt x="186054" y="93894"/>
                  </a:cubicBezTo>
                  <a:cubicBezTo>
                    <a:pt x="186054" y="91304"/>
                    <a:pt x="184760" y="88715"/>
                    <a:pt x="182170" y="88715"/>
                  </a:cubicBezTo>
                  <a:cubicBezTo>
                    <a:pt x="182170" y="88715"/>
                    <a:pt x="182170" y="88715"/>
                    <a:pt x="167929" y="82242"/>
                  </a:cubicBezTo>
                  <a:cubicBezTo>
                    <a:pt x="166634" y="82242"/>
                    <a:pt x="165340" y="80947"/>
                    <a:pt x="165340" y="79652"/>
                  </a:cubicBezTo>
                  <a:cubicBezTo>
                    <a:pt x="164045" y="78358"/>
                    <a:pt x="164045" y="75769"/>
                    <a:pt x="165340" y="74474"/>
                  </a:cubicBezTo>
                  <a:cubicBezTo>
                    <a:pt x="165340" y="74474"/>
                    <a:pt x="165340" y="74474"/>
                    <a:pt x="170518" y="60233"/>
                  </a:cubicBezTo>
                  <a:cubicBezTo>
                    <a:pt x="171813" y="58938"/>
                    <a:pt x="170518" y="56349"/>
                    <a:pt x="169224" y="53759"/>
                  </a:cubicBezTo>
                  <a:cubicBezTo>
                    <a:pt x="169224" y="53759"/>
                    <a:pt x="169224" y="53759"/>
                    <a:pt x="162750" y="48581"/>
                  </a:cubicBezTo>
                  <a:cubicBezTo>
                    <a:pt x="161456" y="45991"/>
                    <a:pt x="158866" y="45991"/>
                    <a:pt x="156277" y="47286"/>
                  </a:cubicBezTo>
                  <a:cubicBezTo>
                    <a:pt x="156277" y="47286"/>
                    <a:pt x="156277" y="47286"/>
                    <a:pt x="143330" y="52465"/>
                  </a:cubicBezTo>
                  <a:cubicBezTo>
                    <a:pt x="142036" y="53759"/>
                    <a:pt x="139446" y="52465"/>
                    <a:pt x="138152" y="52465"/>
                  </a:cubicBezTo>
                  <a:cubicBezTo>
                    <a:pt x="136857" y="52465"/>
                    <a:pt x="135562" y="51170"/>
                    <a:pt x="135562" y="49875"/>
                  </a:cubicBezTo>
                  <a:cubicBezTo>
                    <a:pt x="135562" y="49875"/>
                    <a:pt x="135562" y="49875"/>
                    <a:pt x="129089" y="35634"/>
                  </a:cubicBezTo>
                  <a:cubicBezTo>
                    <a:pt x="127795" y="33045"/>
                    <a:pt x="126500" y="31750"/>
                    <a:pt x="123911" y="31750"/>
                  </a:cubicBezTo>
                  <a:cubicBezTo>
                    <a:pt x="123911" y="31750"/>
                    <a:pt x="123911" y="31750"/>
                    <a:pt x="114848" y="31750"/>
                  </a:cubicBezTo>
                  <a:close/>
                  <a:moveTo>
                    <a:pt x="124149" y="0"/>
                  </a:moveTo>
                  <a:cubicBezTo>
                    <a:pt x="192677" y="0"/>
                    <a:pt x="249569" y="55730"/>
                    <a:pt x="249569" y="125717"/>
                  </a:cubicBezTo>
                  <a:cubicBezTo>
                    <a:pt x="249569" y="136085"/>
                    <a:pt x="252155" y="146453"/>
                    <a:pt x="257327" y="156822"/>
                  </a:cubicBezTo>
                  <a:cubicBezTo>
                    <a:pt x="257327" y="156822"/>
                    <a:pt x="257327" y="156822"/>
                    <a:pt x="280600" y="200887"/>
                  </a:cubicBezTo>
                  <a:cubicBezTo>
                    <a:pt x="284479" y="207368"/>
                    <a:pt x="279307" y="216440"/>
                    <a:pt x="271549" y="217736"/>
                  </a:cubicBezTo>
                  <a:cubicBezTo>
                    <a:pt x="271549" y="217736"/>
                    <a:pt x="271549" y="217736"/>
                    <a:pt x="249569" y="217736"/>
                  </a:cubicBezTo>
                  <a:cubicBezTo>
                    <a:pt x="249569" y="217736"/>
                    <a:pt x="249569" y="217736"/>
                    <a:pt x="249569" y="263098"/>
                  </a:cubicBezTo>
                  <a:cubicBezTo>
                    <a:pt x="249569" y="278650"/>
                    <a:pt x="237932" y="290315"/>
                    <a:pt x="223709" y="290315"/>
                  </a:cubicBezTo>
                  <a:cubicBezTo>
                    <a:pt x="223709" y="290315"/>
                    <a:pt x="223709" y="290315"/>
                    <a:pt x="187505" y="290315"/>
                  </a:cubicBezTo>
                  <a:cubicBezTo>
                    <a:pt x="187505" y="290315"/>
                    <a:pt x="187505" y="290315"/>
                    <a:pt x="187505" y="322716"/>
                  </a:cubicBezTo>
                  <a:cubicBezTo>
                    <a:pt x="187505" y="327900"/>
                    <a:pt x="183626" y="331788"/>
                    <a:pt x="178454" y="331788"/>
                  </a:cubicBezTo>
                  <a:cubicBezTo>
                    <a:pt x="178454" y="331788"/>
                    <a:pt x="178454" y="331788"/>
                    <a:pt x="49155" y="331788"/>
                  </a:cubicBezTo>
                  <a:cubicBezTo>
                    <a:pt x="43983" y="331788"/>
                    <a:pt x="38811" y="327900"/>
                    <a:pt x="38811" y="322716"/>
                  </a:cubicBezTo>
                  <a:cubicBezTo>
                    <a:pt x="38811" y="322716"/>
                    <a:pt x="38811" y="322716"/>
                    <a:pt x="38811" y="289019"/>
                  </a:cubicBezTo>
                  <a:cubicBezTo>
                    <a:pt x="38811" y="251433"/>
                    <a:pt x="31053" y="215144"/>
                    <a:pt x="12952" y="182743"/>
                  </a:cubicBezTo>
                  <a:cubicBezTo>
                    <a:pt x="5194" y="165894"/>
                    <a:pt x="22" y="146453"/>
                    <a:pt x="22" y="127013"/>
                  </a:cubicBezTo>
                  <a:cubicBezTo>
                    <a:pt x="-1271" y="57026"/>
                    <a:pt x="54328" y="0"/>
                    <a:pt x="124149" y="0"/>
                  </a:cubicBezTo>
                  <a:close/>
                </a:path>
              </a:pathLst>
            </a:custGeom>
            <a:solidFill>
              <a:srgbClr val="65C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文本框 13"/>
            <p:cNvSpPr txBox="1"/>
            <p:nvPr/>
          </p:nvSpPr>
          <p:spPr>
            <a:xfrm>
              <a:off x="1344" y="359"/>
              <a:ext cx="4055" cy="823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800" b="1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lt"/>
                  <a:ea typeface="+mn-ea"/>
                  <a:cs typeface="+mn-cs"/>
                </a:rPr>
                <a:t>文章翻译</a:t>
              </a:r>
              <a:endParaRPr kumimoji="0" lang="zh-CN" altLang="en-US" sz="2800" b="1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82980" y="4869815"/>
            <a:ext cx="9758680" cy="15849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lIns="108850" tIns="54425" rIns="108850" bIns="54425" anchor="t" anchorCtr="0">
            <a:spAutoFit/>
          </a:bodyPr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译文：</a:t>
            </a:r>
            <a:r>
              <a:rPr lang="zh-CN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山不一定要高，有仙人（居住）就有名；水不一定要深，有龙（居住）就有灵气了。这是简陋的屋子，只因主人的品德好就不感到简陋了。</a:t>
            </a:r>
            <a:endParaRPr lang="zh-CN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pic>
        <p:nvPicPr>
          <p:cNvPr id="13315" name="图片 13314" descr="00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7390" y="1053465"/>
            <a:ext cx="3196590" cy="3308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3" grpId="0" bldLvl="0" animBg="1"/>
      <p:bldP spid="15" grpId="0" bldLvl="0" animBg="1"/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3"/>
          <p:cNvSpPr txBox="1"/>
          <p:nvPr/>
        </p:nvSpPr>
        <p:spPr>
          <a:xfrm>
            <a:off x="334645" y="1269365"/>
            <a:ext cx="7941310" cy="1584960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苔痕上阶绿，草色入帘青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。谈笑有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endParaRPr lang="zh-CN" altLang="zh-CN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鸿儒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，往来无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白丁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。可以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调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素琴，阅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金经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。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55" y="2781935"/>
            <a:ext cx="3907155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平民，指没有功名的人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411" name="文本框 2"/>
          <p:cNvSpPr txBox="1"/>
          <p:nvPr/>
        </p:nvSpPr>
        <p:spPr>
          <a:xfrm>
            <a:off x="694690" y="255905"/>
            <a:ext cx="6018530" cy="969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苔痕蔓延到台阶上，使台阶都绿了；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草色映入竹帘，使室内染上了青色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412" name="文本框 3"/>
          <p:cNvSpPr txBox="1"/>
          <p:nvPr/>
        </p:nvSpPr>
        <p:spPr>
          <a:xfrm>
            <a:off x="118745" y="1773555"/>
            <a:ext cx="1704975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博学的人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413" name="文本框 5"/>
          <p:cNvSpPr txBox="1"/>
          <p:nvPr/>
        </p:nvSpPr>
        <p:spPr>
          <a:xfrm>
            <a:off x="4726940" y="1792605"/>
            <a:ext cx="957580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调弄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414" name="文本框 6"/>
          <p:cNvSpPr txBox="1"/>
          <p:nvPr/>
        </p:nvSpPr>
        <p:spPr>
          <a:xfrm>
            <a:off x="3790950" y="2781935"/>
            <a:ext cx="4525010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指佛经（佛经用泥金书写）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9100" y="1225550"/>
            <a:ext cx="3840480" cy="2371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本框 12"/>
          <p:cNvSpPr txBox="1"/>
          <p:nvPr/>
        </p:nvSpPr>
        <p:spPr>
          <a:xfrm>
            <a:off x="694373" y="4293553"/>
            <a:ext cx="10175875" cy="15849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译文：</a:t>
            </a:r>
            <a:r>
              <a:rPr lang="zh-CN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苔藓给石阶铺上绿毯，芳草将帘内映得碧青。说说笑笑的是学问渊博者，来来往往的没有平民（读书人一般有功名）。可以弹奏素朴的古琴，浏览珍贵的佛经。</a:t>
            </a:r>
            <a:endParaRPr lang="zh-CN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7411" grpId="0" bldLvl="0" animBg="1"/>
      <p:bldP spid="17412" grpId="0" bldLvl="0" animBg="1"/>
      <p:bldP spid="17413" grpId="0" bldLvl="0" animBg="1"/>
      <p:bldP spid="17414" grpId="0" bldLvl="0" animBg="1"/>
      <p:bldP spid="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3"/>
          <p:cNvSpPr txBox="1"/>
          <p:nvPr/>
        </p:nvSpPr>
        <p:spPr>
          <a:xfrm>
            <a:off x="1847215" y="1269365"/>
            <a:ext cx="8174355" cy="1731010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pPr>
              <a:lnSpc>
                <a:spcPct val="110000"/>
              </a:lnSpc>
            </a:pP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无丝竹之乱耳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无案牍之劳形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。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南阳诸葛庐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西蜀子云亭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。孔子云：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何陋之有？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8" name="文本框 3"/>
          <p:cNvSpPr txBox="1"/>
          <p:nvPr/>
        </p:nvSpPr>
        <p:spPr>
          <a:xfrm>
            <a:off x="478790" y="765175"/>
            <a:ext cx="4182745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没有世俗的乐曲扰乱心境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9459" name="文本框 1"/>
          <p:cNvSpPr txBox="1"/>
          <p:nvPr/>
        </p:nvSpPr>
        <p:spPr>
          <a:xfrm>
            <a:off x="4223385" y="1865630"/>
            <a:ext cx="4063365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没有官府公文劳神伤身。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9460" name="文本框 7"/>
          <p:cNvSpPr txBox="1"/>
          <p:nvPr/>
        </p:nvSpPr>
        <p:spPr>
          <a:xfrm>
            <a:off x="6743700" y="730885"/>
            <a:ext cx="4166235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诸葛亮隐居南阳住的草庐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9461" name="文本框 8"/>
          <p:cNvSpPr txBox="1"/>
          <p:nvPr/>
        </p:nvSpPr>
        <p:spPr>
          <a:xfrm>
            <a:off x="1270635" y="3069590"/>
            <a:ext cx="3454400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扬子云在西蜀的屋舍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9462" name="文本框 9"/>
          <p:cNvSpPr txBox="1"/>
          <p:nvPr/>
        </p:nvSpPr>
        <p:spPr>
          <a:xfrm>
            <a:off x="5591175" y="3000375"/>
            <a:ext cx="2870200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有什么简陋的呢？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8880" y="4149408"/>
            <a:ext cx="9899650" cy="15849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译文：</a:t>
            </a:r>
            <a:r>
              <a:rPr lang="zh-CN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没有世俗的乐曲扰乱心境，没有官府公文劳神伤身。它好比南阳诸葛亮的草庐，西蜀扬雄的草玄亭。孔子说：“有什么简陋的呢？”</a:t>
            </a:r>
            <a:endParaRPr lang="zh-CN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/>
      <p:bldP spid="19459" grpId="0" bldLvl="0" animBg="1"/>
      <p:bldP spid="19460" grpId="0" bldLvl="0" animBg="1"/>
      <p:bldP spid="19461" grpId="0" bldLvl="0" animBg="1"/>
      <p:bldP spid="19462" grpId="0" bldLvl="0" animBg="1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"/>
          <p:cNvSpPr txBox="1"/>
          <p:nvPr/>
        </p:nvSpPr>
        <p:spPr>
          <a:xfrm>
            <a:off x="1055688" y="1027113"/>
            <a:ext cx="3711575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一、一词多义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1825" y="1819275"/>
            <a:ext cx="4046538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无丝竹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乱耳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1825" y="3660775"/>
            <a:ext cx="4046538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何陋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1450" y="2540000"/>
            <a:ext cx="7632700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助词，取消句子独立性，不译。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68575" y="4411663"/>
            <a:ext cx="7631113" cy="6016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宾语前置的标志，无义。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1750" name="组合 12"/>
          <p:cNvGrpSpPr/>
          <p:nvPr/>
        </p:nvGrpSpPr>
        <p:grpSpPr>
          <a:xfrm>
            <a:off x="261938" y="188913"/>
            <a:ext cx="3289300" cy="635000"/>
            <a:chOff x="218" y="187"/>
            <a:chExt cx="5181" cy="1000"/>
          </a:xfrm>
        </p:grpSpPr>
        <p:sp>
          <p:nvSpPr>
            <p:cNvPr id="11" name="椭圆 2"/>
            <p:cNvSpPr/>
            <p:nvPr/>
          </p:nvSpPr>
          <p:spPr>
            <a:xfrm>
              <a:off x="218" y="187"/>
              <a:ext cx="1090" cy="1000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rgbClr val="65C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文本框 3"/>
            <p:cNvSpPr txBox="1"/>
            <p:nvPr/>
          </p:nvSpPr>
          <p:spPr>
            <a:xfrm>
              <a:off x="1344" y="359"/>
              <a:ext cx="4055" cy="82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800" b="1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lt"/>
                  <a:ea typeface="+mn-ea"/>
                  <a:cs typeface="+mn-cs"/>
                </a:rPr>
                <a:t>重点积累</a:t>
              </a:r>
              <a:endParaRPr kumimoji="0" lang="zh-CN" altLang="en-US" sz="2800" b="1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框 1"/>
          <p:cNvSpPr txBox="1"/>
          <p:nvPr/>
        </p:nvSpPr>
        <p:spPr>
          <a:xfrm>
            <a:off x="477838" y="333375"/>
            <a:ext cx="3709987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二、古今异义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650" y="1117600"/>
            <a:ext cx="5962650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无案牍之劳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9250" y="1874838"/>
            <a:ext cx="8678863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（古：身体           今：样子）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650" y="2571750"/>
            <a:ext cx="5962650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惟吾德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馨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650" y="4071938"/>
            <a:ext cx="5962650" cy="6016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谈笑有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鸿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儒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9250" y="3279775"/>
            <a:ext cx="8678863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（古：品德高尚       今：芳香）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9250" y="4789488"/>
            <a:ext cx="9610725" cy="6016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（古：大，渊博     今：鸿雁；书信）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  <p:bldP spid="5" grpId="0"/>
      <p:bldP spid="8" grpId="0"/>
      <p:bldP spid="2" grpId="0"/>
      <p:bldP spid="3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11225" y="1125538"/>
            <a:ext cx="5961063" cy="6016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丝竹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之乱耳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3025" y="1917700"/>
            <a:ext cx="9831388" cy="6000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（古：琴瑟笛箫等管弦乐器       今：丝绸和竹子）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225" y="3363913"/>
            <a:ext cx="5961063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可以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素琴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7488" y="4005263"/>
            <a:ext cx="8678862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（古：弹奏       今：调解）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框 1"/>
          <p:cNvSpPr txBox="1"/>
          <p:nvPr/>
        </p:nvSpPr>
        <p:spPr>
          <a:xfrm>
            <a:off x="550863" y="404813"/>
            <a:ext cx="3709987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三、词类活用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088" y="1190625"/>
            <a:ext cx="5962650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有仙则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3388" y="1917700"/>
            <a:ext cx="7631112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名词作动词，出名，有名。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1088" y="2644775"/>
            <a:ext cx="5962650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有龙则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3863" y="3402013"/>
            <a:ext cx="7629525" cy="6016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名词作动词，灵验。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1088" y="4143375"/>
            <a:ext cx="5962650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惟吾德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馨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3863" y="4900613"/>
            <a:ext cx="7629525" cy="6016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名词作动词，德行美好。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5" grpId="0"/>
      <p:bldP spid="8" grpId="0"/>
      <p:bldP spid="2" grpId="0"/>
      <p:bldP spid="10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27125" y="404813"/>
            <a:ext cx="5961063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无丝竹之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乱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耳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90725" y="1054100"/>
            <a:ext cx="5538470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使动用法，使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受到扰乱。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125" y="1773238"/>
            <a:ext cx="5961063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无案牍之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劳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形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35505" y="2421255"/>
            <a:ext cx="5652135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使动用法，使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感到劳累。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4"/>
          <p:cNvSpPr txBox="1"/>
          <p:nvPr/>
        </p:nvSpPr>
        <p:spPr>
          <a:xfrm>
            <a:off x="1127125" y="4654550"/>
            <a:ext cx="5961063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苔痕上阶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绿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990725" y="5302250"/>
            <a:ext cx="4512310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形容词作动词，变绿。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1198880" y="3213735"/>
            <a:ext cx="3007360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苔痕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阶绿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2135505" y="3933825"/>
            <a:ext cx="4724400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方位名词作动词，长上。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/>
      <p:bldP spid="10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9" name="文本框 1"/>
          <p:cNvSpPr txBox="1"/>
          <p:nvPr/>
        </p:nvSpPr>
        <p:spPr>
          <a:xfrm>
            <a:off x="261938" y="1485900"/>
            <a:ext cx="11433175" cy="73342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朗读短文，圈出押韵的字，说说押的韵是什么。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1143000" y="2638425"/>
            <a:ext cx="1925638" cy="601663"/>
          </a:xfrm>
          <a:prstGeom prst="rect">
            <a:avLst/>
          </a:prstGeom>
          <a:noFill/>
          <a:ln w="28575">
            <a:noFill/>
          </a:ln>
        </p:spPr>
        <p:txBody>
          <a:bodyPr lIns="108850" tIns="54425" rIns="108850" bIns="54425" anchor="t" anchorCtr="0">
            <a:spAutoFit/>
          </a:bodyPr>
          <a:p>
            <a:pPr marL="408305" indent="-408305" eaLnBrk="0" hangingPunct="0">
              <a:spcBef>
                <a:spcPts val="25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韵脚：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000" y="4330700"/>
            <a:ext cx="2581275" cy="601663"/>
          </a:xfrm>
          <a:prstGeom prst="rect">
            <a:avLst/>
          </a:prstGeom>
          <a:noFill/>
          <a:ln w="28575">
            <a:noFill/>
          </a:ln>
        </p:spPr>
        <p:txBody>
          <a:bodyPr lIns="108850" tIns="54425" rIns="108850" bIns="54425" anchor="t" anchorCtr="0">
            <a:spAutoFit/>
          </a:bodyPr>
          <a:p>
            <a:pPr marL="408305" indent="-408305" eaLnBrk="0" hangingPunct="0">
              <a:spcBef>
                <a:spcPts val="25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押的韵：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2943225" y="2640013"/>
            <a:ext cx="8448675" cy="601662"/>
          </a:xfrm>
          <a:prstGeom prst="rect">
            <a:avLst/>
          </a:prstGeom>
          <a:noFill/>
          <a:ln w="28575">
            <a:noFill/>
          </a:ln>
        </p:spPr>
        <p:txBody>
          <a:bodyPr lIns="108850" tIns="54425" rIns="108850" bIns="54425" anchor="t" anchorCtr="0">
            <a:spAutoFit/>
          </a:bodyPr>
          <a:p>
            <a:pPr marL="408305" indent="-408305" eaLnBrk="0" hangingPunct="0">
              <a:spcBef>
                <a:spcPts val="25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名、灵、馨、青、丁、经、形、亭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552825" y="4330700"/>
            <a:ext cx="1312863" cy="601663"/>
          </a:xfrm>
          <a:prstGeom prst="rect">
            <a:avLst/>
          </a:prstGeom>
          <a:noFill/>
          <a:ln w="28575">
            <a:noFill/>
          </a:ln>
        </p:spPr>
        <p:txBody>
          <a:bodyPr lIns="108850" tIns="54425" rIns="108850" bIns="54425" anchor="t" anchorCtr="0">
            <a:spAutoFit/>
          </a:bodyPr>
          <a:p>
            <a:pPr marL="408305" indent="-408305" eaLnBrk="0" hangingPunct="0">
              <a:spcBef>
                <a:spcPts val="25"/>
              </a:spcBef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ing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2022475" y="3387725"/>
            <a:ext cx="9617075" cy="617538"/>
          </a:xfrm>
          <a:prstGeom prst="rect">
            <a:avLst/>
          </a:prstGeom>
          <a:noFill/>
          <a:ln w="28575">
            <a:noFill/>
          </a:ln>
        </p:spPr>
        <p:txBody>
          <a:bodyPr lIns="108850" tIns="54425" rIns="108850" bIns="54425" anchor="t" anchorCtr="0">
            <a:spAutoFit/>
          </a:bodyPr>
          <a:p>
            <a:pPr marL="408305" indent="-408305" eaLnBrk="0" hangingPunct="0">
              <a:spcBef>
                <a:spcPts val="25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（“馨”字因语音变化,现在已不够协韵了）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grpSp>
        <p:nvGrpSpPr>
          <p:cNvPr id="36871" name="组合 16"/>
          <p:cNvGrpSpPr/>
          <p:nvPr/>
        </p:nvGrpSpPr>
        <p:grpSpPr>
          <a:xfrm>
            <a:off x="334963" y="333375"/>
            <a:ext cx="3359150" cy="541338"/>
            <a:chOff x="108" y="359"/>
            <a:chExt cx="5291" cy="852"/>
          </a:xfrm>
        </p:grpSpPr>
        <p:sp>
          <p:nvSpPr>
            <p:cNvPr id="36872" name="Freeform 127"/>
            <p:cNvSpPr>
              <a:spLocks noEditPoints="1"/>
            </p:cNvSpPr>
            <p:nvPr/>
          </p:nvSpPr>
          <p:spPr>
            <a:xfrm>
              <a:off x="108" y="359"/>
              <a:ext cx="1236" cy="852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19" y="1"/>
                </a:cxn>
                <a:cxn ang="0">
                  <a:pos x="42" y="6"/>
                </a:cxn>
                <a:cxn ang="0">
                  <a:pos x="39" y="14"/>
                </a:cxn>
                <a:cxn ang="0">
                  <a:pos x="39" y="27"/>
                </a:cxn>
                <a:cxn ang="0">
                  <a:pos x="51" y="28"/>
                </a:cxn>
                <a:cxn ang="0">
                  <a:pos x="43" y="36"/>
                </a:cxn>
                <a:cxn ang="0">
                  <a:pos x="31" y="42"/>
                </a:cxn>
                <a:cxn ang="0">
                  <a:pos x="21" y="39"/>
                </a:cxn>
                <a:cxn ang="0">
                  <a:pos x="5" y="36"/>
                </a:cxn>
                <a:cxn ang="0">
                  <a:pos x="3" y="25"/>
                </a:cxn>
                <a:cxn ang="0">
                  <a:pos x="48" y="24"/>
                </a:cxn>
                <a:cxn ang="0">
                  <a:pos x="39" y="31"/>
                </a:cxn>
                <a:cxn ang="0">
                  <a:pos x="12" y="15"/>
                </a:cxn>
                <a:cxn ang="0">
                  <a:pos x="22" y="26"/>
                </a:cxn>
                <a:cxn ang="0">
                  <a:pos x="45" y="8"/>
                </a:cxn>
                <a:cxn ang="0">
                  <a:pos x="20" y="1"/>
                </a:cxn>
                <a:cxn ang="0">
                  <a:pos x="1" y="16"/>
                </a:cxn>
                <a:cxn ang="0">
                  <a:pos x="12" y="13"/>
                </a:cxn>
                <a:cxn ang="0">
                  <a:pos x="23" y="10"/>
                </a:cxn>
                <a:cxn ang="0">
                  <a:pos x="38" y="35"/>
                </a:cxn>
                <a:cxn ang="0">
                  <a:pos x="39" y="37"/>
                </a:cxn>
                <a:cxn ang="0">
                  <a:pos x="40" y="33"/>
                </a:cxn>
                <a:cxn ang="0">
                  <a:pos x="38" y="25"/>
                </a:cxn>
                <a:cxn ang="0">
                  <a:pos x="38" y="27"/>
                </a:cxn>
                <a:cxn ang="0">
                  <a:pos x="38" y="28"/>
                </a:cxn>
                <a:cxn ang="0">
                  <a:pos x="36" y="32"/>
                </a:cxn>
                <a:cxn ang="0">
                  <a:pos x="32" y="36"/>
                </a:cxn>
                <a:cxn ang="0">
                  <a:pos x="26" y="38"/>
                </a:cxn>
                <a:cxn ang="0">
                  <a:pos x="38" y="34"/>
                </a:cxn>
                <a:cxn ang="0">
                  <a:pos x="37" y="34"/>
                </a:cxn>
                <a:cxn ang="0">
                  <a:pos x="22" y="26"/>
                </a:cxn>
                <a:cxn ang="0">
                  <a:pos x="8" y="29"/>
                </a:cxn>
                <a:cxn ang="0">
                  <a:pos x="21" y="38"/>
                </a:cxn>
                <a:cxn ang="0">
                  <a:pos x="25" y="34"/>
                </a:cxn>
                <a:cxn ang="0">
                  <a:pos x="31" y="26"/>
                </a:cxn>
                <a:cxn ang="0">
                  <a:pos x="36" y="27"/>
                </a:cxn>
                <a:cxn ang="0">
                  <a:pos x="36" y="29"/>
                </a:cxn>
                <a:cxn ang="0">
                  <a:pos x="35" y="26"/>
                </a:cxn>
                <a:cxn ang="0">
                  <a:pos x="34" y="25"/>
                </a:cxn>
                <a:cxn ang="0">
                  <a:pos x="32" y="29"/>
                </a:cxn>
                <a:cxn ang="0">
                  <a:pos x="34" y="33"/>
                </a:cxn>
                <a:cxn ang="0">
                  <a:pos x="32" y="36"/>
                </a:cxn>
                <a:cxn ang="0">
                  <a:pos x="26" y="41"/>
                </a:cxn>
                <a:cxn ang="0">
                  <a:pos x="24" y="37"/>
                </a:cxn>
                <a:cxn ang="0">
                  <a:pos x="26" y="39"/>
                </a:cxn>
                <a:cxn ang="0">
                  <a:pos x="25" y="39"/>
                </a:cxn>
                <a:cxn ang="0">
                  <a:pos x="21" y="11"/>
                </a:cxn>
                <a:cxn ang="0">
                  <a:pos x="21" y="7"/>
                </a:cxn>
                <a:cxn ang="0">
                  <a:pos x="18" y="9"/>
                </a:cxn>
                <a:cxn ang="0">
                  <a:pos x="6" y="18"/>
                </a:cxn>
                <a:cxn ang="0">
                  <a:pos x="9" y="17"/>
                </a:cxn>
                <a:cxn ang="0">
                  <a:pos x="6" y="19"/>
                </a:cxn>
                <a:cxn ang="0">
                  <a:pos x="9" y="24"/>
                </a:cxn>
                <a:cxn ang="0">
                  <a:pos x="5" y="25"/>
                </a:cxn>
                <a:cxn ang="0">
                  <a:pos x="3" y="26"/>
                </a:cxn>
                <a:cxn ang="0">
                  <a:pos x="3" y="32"/>
                </a:cxn>
                <a:cxn ang="0">
                  <a:pos x="4" y="34"/>
                </a:cxn>
                <a:cxn ang="0">
                  <a:pos x="7" y="33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23"/>
                </a:cxn>
              </a:cxnLst>
              <a:pathLst>
                <a:path w="2100" h="1388">
                  <a:moveTo>
                    <a:pt x="153" y="731"/>
                  </a:moveTo>
                  <a:lnTo>
                    <a:pt x="153" y="731"/>
                  </a:lnTo>
                  <a:lnTo>
                    <a:pt x="146" y="715"/>
                  </a:lnTo>
                  <a:lnTo>
                    <a:pt x="139" y="696"/>
                  </a:lnTo>
                  <a:lnTo>
                    <a:pt x="137" y="688"/>
                  </a:lnTo>
                  <a:lnTo>
                    <a:pt x="136" y="678"/>
                  </a:lnTo>
                  <a:lnTo>
                    <a:pt x="137" y="668"/>
                  </a:lnTo>
                  <a:lnTo>
                    <a:pt x="139" y="658"/>
                  </a:lnTo>
                  <a:lnTo>
                    <a:pt x="143" y="650"/>
                  </a:lnTo>
                  <a:lnTo>
                    <a:pt x="147" y="643"/>
                  </a:lnTo>
                  <a:lnTo>
                    <a:pt x="153" y="639"/>
                  </a:lnTo>
                  <a:lnTo>
                    <a:pt x="160" y="633"/>
                  </a:lnTo>
                  <a:lnTo>
                    <a:pt x="167" y="630"/>
                  </a:lnTo>
                  <a:lnTo>
                    <a:pt x="175" y="626"/>
                  </a:lnTo>
                  <a:lnTo>
                    <a:pt x="193" y="622"/>
                  </a:lnTo>
                  <a:lnTo>
                    <a:pt x="193" y="616"/>
                  </a:lnTo>
                  <a:lnTo>
                    <a:pt x="193" y="609"/>
                  </a:lnTo>
                  <a:lnTo>
                    <a:pt x="193" y="594"/>
                  </a:lnTo>
                  <a:lnTo>
                    <a:pt x="192" y="578"/>
                  </a:lnTo>
                  <a:lnTo>
                    <a:pt x="192" y="570"/>
                  </a:lnTo>
                  <a:lnTo>
                    <a:pt x="193" y="563"/>
                  </a:lnTo>
                  <a:lnTo>
                    <a:pt x="171" y="553"/>
                  </a:lnTo>
                  <a:lnTo>
                    <a:pt x="147" y="543"/>
                  </a:lnTo>
                  <a:lnTo>
                    <a:pt x="99" y="524"/>
                  </a:lnTo>
                  <a:lnTo>
                    <a:pt x="52" y="505"/>
                  </a:lnTo>
                  <a:lnTo>
                    <a:pt x="4" y="484"/>
                  </a:lnTo>
                  <a:lnTo>
                    <a:pt x="1" y="479"/>
                  </a:lnTo>
                  <a:lnTo>
                    <a:pt x="0" y="473"/>
                  </a:lnTo>
                  <a:lnTo>
                    <a:pt x="0" y="467"/>
                  </a:lnTo>
                  <a:lnTo>
                    <a:pt x="0" y="463"/>
                  </a:lnTo>
                  <a:lnTo>
                    <a:pt x="4" y="455"/>
                  </a:lnTo>
                  <a:lnTo>
                    <a:pt x="10" y="446"/>
                  </a:lnTo>
                  <a:lnTo>
                    <a:pt x="21" y="432"/>
                  </a:lnTo>
                  <a:lnTo>
                    <a:pt x="26" y="425"/>
                  </a:lnTo>
                  <a:lnTo>
                    <a:pt x="28" y="421"/>
                  </a:lnTo>
                  <a:lnTo>
                    <a:pt x="29" y="417"/>
                  </a:lnTo>
                  <a:lnTo>
                    <a:pt x="36" y="410"/>
                  </a:lnTo>
                  <a:lnTo>
                    <a:pt x="43" y="404"/>
                  </a:lnTo>
                  <a:lnTo>
                    <a:pt x="52" y="399"/>
                  </a:lnTo>
                  <a:lnTo>
                    <a:pt x="59" y="392"/>
                  </a:lnTo>
                  <a:lnTo>
                    <a:pt x="68" y="389"/>
                  </a:lnTo>
                  <a:lnTo>
                    <a:pt x="78" y="385"/>
                  </a:lnTo>
                  <a:lnTo>
                    <a:pt x="87" y="380"/>
                  </a:lnTo>
                  <a:lnTo>
                    <a:pt x="95" y="375"/>
                  </a:lnTo>
                  <a:lnTo>
                    <a:pt x="150" y="352"/>
                  </a:lnTo>
                  <a:lnTo>
                    <a:pt x="203" y="328"/>
                  </a:lnTo>
                  <a:lnTo>
                    <a:pt x="257" y="300"/>
                  </a:lnTo>
                  <a:lnTo>
                    <a:pt x="310" y="272"/>
                  </a:lnTo>
                  <a:lnTo>
                    <a:pt x="360" y="243"/>
                  </a:lnTo>
                  <a:lnTo>
                    <a:pt x="412" y="212"/>
                  </a:lnTo>
                  <a:lnTo>
                    <a:pt x="514" y="153"/>
                  </a:lnTo>
                  <a:lnTo>
                    <a:pt x="581" y="114"/>
                  </a:lnTo>
                  <a:lnTo>
                    <a:pt x="615" y="94"/>
                  </a:lnTo>
                  <a:lnTo>
                    <a:pt x="645" y="74"/>
                  </a:lnTo>
                  <a:lnTo>
                    <a:pt x="678" y="53"/>
                  </a:lnTo>
                  <a:lnTo>
                    <a:pt x="713" y="34"/>
                  </a:lnTo>
                  <a:lnTo>
                    <a:pt x="734" y="22"/>
                  </a:lnTo>
                  <a:lnTo>
                    <a:pt x="758" y="11"/>
                  </a:lnTo>
                  <a:lnTo>
                    <a:pt x="769" y="7"/>
                  </a:lnTo>
                  <a:lnTo>
                    <a:pt x="782" y="3"/>
                  </a:lnTo>
                  <a:lnTo>
                    <a:pt x="794" y="1"/>
                  </a:lnTo>
                  <a:lnTo>
                    <a:pt x="807" y="0"/>
                  </a:lnTo>
                  <a:lnTo>
                    <a:pt x="825" y="3"/>
                  </a:lnTo>
                  <a:lnTo>
                    <a:pt x="843" y="5"/>
                  </a:lnTo>
                  <a:lnTo>
                    <a:pt x="862" y="10"/>
                  </a:lnTo>
                  <a:lnTo>
                    <a:pt x="878" y="13"/>
                  </a:lnTo>
                  <a:lnTo>
                    <a:pt x="919" y="27"/>
                  </a:lnTo>
                  <a:lnTo>
                    <a:pt x="960" y="39"/>
                  </a:lnTo>
                  <a:lnTo>
                    <a:pt x="1003" y="50"/>
                  </a:lnTo>
                  <a:lnTo>
                    <a:pt x="1046" y="62"/>
                  </a:lnTo>
                  <a:lnTo>
                    <a:pt x="1090" y="71"/>
                  </a:lnTo>
                  <a:lnTo>
                    <a:pt x="1134" y="81"/>
                  </a:lnTo>
                  <a:lnTo>
                    <a:pt x="1179" y="88"/>
                  </a:lnTo>
                  <a:lnTo>
                    <a:pt x="1224" y="95"/>
                  </a:lnTo>
                  <a:lnTo>
                    <a:pt x="1263" y="101"/>
                  </a:lnTo>
                  <a:lnTo>
                    <a:pt x="1281" y="101"/>
                  </a:lnTo>
                  <a:lnTo>
                    <a:pt x="1300" y="100"/>
                  </a:lnTo>
                  <a:lnTo>
                    <a:pt x="1302" y="102"/>
                  </a:lnTo>
                  <a:lnTo>
                    <a:pt x="1308" y="104"/>
                  </a:lnTo>
                  <a:lnTo>
                    <a:pt x="1312" y="105"/>
                  </a:lnTo>
                  <a:lnTo>
                    <a:pt x="1315" y="107"/>
                  </a:lnTo>
                  <a:lnTo>
                    <a:pt x="1406" y="119"/>
                  </a:lnTo>
                  <a:lnTo>
                    <a:pt x="1496" y="133"/>
                  </a:lnTo>
                  <a:lnTo>
                    <a:pt x="1583" y="149"/>
                  </a:lnTo>
                  <a:lnTo>
                    <a:pt x="1624" y="159"/>
                  </a:lnTo>
                  <a:lnTo>
                    <a:pt x="1665" y="168"/>
                  </a:lnTo>
                  <a:lnTo>
                    <a:pt x="1684" y="174"/>
                  </a:lnTo>
                  <a:lnTo>
                    <a:pt x="1703" y="182"/>
                  </a:lnTo>
                  <a:lnTo>
                    <a:pt x="1721" y="189"/>
                  </a:lnTo>
                  <a:lnTo>
                    <a:pt x="1740" y="195"/>
                  </a:lnTo>
                  <a:lnTo>
                    <a:pt x="1754" y="198"/>
                  </a:lnTo>
                  <a:lnTo>
                    <a:pt x="1770" y="199"/>
                  </a:lnTo>
                  <a:lnTo>
                    <a:pt x="1787" y="201"/>
                  </a:lnTo>
                  <a:lnTo>
                    <a:pt x="1804" y="203"/>
                  </a:lnTo>
                  <a:lnTo>
                    <a:pt x="1819" y="208"/>
                  </a:lnTo>
                  <a:lnTo>
                    <a:pt x="1834" y="212"/>
                  </a:lnTo>
                  <a:lnTo>
                    <a:pt x="1864" y="223"/>
                  </a:lnTo>
                  <a:lnTo>
                    <a:pt x="1871" y="233"/>
                  </a:lnTo>
                  <a:lnTo>
                    <a:pt x="1872" y="239"/>
                  </a:lnTo>
                  <a:lnTo>
                    <a:pt x="1872" y="243"/>
                  </a:lnTo>
                  <a:lnTo>
                    <a:pt x="1871" y="253"/>
                  </a:lnTo>
                  <a:lnTo>
                    <a:pt x="1868" y="260"/>
                  </a:lnTo>
                  <a:lnTo>
                    <a:pt x="1863" y="267"/>
                  </a:lnTo>
                  <a:lnTo>
                    <a:pt x="1856" y="274"/>
                  </a:lnTo>
                  <a:lnTo>
                    <a:pt x="1842" y="285"/>
                  </a:lnTo>
                  <a:lnTo>
                    <a:pt x="1832" y="289"/>
                  </a:lnTo>
                  <a:lnTo>
                    <a:pt x="1822" y="293"/>
                  </a:lnTo>
                  <a:lnTo>
                    <a:pt x="1804" y="306"/>
                  </a:lnTo>
                  <a:lnTo>
                    <a:pt x="1785" y="319"/>
                  </a:lnTo>
                  <a:lnTo>
                    <a:pt x="1767" y="330"/>
                  </a:lnTo>
                  <a:lnTo>
                    <a:pt x="1756" y="334"/>
                  </a:lnTo>
                  <a:lnTo>
                    <a:pt x="1746" y="337"/>
                  </a:lnTo>
                  <a:lnTo>
                    <a:pt x="1735" y="341"/>
                  </a:lnTo>
                  <a:lnTo>
                    <a:pt x="1725" y="345"/>
                  </a:lnTo>
                  <a:lnTo>
                    <a:pt x="1680" y="369"/>
                  </a:lnTo>
                  <a:lnTo>
                    <a:pt x="1634" y="390"/>
                  </a:lnTo>
                  <a:lnTo>
                    <a:pt x="1600" y="407"/>
                  </a:lnTo>
                  <a:lnTo>
                    <a:pt x="1568" y="424"/>
                  </a:lnTo>
                  <a:lnTo>
                    <a:pt x="1503" y="462"/>
                  </a:lnTo>
                  <a:lnTo>
                    <a:pt x="1439" y="500"/>
                  </a:lnTo>
                  <a:lnTo>
                    <a:pt x="1375" y="538"/>
                  </a:lnTo>
                  <a:lnTo>
                    <a:pt x="1415" y="584"/>
                  </a:lnTo>
                  <a:lnTo>
                    <a:pt x="1434" y="609"/>
                  </a:lnTo>
                  <a:lnTo>
                    <a:pt x="1453" y="634"/>
                  </a:lnTo>
                  <a:lnTo>
                    <a:pt x="1469" y="661"/>
                  </a:lnTo>
                  <a:lnTo>
                    <a:pt x="1484" y="688"/>
                  </a:lnTo>
                  <a:lnTo>
                    <a:pt x="1498" y="717"/>
                  </a:lnTo>
                  <a:lnTo>
                    <a:pt x="1507" y="748"/>
                  </a:lnTo>
                  <a:lnTo>
                    <a:pt x="1521" y="738"/>
                  </a:lnTo>
                  <a:lnTo>
                    <a:pt x="1535" y="729"/>
                  </a:lnTo>
                  <a:lnTo>
                    <a:pt x="1542" y="724"/>
                  </a:lnTo>
                  <a:lnTo>
                    <a:pt x="1551" y="722"/>
                  </a:lnTo>
                  <a:lnTo>
                    <a:pt x="1559" y="720"/>
                  </a:lnTo>
                  <a:lnTo>
                    <a:pt x="1569" y="722"/>
                  </a:lnTo>
                  <a:lnTo>
                    <a:pt x="1576" y="722"/>
                  </a:lnTo>
                  <a:lnTo>
                    <a:pt x="1580" y="724"/>
                  </a:lnTo>
                  <a:lnTo>
                    <a:pt x="1585" y="727"/>
                  </a:lnTo>
                  <a:lnTo>
                    <a:pt x="1587" y="731"/>
                  </a:lnTo>
                  <a:lnTo>
                    <a:pt x="1590" y="736"/>
                  </a:lnTo>
                  <a:lnTo>
                    <a:pt x="1590" y="740"/>
                  </a:lnTo>
                  <a:lnTo>
                    <a:pt x="1590" y="751"/>
                  </a:lnTo>
                  <a:lnTo>
                    <a:pt x="1587" y="775"/>
                  </a:lnTo>
                  <a:lnTo>
                    <a:pt x="1587" y="786"/>
                  </a:lnTo>
                  <a:lnTo>
                    <a:pt x="1589" y="792"/>
                  </a:lnTo>
                  <a:lnTo>
                    <a:pt x="1590" y="796"/>
                  </a:lnTo>
                  <a:lnTo>
                    <a:pt x="1594" y="804"/>
                  </a:lnTo>
                  <a:lnTo>
                    <a:pt x="1603" y="811"/>
                  </a:lnTo>
                  <a:lnTo>
                    <a:pt x="1620" y="823"/>
                  </a:lnTo>
                  <a:lnTo>
                    <a:pt x="1628" y="830"/>
                  </a:lnTo>
                  <a:lnTo>
                    <a:pt x="1635" y="837"/>
                  </a:lnTo>
                  <a:lnTo>
                    <a:pt x="1638" y="841"/>
                  </a:lnTo>
                  <a:lnTo>
                    <a:pt x="1641" y="845"/>
                  </a:lnTo>
                  <a:lnTo>
                    <a:pt x="1642" y="851"/>
                  </a:lnTo>
                  <a:lnTo>
                    <a:pt x="1642" y="858"/>
                  </a:lnTo>
                  <a:lnTo>
                    <a:pt x="1660" y="851"/>
                  </a:lnTo>
                  <a:lnTo>
                    <a:pt x="1679" y="842"/>
                  </a:lnTo>
                  <a:lnTo>
                    <a:pt x="1696" y="834"/>
                  </a:lnTo>
                  <a:lnTo>
                    <a:pt x="1712" y="825"/>
                  </a:lnTo>
                  <a:lnTo>
                    <a:pt x="1743" y="804"/>
                  </a:lnTo>
                  <a:lnTo>
                    <a:pt x="1773" y="782"/>
                  </a:lnTo>
                  <a:lnTo>
                    <a:pt x="1804" y="761"/>
                  </a:lnTo>
                  <a:lnTo>
                    <a:pt x="1836" y="740"/>
                  </a:lnTo>
                  <a:lnTo>
                    <a:pt x="1851" y="729"/>
                  </a:lnTo>
                  <a:lnTo>
                    <a:pt x="1867" y="716"/>
                  </a:lnTo>
                  <a:lnTo>
                    <a:pt x="1881" y="705"/>
                  </a:lnTo>
                  <a:lnTo>
                    <a:pt x="1893" y="691"/>
                  </a:lnTo>
                  <a:lnTo>
                    <a:pt x="1910" y="691"/>
                  </a:lnTo>
                  <a:lnTo>
                    <a:pt x="1927" y="692"/>
                  </a:lnTo>
                  <a:lnTo>
                    <a:pt x="1944" y="695"/>
                  </a:lnTo>
                  <a:lnTo>
                    <a:pt x="1961" y="700"/>
                  </a:lnTo>
                  <a:lnTo>
                    <a:pt x="1976" y="706"/>
                  </a:lnTo>
                  <a:lnTo>
                    <a:pt x="1992" y="715"/>
                  </a:lnTo>
                  <a:lnTo>
                    <a:pt x="2007" y="723"/>
                  </a:lnTo>
                  <a:lnTo>
                    <a:pt x="2020" y="733"/>
                  </a:lnTo>
                  <a:lnTo>
                    <a:pt x="2034" y="751"/>
                  </a:lnTo>
                  <a:lnTo>
                    <a:pt x="2048" y="772"/>
                  </a:lnTo>
                  <a:lnTo>
                    <a:pt x="2061" y="793"/>
                  </a:lnTo>
                  <a:lnTo>
                    <a:pt x="2072" y="817"/>
                  </a:lnTo>
                  <a:lnTo>
                    <a:pt x="2082" y="841"/>
                  </a:lnTo>
                  <a:lnTo>
                    <a:pt x="2089" y="868"/>
                  </a:lnTo>
                  <a:lnTo>
                    <a:pt x="2094" y="893"/>
                  </a:lnTo>
                  <a:lnTo>
                    <a:pt x="2098" y="921"/>
                  </a:lnTo>
                  <a:lnTo>
                    <a:pt x="2100" y="935"/>
                  </a:lnTo>
                  <a:lnTo>
                    <a:pt x="2100" y="946"/>
                  </a:lnTo>
                  <a:lnTo>
                    <a:pt x="2098" y="956"/>
                  </a:lnTo>
                  <a:lnTo>
                    <a:pt x="2096" y="964"/>
                  </a:lnTo>
                  <a:lnTo>
                    <a:pt x="2097" y="971"/>
                  </a:lnTo>
                  <a:lnTo>
                    <a:pt x="2098" y="978"/>
                  </a:lnTo>
                  <a:lnTo>
                    <a:pt x="2097" y="983"/>
                  </a:lnTo>
                  <a:lnTo>
                    <a:pt x="2094" y="987"/>
                  </a:lnTo>
                  <a:lnTo>
                    <a:pt x="2090" y="990"/>
                  </a:lnTo>
                  <a:lnTo>
                    <a:pt x="2086" y="993"/>
                  </a:lnTo>
                  <a:lnTo>
                    <a:pt x="2076" y="995"/>
                  </a:lnTo>
                  <a:lnTo>
                    <a:pt x="2051" y="998"/>
                  </a:lnTo>
                  <a:lnTo>
                    <a:pt x="2028" y="1002"/>
                  </a:lnTo>
                  <a:lnTo>
                    <a:pt x="1983" y="1012"/>
                  </a:lnTo>
                  <a:lnTo>
                    <a:pt x="1940" y="1023"/>
                  </a:lnTo>
                  <a:lnTo>
                    <a:pt x="1893" y="1036"/>
                  </a:lnTo>
                  <a:lnTo>
                    <a:pt x="1849" y="1047"/>
                  </a:lnTo>
                  <a:lnTo>
                    <a:pt x="1833" y="1053"/>
                  </a:lnTo>
                  <a:lnTo>
                    <a:pt x="1818" y="1059"/>
                  </a:lnTo>
                  <a:lnTo>
                    <a:pt x="1802" y="1064"/>
                  </a:lnTo>
                  <a:lnTo>
                    <a:pt x="1784" y="1068"/>
                  </a:lnTo>
                  <a:lnTo>
                    <a:pt x="1776" y="1071"/>
                  </a:lnTo>
                  <a:lnTo>
                    <a:pt x="1767" y="1075"/>
                  </a:lnTo>
                  <a:lnTo>
                    <a:pt x="1756" y="1080"/>
                  </a:lnTo>
                  <a:lnTo>
                    <a:pt x="1746" y="1082"/>
                  </a:lnTo>
                  <a:lnTo>
                    <a:pt x="1724" y="1088"/>
                  </a:lnTo>
                  <a:lnTo>
                    <a:pt x="1703" y="1092"/>
                  </a:lnTo>
                  <a:lnTo>
                    <a:pt x="1683" y="1098"/>
                  </a:lnTo>
                  <a:lnTo>
                    <a:pt x="1674" y="1101"/>
                  </a:lnTo>
                  <a:lnTo>
                    <a:pt x="1667" y="1103"/>
                  </a:lnTo>
                  <a:lnTo>
                    <a:pt x="1656" y="1110"/>
                  </a:lnTo>
                  <a:lnTo>
                    <a:pt x="1646" y="1115"/>
                  </a:lnTo>
                  <a:lnTo>
                    <a:pt x="1642" y="1116"/>
                  </a:lnTo>
                  <a:lnTo>
                    <a:pt x="1638" y="1115"/>
                  </a:lnTo>
                  <a:lnTo>
                    <a:pt x="1632" y="1113"/>
                  </a:lnTo>
                  <a:lnTo>
                    <a:pt x="1627" y="1109"/>
                  </a:lnTo>
                  <a:lnTo>
                    <a:pt x="1623" y="1115"/>
                  </a:lnTo>
                  <a:lnTo>
                    <a:pt x="1620" y="1120"/>
                  </a:lnTo>
                  <a:lnTo>
                    <a:pt x="1617" y="1126"/>
                  </a:lnTo>
                  <a:lnTo>
                    <a:pt x="1613" y="1132"/>
                  </a:lnTo>
                  <a:lnTo>
                    <a:pt x="1600" y="1133"/>
                  </a:lnTo>
                  <a:lnTo>
                    <a:pt x="1589" y="1137"/>
                  </a:lnTo>
                  <a:lnTo>
                    <a:pt x="1566" y="1148"/>
                  </a:lnTo>
                  <a:lnTo>
                    <a:pt x="1557" y="1153"/>
                  </a:lnTo>
                  <a:lnTo>
                    <a:pt x="1547" y="1155"/>
                  </a:lnTo>
                  <a:lnTo>
                    <a:pt x="1541" y="1155"/>
                  </a:lnTo>
                  <a:lnTo>
                    <a:pt x="1537" y="1155"/>
                  </a:lnTo>
                  <a:lnTo>
                    <a:pt x="1533" y="1154"/>
                  </a:lnTo>
                  <a:lnTo>
                    <a:pt x="1528" y="1151"/>
                  </a:lnTo>
                  <a:lnTo>
                    <a:pt x="1472" y="1169"/>
                  </a:lnTo>
                  <a:lnTo>
                    <a:pt x="1416" y="1190"/>
                  </a:lnTo>
                  <a:lnTo>
                    <a:pt x="1359" y="1213"/>
                  </a:lnTo>
                  <a:lnTo>
                    <a:pt x="1331" y="1226"/>
                  </a:lnTo>
                  <a:lnTo>
                    <a:pt x="1302" y="1238"/>
                  </a:lnTo>
                  <a:lnTo>
                    <a:pt x="1260" y="1259"/>
                  </a:lnTo>
                  <a:lnTo>
                    <a:pt x="1220" y="1283"/>
                  </a:lnTo>
                  <a:lnTo>
                    <a:pt x="1179" y="1307"/>
                  </a:lnTo>
                  <a:lnTo>
                    <a:pt x="1138" y="1331"/>
                  </a:lnTo>
                  <a:lnTo>
                    <a:pt x="1112" y="1346"/>
                  </a:lnTo>
                  <a:lnTo>
                    <a:pt x="1097" y="1355"/>
                  </a:lnTo>
                  <a:lnTo>
                    <a:pt x="1085" y="1363"/>
                  </a:lnTo>
                  <a:lnTo>
                    <a:pt x="1078" y="1367"/>
                  </a:lnTo>
                  <a:lnTo>
                    <a:pt x="1072" y="1374"/>
                  </a:lnTo>
                  <a:lnTo>
                    <a:pt x="1067" y="1380"/>
                  </a:lnTo>
                  <a:lnTo>
                    <a:pt x="1060" y="1384"/>
                  </a:lnTo>
                  <a:lnTo>
                    <a:pt x="1051" y="1387"/>
                  </a:lnTo>
                  <a:lnTo>
                    <a:pt x="1043" y="1387"/>
                  </a:lnTo>
                  <a:lnTo>
                    <a:pt x="1033" y="1388"/>
                  </a:lnTo>
                  <a:lnTo>
                    <a:pt x="1024" y="1387"/>
                  </a:lnTo>
                  <a:lnTo>
                    <a:pt x="1015" y="1384"/>
                  </a:lnTo>
                  <a:lnTo>
                    <a:pt x="1006" y="1381"/>
                  </a:lnTo>
                  <a:lnTo>
                    <a:pt x="989" y="1374"/>
                  </a:lnTo>
                  <a:lnTo>
                    <a:pt x="973" y="1365"/>
                  </a:lnTo>
                  <a:lnTo>
                    <a:pt x="957" y="1353"/>
                  </a:lnTo>
                  <a:lnTo>
                    <a:pt x="944" y="1342"/>
                  </a:lnTo>
                  <a:lnTo>
                    <a:pt x="935" y="1332"/>
                  </a:lnTo>
                  <a:lnTo>
                    <a:pt x="925" y="1324"/>
                  </a:lnTo>
                  <a:lnTo>
                    <a:pt x="918" y="1314"/>
                  </a:lnTo>
                  <a:lnTo>
                    <a:pt x="912" y="1304"/>
                  </a:lnTo>
                  <a:lnTo>
                    <a:pt x="907" y="1293"/>
                  </a:lnTo>
                  <a:lnTo>
                    <a:pt x="897" y="1268"/>
                  </a:lnTo>
                  <a:lnTo>
                    <a:pt x="888" y="1238"/>
                  </a:lnTo>
                  <a:lnTo>
                    <a:pt x="886" y="1226"/>
                  </a:lnTo>
                  <a:lnTo>
                    <a:pt x="883" y="1210"/>
                  </a:lnTo>
                  <a:lnTo>
                    <a:pt x="880" y="1195"/>
                  </a:lnTo>
                  <a:lnTo>
                    <a:pt x="880" y="1178"/>
                  </a:lnTo>
                  <a:lnTo>
                    <a:pt x="822" y="1169"/>
                  </a:lnTo>
                  <a:lnTo>
                    <a:pt x="765" y="1162"/>
                  </a:lnTo>
                  <a:lnTo>
                    <a:pt x="709" y="1153"/>
                  </a:lnTo>
                  <a:lnTo>
                    <a:pt x="651" y="1140"/>
                  </a:lnTo>
                  <a:lnTo>
                    <a:pt x="606" y="1129"/>
                  </a:lnTo>
                  <a:lnTo>
                    <a:pt x="564" y="1113"/>
                  </a:lnTo>
                  <a:lnTo>
                    <a:pt x="522" y="1096"/>
                  </a:lnTo>
                  <a:lnTo>
                    <a:pt x="481" y="1077"/>
                  </a:lnTo>
                  <a:lnTo>
                    <a:pt x="442" y="1057"/>
                  </a:lnTo>
                  <a:lnTo>
                    <a:pt x="404" y="1035"/>
                  </a:lnTo>
                  <a:lnTo>
                    <a:pt x="368" y="1012"/>
                  </a:lnTo>
                  <a:lnTo>
                    <a:pt x="332" y="990"/>
                  </a:lnTo>
                  <a:lnTo>
                    <a:pt x="331" y="994"/>
                  </a:lnTo>
                  <a:lnTo>
                    <a:pt x="331" y="998"/>
                  </a:lnTo>
                  <a:lnTo>
                    <a:pt x="331" y="1002"/>
                  </a:lnTo>
                  <a:lnTo>
                    <a:pt x="330" y="1007"/>
                  </a:lnTo>
                  <a:lnTo>
                    <a:pt x="323" y="1009"/>
                  </a:lnTo>
                  <a:lnTo>
                    <a:pt x="316" y="1012"/>
                  </a:lnTo>
                  <a:lnTo>
                    <a:pt x="300" y="1018"/>
                  </a:lnTo>
                  <a:lnTo>
                    <a:pt x="304" y="1035"/>
                  </a:lnTo>
                  <a:lnTo>
                    <a:pt x="307" y="1042"/>
                  </a:lnTo>
                  <a:lnTo>
                    <a:pt x="307" y="1047"/>
                  </a:lnTo>
                  <a:lnTo>
                    <a:pt x="293" y="1060"/>
                  </a:lnTo>
                  <a:lnTo>
                    <a:pt x="279" y="1071"/>
                  </a:lnTo>
                  <a:lnTo>
                    <a:pt x="262" y="1081"/>
                  </a:lnTo>
                  <a:lnTo>
                    <a:pt x="245" y="1088"/>
                  </a:lnTo>
                  <a:lnTo>
                    <a:pt x="227" y="1094"/>
                  </a:lnTo>
                  <a:lnTo>
                    <a:pt x="207" y="1096"/>
                  </a:lnTo>
                  <a:lnTo>
                    <a:pt x="186" y="1095"/>
                  </a:lnTo>
                  <a:lnTo>
                    <a:pt x="175" y="1094"/>
                  </a:lnTo>
                  <a:lnTo>
                    <a:pt x="165" y="1092"/>
                  </a:lnTo>
                  <a:lnTo>
                    <a:pt x="157" y="1087"/>
                  </a:lnTo>
                  <a:lnTo>
                    <a:pt x="153" y="1084"/>
                  </a:lnTo>
                  <a:lnTo>
                    <a:pt x="147" y="1082"/>
                  </a:lnTo>
                  <a:lnTo>
                    <a:pt x="144" y="1082"/>
                  </a:lnTo>
                  <a:lnTo>
                    <a:pt x="140" y="1085"/>
                  </a:lnTo>
                  <a:lnTo>
                    <a:pt x="137" y="1085"/>
                  </a:lnTo>
                  <a:lnTo>
                    <a:pt x="133" y="1085"/>
                  </a:lnTo>
                  <a:lnTo>
                    <a:pt x="116" y="1077"/>
                  </a:lnTo>
                  <a:lnTo>
                    <a:pt x="101" y="1067"/>
                  </a:lnTo>
                  <a:lnTo>
                    <a:pt x="85" y="1056"/>
                  </a:lnTo>
                  <a:lnTo>
                    <a:pt x="73" y="1043"/>
                  </a:lnTo>
                  <a:lnTo>
                    <a:pt x="60" y="1030"/>
                  </a:lnTo>
                  <a:lnTo>
                    <a:pt x="49" y="1018"/>
                  </a:lnTo>
                  <a:lnTo>
                    <a:pt x="38" y="1004"/>
                  </a:lnTo>
                  <a:lnTo>
                    <a:pt x="29" y="988"/>
                  </a:lnTo>
                  <a:lnTo>
                    <a:pt x="36" y="978"/>
                  </a:lnTo>
                  <a:lnTo>
                    <a:pt x="43" y="967"/>
                  </a:lnTo>
                  <a:lnTo>
                    <a:pt x="49" y="955"/>
                  </a:lnTo>
                  <a:lnTo>
                    <a:pt x="54" y="941"/>
                  </a:lnTo>
                  <a:lnTo>
                    <a:pt x="66" y="911"/>
                  </a:lnTo>
                  <a:lnTo>
                    <a:pt x="74" y="879"/>
                  </a:lnTo>
                  <a:lnTo>
                    <a:pt x="84" y="847"/>
                  </a:lnTo>
                  <a:lnTo>
                    <a:pt x="94" y="816"/>
                  </a:lnTo>
                  <a:lnTo>
                    <a:pt x="105" y="786"/>
                  </a:lnTo>
                  <a:lnTo>
                    <a:pt x="112" y="772"/>
                  </a:lnTo>
                  <a:lnTo>
                    <a:pt x="119" y="759"/>
                  </a:lnTo>
                  <a:lnTo>
                    <a:pt x="127" y="750"/>
                  </a:lnTo>
                  <a:lnTo>
                    <a:pt x="137" y="740"/>
                  </a:lnTo>
                  <a:lnTo>
                    <a:pt x="147" y="733"/>
                  </a:lnTo>
                  <a:lnTo>
                    <a:pt x="151" y="731"/>
                  </a:lnTo>
                  <a:lnTo>
                    <a:pt x="153" y="731"/>
                  </a:lnTo>
                  <a:close/>
                  <a:moveTo>
                    <a:pt x="1818" y="1044"/>
                  </a:moveTo>
                  <a:lnTo>
                    <a:pt x="1818" y="1044"/>
                  </a:lnTo>
                  <a:lnTo>
                    <a:pt x="1861" y="1030"/>
                  </a:lnTo>
                  <a:lnTo>
                    <a:pt x="1909" y="1016"/>
                  </a:lnTo>
                  <a:lnTo>
                    <a:pt x="1957" y="1004"/>
                  </a:lnTo>
                  <a:lnTo>
                    <a:pt x="2003" y="993"/>
                  </a:lnTo>
                  <a:lnTo>
                    <a:pt x="2024" y="988"/>
                  </a:lnTo>
                  <a:lnTo>
                    <a:pt x="2046" y="984"/>
                  </a:lnTo>
                  <a:lnTo>
                    <a:pt x="2056" y="981"/>
                  </a:lnTo>
                  <a:lnTo>
                    <a:pt x="2065" y="977"/>
                  </a:lnTo>
                  <a:lnTo>
                    <a:pt x="2072" y="973"/>
                  </a:lnTo>
                  <a:lnTo>
                    <a:pt x="2077" y="966"/>
                  </a:lnTo>
                  <a:lnTo>
                    <a:pt x="2082" y="948"/>
                  </a:lnTo>
                  <a:lnTo>
                    <a:pt x="2083" y="929"/>
                  </a:lnTo>
                  <a:lnTo>
                    <a:pt x="2082" y="910"/>
                  </a:lnTo>
                  <a:lnTo>
                    <a:pt x="2079" y="890"/>
                  </a:lnTo>
                  <a:lnTo>
                    <a:pt x="2075" y="870"/>
                  </a:lnTo>
                  <a:lnTo>
                    <a:pt x="2069" y="852"/>
                  </a:lnTo>
                  <a:lnTo>
                    <a:pt x="2062" y="835"/>
                  </a:lnTo>
                  <a:lnTo>
                    <a:pt x="2055" y="818"/>
                  </a:lnTo>
                  <a:lnTo>
                    <a:pt x="2032" y="775"/>
                  </a:lnTo>
                  <a:lnTo>
                    <a:pt x="2020" y="755"/>
                  </a:lnTo>
                  <a:lnTo>
                    <a:pt x="2013" y="747"/>
                  </a:lnTo>
                  <a:lnTo>
                    <a:pt x="2007" y="741"/>
                  </a:lnTo>
                  <a:lnTo>
                    <a:pt x="1986" y="727"/>
                  </a:lnTo>
                  <a:lnTo>
                    <a:pt x="1976" y="722"/>
                  </a:lnTo>
                  <a:lnTo>
                    <a:pt x="1965" y="717"/>
                  </a:lnTo>
                  <a:lnTo>
                    <a:pt x="1955" y="713"/>
                  </a:lnTo>
                  <a:lnTo>
                    <a:pt x="1944" y="710"/>
                  </a:lnTo>
                  <a:lnTo>
                    <a:pt x="1933" y="708"/>
                  </a:lnTo>
                  <a:lnTo>
                    <a:pt x="1920" y="708"/>
                  </a:lnTo>
                  <a:lnTo>
                    <a:pt x="1893" y="720"/>
                  </a:lnTo>
                  <a:lnTo>
                    <a:pt x="1867" y="736"/>
                  </a:lnTo>
                  <a:lnTo>
                    <a:pt x="1842" y="751"/>
                  </a:lnTo>
                  <a:lnTo>
                    <a:pt x="1816" y="769"/>
                  </a:lnTo>
                  <a:lnTo>
                    <a:pt x="1766" y="806"/>
                  </a:lnTo>
                  <a:lnTo>
                    <a:pt x="1715" y="841"/>
                  </a:lnTo>
                  <a:lnTo>
                    <a:pt x="1701" y="849"/>
                  </a:lnTo>
                  <a:lnTo>
                    <a:pt x="1687" y="856"/>
                  </a:lnTo>
                  <a:lnTo>
                    <a:pt x="1658" y="868"/>
                  </a:lnTo>
                  <a:lnTo>
                    <a:pt x="1651" y="875"/>
                  </a:lnTo>
                  <a:lnTo>
                    <a:pt x="1648" y="879"/>
                  </a:lnTo>
                  <a:lnTo>
                    <a:pt x="1646" y="879"/>
                  </a:lnTo>
                  <a:lnTo>
                    <a:pt x="1644" y="879"/>
                  </a:lnTo>
                  <a:lnTo>
                    <a:pt x="1646" y="884"/>
                  </a:lnTo>
                  <a:lnTo>
                    <a:pt x="1646" y="891"/>
                  </a:lnTo>
                  <a:lnTo>
                    <a:pt x="1646" y="897"/>
                  </a:lnTo>
                  <a:lnTo>
                    <a:pt x="1646" y="901"/>
                  </a:lnTo>
                  <a:lnTo>
                    <a:pt x="1645" y="905"/>
                  </a:lnTo>
                  <a:lnTo>
                    <a:pt x="1642" y="910"/>
                  </a:lnTo>
                  <a:lnTo>
                    <a:pt x="1635" y="917"/>
                  </a:lnTo>
                  <a:lnTo>
                    <a:pt x="1627" y="921"/>
                  </a:lnTo>
                  <a:lnTo>
                    <a:pt x="1618" y="925"/>
                  </a:lnTo>
                  <a:lnTo>
                    <a:pt x="1607" y="927"/>
                  </a:lnTo>
                  <a:lnTo>
                    <a:pt x="1597" y="927"/>
                  </a:lnTo>
                  <a:lnTo>
                    <a:pt x="1611" y="941"/>
                  </a:lnTo>
                  <a:lnTo>
                    <a:pt x="1624" y="957"/>
                  </a:lnTo>
                  <a:lnTo>
                    <a:pt x="1637" y="976"/>
                  </a:lnTo>
                  <a:lnTo>
                    <a:pt x="1646" y="995"/>
                  </a:lnTo>
                  <a:lnTo>
                    <a:pt x="1655" y="1016"/>
                  </a:lnTo>
                  <a:lnTo>
                    <a:pt x="1662" y="1039"/>
                  </a:lnTo>
                  <a:lnTo>
                    <a:pt x="1666" y="1061"/>
                  </a:lnTo>
                  <a:lnTo>
                    <a:pt x="1667" y="1085"/>
                  </a:lnTo>
                  <a:lnTo>
                    <a:pt x="1704" y="1074"/>
                  </a:lnTo>
                  <a:lnTo>
                    <a:pt x="1742" y="1064"/>
                  </a:lnTo>
                  <a:lnTo>
                    <a:pt x="1780" y="1056"/>
                  </a:lnTo>
                  <a:lnTo>
                    <a:pt x="1818" y="1044"/>
                  </a:lnTo>
                  <a:close/>
                  <a:moveTo>
                    <a:pt x="821" y="334"/>
                  </a:moveTo>
                  <a:lnTo>
                    <a:pt x="821" y="334"/>
                  </a:lnTo>
                  <a:lnTo>
                    <a:pt x="801" y="331"/>
                  </a:lnTo>
                  <a:lnTo>
                    <a:pt x="786" y="328"/>
                  </a:lnTo>
                  <a:lnTo>
                    <a:pt x="772" y="326"/>
                  </a:lnTo>
                  <a:lnTo>
                    <a:pt x="765" y="323"/>
                  </a:lnTo>
                  <a:lnTo>
                    <a:pt x="759" y="319"/>
                  </a:lnTo>
                  <a:lnTo>
                    <a:pt x="755" y="316"/>
                  </a:lnTo>
                  <a:lnTo>
                    <a:pt x="751" y="314"/>
                  </a:lnTo>
                  <a:lnTo>
                    <a:pt x="747" y="314"/>
                  </a:lnTo>
                  <a:lnTo>
                    <a:pt x="742" y="314"/>
                  </a:lnTo>
                  <a:lnTo>
                    <a:pt x="732" y="319"/>
                  </a:lnTo>
                  <a:lnTo>
                    <a:pt x="720" y="324"/>
                  </a:lnTo>
                  <a:lnTo>
                    <a:pt x="695" y="335"/>
                  </a:lnTo>
                  <a:lnTo>
                    <a:pt x="669" y="348"/>
                  </a:lnTo>
                  <a:lnTo>
                    <a:pt x="624" y="371"/>
                  </a:lnTo>
                  <a:lnTo>
                    <a:pt x="582" y="392"/>
                  </a:lnTo>
                  <a:lnTo>
                    <a:pt x="542" y="415"/>
                  </a:lnTo>
                  <a:lnTo>
                    <a:pt x="499" y="441"/>
                  </a:lnTo>
                  <a:lnTo>
                    <a:pt x="457" y="466"/>
                  </a:lnTo>
                  <a:lnTo>
                    <a:pt x="375" y="518"/>
                  </a:lnTo>
                  <a:lnTo>
                    <a:pt x="332" y="542"/>
                  </a:lnTo>
                  <a:lnTo>
                    <a:pt x="290" y="566"/>
                  </a:lnTo>
                  <a:lnTo>
                    <a:pt x="289" y="567"/>
                  </a:lnTo>
                  <a:lnTo>
                    <a:pt x="289" y="569"/>
                  </a:lnTo>
                  <a:lnTo>
                    <a:pt x="289" y="567"/>
                  </a:lnTo>
                  <a:lnTo>
                    <a:pt x="290" y="567"/>
                  </a:lnTo>
                  <a:lnTo>
                    <a:pt x="338" y="577"/>
                  </a:lnTo>
                  <a:lnTo>
                    <a:pt x="380" y="590"/>
                  </a:lnTo>
                  <a:lnTo>
                    <a:pt x="421" y="605"/>
                  </a:lnTo>
                  <a:lnTo>
                    <a:pt x="463" y="623"/>
                  </a:lnTo>
                  <a:lnTo>
                    <a:pt x="490" y="634"/>
                  </a:lnTo>
                  <a:lnTo>
                    <a:pt x="519" y="646"/>
                  </a:lnTo>
                  <a:lnTo>
                    <a:pt x="549" y="654"/>
                  </a:lnTo>
                  <a:lnTo>
                    <a:pt x="578" y="663"/>
                  </a:lnTo>
                  <a:lnTo>
                    <a:pt x="623" y="677"/>
                  </a:lnTo>
                  <a:lnTo>
                    <a:pt x="667" y="691"/>
                  </a:lnTo>
                  <a:lnTo>
                    <a:pt x="710" y="705"/>
                  </a:lnTo>
                  <a:lnTo>
                    <a:pt x="749" y="719"/>
                  </a:lnTo>
                  <a:lnTo>
                    <a:pt x="777" y="729"/>
                  </a:lnTo>
                  <a:lnTo>
                    <a:pt x="805" y="738"/>
                  </a:lnTo>
                  <a:lnTo>
                    <a:pt x="818" y="744"/>
                  </a:lnTo>
                  <a:lnTo>
                    <a:pt x="831" y="751"/>
                  </a:lnTo>
                  <a:lnTo>
                    <a:pt x="862" y="768"/>
                  </a:lnTo>
                  <a:lnTo>
                    <a:pt x="877" y="775"/>
                  </a:lnTo>
                  <a:lnTo>
                    <a:pt x="893" y="782"/>
                  </a:lnTo>
                  <a:lnTo>
                    <a:pt x="908" y="786"/>
                  </a:lnTo>
                  <a:lnTo>
                    <a:pt x="922" y="788"/>
                  </a:lnTo>
                  <a:lnTo>
                    <a:pt x="932" y="786"/>
                  </a:lnTo>
                  <a:lnTo>
                    <a:pt x="939" y="783"/>
                  </a:lnTo>
                  <a:lnTo>
                    <a:pt x="947" y="781"/>
                  </a:lnTo>
                  <a:lnTo>
                    <a:pt x="953" y="781"/>
                  </a:lnTo>
                  <a:lnTo>
                    <a:pt x="957" y="782"/>
                  </a:lnTo>
                  <a:lnTo>
                    <a:pt x="1005" y="748"/>
                  </a:lnTo>
                  <a:lnTo>
                    <a:pt x="1055" y="716"/>
                  </a:lnTo>
                  <a:lnTo>
                    <a:pt x="1107" y="686"/>
                  </a:lnTo>
                  <a:lnTo>
                    <a:pt x="1159" y="656"/>
                  </a:lnTo>
                  <a:lnTo>
                    <a:pt x="1211" y="626"/>
                  </a:lnTo>
                  <a:lnTo>
                    <a:pt x="1263" y="595"/>
                  </a:lnTo>
                  <a:lnTo>
                    <a:pt x="1312" y="563"/>
                  </a:lnTo>
                  <a:lnTo>
                    <a:pt x="1338" y="546"/>
                  </a:lnTo>
                  <a:lnTo>
                    <a:pt x="1361" y="529"/>
                  </a:lnTo>
                  <a:lnTo>
                    <a:pt x="1422" y="494"/>
                  </a:lnTo>
                  <a:lnTo>
                    <a:pt x="1482" y="459"/>
                  </a:lnTo>
                  <a:lnTo>
                    <a:pt x="1542" y="422"/>
                  </a:lnTo>
                  <a:lnTo>
                    <a:pt x="1573" y="406"/>
                  </a:lnTo>
                  <a:lnTo>
                    <a:pt x="1606" y="389"/>
                  </a:lnTo>
                  <a:lnTo>
                    <a:pt x="1638" y="373"/>
                  </a:lnTo>
                  <a:lnTo>
                    <a:pt x="1670" y="358"/>
                  </a:lnTo>
                  <a:lnTo>
                    <a:pt x="1735" y="327"/>
                  </a:lnTo>
                  <a:lnTo>
                    <a:pt x="1767" y="310"/>
                  </a:lnTo>
                  <a:lnTo>
                    <a:pt x="1798" y="292"/>
                  </a:lnTo>
                  <a:lnTo>
                    <a:pt x="1826" y="272"/>
                  </a:lnTo>
                  <a:lnTo>
                    <a:pt x="1840" y="262"/>
                  </a:lnTo>
                  <a:lnTo>
                    <a:pt x="1854" y="251"/>
                  </a:lnTo>
                  <a:lnTo>
                    <a:pt x="1849" y="241"/>
                  </a:lnTo>
                  <a:lnTo>
                    <a:pt x="1842" y="234"/>
                  </a:lnTo>
                  <a:lnTo>
                    <a:pt x="1833" y="229"/>
                  </a:lnTo>
                  <a:lnTo>
                    <a:pt x="1825" y="225"/>
                  </a:lnTo>
                  <a:lnTo>
                    <a:pt x="1815" y="222"/>
                  </a:lnTo>
                  <a:lnTo>
                    <a:pt x="1805" y="219"/>
                  </a:lnTo>
                  <a:lnTo>
                    <a:pt x="1785" y="216"/>
                  </a:lnTo>
                  <a:lnTo>
                    <a:pt x="1745" y="208"/>
                  </a:lnTo>
                  <a:lnTo>
                    <a:pt x="1724" y="203"/>
                  </a:lnTo>
                  <a:lnTo>
                    <a:pt x="1704" y="196"/>
                  </a:lnTo>
                  <a:lnTo>
                    <a:pt x="1673" y="185"/>
                  </a:lnTo>
                  <a:lnTo>
                    <a:pt x="1642" y="177"/>
                  </a:lnTo>
                  <a:lnTo>
                    <a:pt x="1611" y="168"/>
                  </a:lnTo>
                  <a:lnTo>
                    <a:pt x="1580" y="161"/>
                  </a:lnTo>
                  <a:lnTo>
                    <a:pt x="1516" y="149"/>
                  </a:lnTo>
                  <a:lnTo>
                    <a:pt x="1450" y="139"/>
                  </a:lnTo>
                  <a:lnTo>
                    <a:pt x="1378" y="128"/>
                  </a:lnTo>
                  <a:lnTo>
                    <a:pt x="1311" y="118"/>
                  </a:lnTo>
                  <a:lnTo>
                    <a:pt x="1243" y="111"/>
                  </a:lnTo>
                  <a:lnTo>
                    <a:pt x="1176" y="105"/>
                  </a:lnTo>
                  <a:lnTo>
                    <a:pt x="1147" y="97"/>
                  </a:lnTo>
                  <a:lnTo>
                    <a:pt x="1119" y="91"/>
                  </a:lnTo>
                  <a:lnTo>
                    <a:pt x="1060" y="80"/>
                  </a:lnTo>
                  <a:lnTo>
                    <a:pt x="1005" y="66"/>
                  </a:lnTo>
                  <a:lnTo>
                    <a:pt x="978" y="59"/>
                  </a:lnTo>
                  <a:lnTo>
                    <a:pt x="953" y="49"/>
                  </a:lnTo>
                  <a:lnTo>
                    <a:pt x="900" y="34"/>
                  </a:lnTo>
                  <a:lnTo>
                    <a:pt x="873" y="28"/>
                  </a:lnTo>
                  <a:lnTo>
                    <a:pt x="846" y="22"/>
                  </a:lnTo>
                  <a:lnTo>
                    <a:pt x="820" y="20"/>
                  </a:lnTo>
                  <a:lnTo>
                    <a:pt x="807" y="20"/>
                  </a:lnTo>
                  <a:lnTo>
                    <a:pt x="793" y="20"/>
                  </a:lnTo>
                  <a:lnTo>
                    <a:pt x="780" y="21"/>
                  </a:lnTo>
                  <a:lnTo>
                    <a:pt x="768" y="24"/>
                  </a:lnTo>
                  <a:lnTo>
                    <a:pt x="755" y="28"/>
                  </a:lnTo>
                  <a:lnTo>
                    <a:pt x="742" y="34"/>
                  </a:lnTo>
                  <a:lnTo>
                    <a:pt x="713" y="49"/>
                  </a:lnTo>
                  <a:lnTo>
                    <a:pt x="685" y="64"/>
                  </a:lnTo>
                  <a:lnTo>
                    <a:pt x="629" y="100"/>
                  </a:lnTo>
                  <a:lnTo>
                    <a:pt x="571" y="135"/>
                  </a:lnTo>
                  <a:lnTo>
                    <a:pt x="515" y="168"/>
                  </a:lnTo>
                  <a:lnTo>
                    <a:pt x="403" y="233"/>
                  </a:lnTo>
                  <a:lnTo>
                    <a:pt x="348" y="267"/>
                  </a:lnTo>
                  <a:lnTo>
                    <a:pt x="320" y="283"/>
                  </a:lnTo>
                  <a:lnTo>
                    <a:pt x="293" y="298"/>
                  </a:lnTo>
                  <a:lnTo>
                    <a:pt x="179" y="354"/>
                  </a:lnTo>
                  <a:lnTo>
                    <a:pt x="120" y="382"/>
                  </a:lnTo>
                  <a:lnTo>
                    <a:pt x="61" y="408"/>
                  </a:lnTo>
                  <a:lnTo>
                    <a:pt x="59" y="415"/>
                  </a:lnTo>
                  <a:lnTo>
                    <a:pt x="54" y="422"/>
                  </a:lnTo>
                  <a:lnTo>
                    <a:pt x="49" y="428"/>
                  </a:lnTo>
                  <a:lnTo>
                    <a:pt x="42" y="434"/>
                  </a:lnTo>
                  <a:lnTo>
                    <a:pt x="35" y="439"/>
                  </a:lnTo>
                  <a:lnTo>
                    <a:pt x="29" y="446"/>
                  </a:lnTo>
                  <a:lnTo>
                    <a:pt x="25" y="453"/>
                  </a:lnTo>
                  <a:lnTo>
                    <a:pt x="22" y="460"/>
                  </a:lnTo>
                  <a:lnTo>
                    <a:pt x="22" y="466"/>
                  </a:lnTo>
                  <a:lnTo>
                    <a:pt x="24" y="473"/>
                  </a:lnTo>
                  <a:lnTo>
                    <a:pt x="28" y="477"/>
                  </a:lnTo>
                  <a:lnTo>
                    <a:pt x="33" y="481"/>
                  </a:lnTo>
                  <a:lnTo>
                    <a:pt x="39" y="486"/>
                  </a:lnTo>
                  <a:lnTo>
                    <a:pt x="46" y="488"/>
                  </a:lnTo>
                  <a:lnTo>
                    <a:pt x="54" y="490"/>
                  </a:lnTo>
                  <a:lnTo>
                    <a:pt x="61" y="490"/>
                  </a:lnTo>
                  <a:lnTo>
                    <a:pt x="80" y="500"/>
                  </a:lnTo>
                  <a:lnTo>
                    <a:pt x="99" y="508"/>
                  </a:lnTo>
                  <a:lnTo>
                    <a:pt x="119" y="515"/>
                  </a:lnTo>
                  <a:lnTo>
                    <a:pt x="137" y="519"/>
                  </a:lnTo>
                  <a:lnTo>
                    <a:pt x="153" y="531"/>
                  </a:lnTo>
                  <a:lnTo>
                    <a:pt x="171" y="539"/>
                  </a:lnTo>
                  <a:lnTo>
                    <a:pt x="191" y="546"/>
                  </a:lnTo>
                  <a:lnTo>
                    <a:pt x="200" y="549"/>
                  </a:lnTo>
                  <a:lnTo>
                    <a:pt x="210" y="550"/>
                  </a:lnTo>
                  <a:lnTo>
                    <a:pt x="222" y="542"/>
                  </a:lnTo>
                  <a:lnTo>
                    <a:pt x="231" y="536"/>
                  </a:lnTo>
                  <a:lnTo>
                    <a:pt x="255" y="526"/>
                  </a:lnTo>
                  <a:lnTo>
                    <a:pt x="279" y="518"/>
                  </a:lnTo>
                  <a:lnTo>
                    <a:pt x="290" y="512"/>
                  </a:lnTo>
                  <a:lnTo>
                    <a:pt x="302" y="505"/>
                  </a:lnTo>
                  <a:lnTo>
                    <a:pt x="313" y="497"/>
                  </a:lnTo>
                  <a:lnTo>
                    <a:pt x="324" y="487"/>
                  </a:lnTo>
                  <a:lnTo>
                    <a:pt x="335" y="476"/>
                  </a:lnTo>
                  <a:lnTo>
                    <a:pt x="346" y="467"/>
                  </a:lnTo>
                  <a:lnTo>
                    <a:pt x="373" y="452"/>
                  </a:lnTo>
                  <a:lnTo>
                    <a:pt x="401" y="437"/>
                  </a:lnTo>
                  <a:lnTo>
                    <a:pt x="428" y="418"/>
                  </a:lnTo>
                  <a:lnTo>
                    <a:pt x="453" y="401"/>
                  </a:lnTo>
                  <a:lnTo>
                    <a:pt x="480" y="386"/>
                  </a:lnTo>
                  <a:lnTo>
                    <a:pt x="494" y="378"/>
                  </a:lnTo>
                  <a:lnTo>
                    <a:pt x="508" y="371"/>
                  </a:lnTo>
                  <a:lnTo>
                    <a:pt x="565" y="345"/>
                  </a:lnTo>
                  <a:lnTo>
                    <a:pt x="623" y="319"/>
                  </a:lnTo>
                  <a:lnTo>
                    <a:pt x="682" y="293"/>
                  </a:lnTo>
                  <a:lnTo>
                    <a:pt x="711" y="281"/>
                  </a:lnTo>
                  <a:lnTo>
                    <a:pt x="742" y="269"/>
                  </a:lnTo>
                  <a:lnTo>
                    <a:pt x="749" y="258"/>
                  </a:lnTo>
                  <a:lnTo>
                    <a:pt x="758" y="248"/>
                  </a:lnTo>
                  <a:lnTo>
                    <a:pt x="766" y="239"/>
                  </a:lnTo>
                  <a:lnTo>
                    <a:pt x="776" y="229"/>
                  </a:lnTo>
                  <a:lnTo>
                    <a:pt x="787" y="222"/>
                  </a:lnTo>
                  <a:lnTo>
                    <a:pt x="800" y="215"/>
                  </a:lnTo>
                  <a:lnTo>
                    <a:pt x="814" y="210"/>
                  </a:lnTo>
                  <a:lnTo>
                    <a:pt x="829" y="206"/>
                  </a:lnTo>
                  <a:lnTo>
                    <a:pt x="842" y="205"/>
                  </a:lnTo>
                  <a:lnTo>
                    <a:pt x="849" y="205"/>
                  </a:lnTo>
                  <a:lnTo>
                    <a:pt x="866" y="206"/>
                  </a:lnTo>
                  <a:lnTo>
                    <a:pt x="884" y="209"/>
                  </a:lnTo>
                  <a:lnTo>
                    <a:pt x="898" y="213"/>
                  </a:lnTo>
                  <a:lnTo>
                    <a:pt x="911" y="218"/>
                  </a:lnTo>
                  <a:lnTo>
                    <a:pt x="921" y="223"/>
                  </a:lnTo>
                  <a:lnTo>
                    <a:pt x="925" y="227"/>
                  </a:lnTo>
                  <a:lnTo>
                    <a:pt x="930" y="232"/>
                  </a:lnTo>
                  <a:lnTo>
                    <a:pt x="937" y="244"/>
                  </a:lnTo>
                  <a:lnTo>
                    <a:pt x="951" y="268"/>
                  </a:lnTo>
                  <a:lnTo>
                    <a:pt x="950" y="278"/>
                  </a:lnTo>
                  <a:lnTo>
                    <a:pt x="949" y="288"/>
                  </a:lnTo>
                  <a:lnTo>
                    <a:pt x="946" y="295"/>
                  </a:lnTo>
                  <a:lnTo>
                    <a:pt x="942" y="303"/>
                  </a:lnTo>
                  <a:lnTo>
                    <a:pt x="937" y="309"/>
                  </a:lnTo>
                  <a:lnTo>
                    <a:pt x="932" y="316"/>
                  </a:lnTo>
                  <a:lnTo>
                    <a:pt x="921" y="326"/>
                  </a:lnTo>
                  <a:lnTo>
                    <a:pt x="908" y="331"/>
                  </a:lnTo>
                  <a:lnTo>
                    <a:pt x="895" y="335"/>
                  </a:lnTo>
                  <a:lnTo>
                    <a:pt x="883" y="338"/>
                  </a:lnTo>
                  <a:lnTo>
                    <a:pt x="871" y="340"/>
                  </a:lnTo>
                  <a:lnTo>
                    <a:pt x="859" y="338"/>
                  </a:lnTo>
                  <a:lnTo>
                    <a:pt x="846" y="338"/>
                  </a:lnTo>
                  <a:lnTo>
                    <a:pt x="821" y="334"/>
                  </a:lnTo>
                  <a:close/>
                  <a:moveTo>
                    <a:pt x="1618" y="966"/>
                  </a:moveTo>
                  <a:lnTo>
                    <a:pt x="1618" y="966"/>
                  </a:lnTo>
                  <a:lnTo>
                    <a:pt x="1596" y="948"/>
                  </a:lnTo>
                  <a:lnTo>
                    <a:pt x="1576" y="927"/>
                  </a:lnTo>
                  <a:lnTo>
                    <a:pt x="1545" y="931"/>
                  </a:lnTo>
                  <a:lnTo>
                    <a:pt x="1516" y="936"/>
                  </a:lnTo>
                  <a:lnTo>
                    <a:pt x="1520" y="948"/>
                  </a:lnTo>
                  <a:lnTo>
                    <a:pt x="1526" y="957"/>
                  </a:lnTo>
                  <a:lnTo>
                    <a:pt x="1537" y="978"/>
                  </a:lnTo>
                  <a:lnTo>
                    <a:pt x="1537" y="993"/>
                  </a:lnTo>
                  <a:lnTo>
                    <a:pt x="1538" y="1007"/>
                  </a:lnTo>
                  <a:lnTo>
                    <a:pt x="1538" y="1021"/>
                  </a:lnTo>
                  <a:lnTo>
                    <a:pt x="1537" y="1036"/>
                  </a:lnTo>
                  <a:lnTo>
                    <a:pt x="1535" y="1043"/>
                  </a:lnTo>
                  <a:lnTo>
                    <a:pt x="1534" y="1050"/>
                  </a:lnTo>
                  <a:lnTo>
                    <a:pt x="1533" y="1056"/>
                  </a:lnTo>
                  <a:lnTo>
                    <a:pt x="1533" y="1064"/>
                  </a:lnTo>
                  <a:lnTo>
                    <a:pt x="1534" y="1071"/>
                  </a:lnTo>
                  <a:lnTo>
                    <a:pt x="1538" y="1080"/>
                  </a:lnTo>
                  <a:lnTo>
                    <a:pt x="1544" y="1089"/>
                  </a:lnTo>
                  <a:lnTo>
                    <a:pt x="1547" y="1099"/>
                  </a:lnTo>
                  <a:lnTo>
                    <a:pt x="1547" y="1108"/>
                  </a:lnTo>
                  <a:lnTo>
                    <a:pt x="1547" y="1117"/>
                  </a:lnTo>
                  <a:lnTo>
                    <a:pt x="1547" y="1127"/>
                  </a:lnTo>
                  <a:lnTo>
                    <a:pt x="1548" y="1137"/>
                  </a:lnTo>
                  <a:lnTo>
                    <a:pt x="1552" y="1137"/>
                  </a:lnTo>
                  <a:lnTo>
                    <a:pt x="1557" y="1136"/>
                  </a:lnTo>
                  <a:lnTo>
                    <a:pt x="1562" y="1132"/>
                  </a:lnTo>
                  <a:lnTo>
                    <a:pt x="1568" y="1126"/>
                  </a:lnTo>
                  <a:lnTo>
                    <a:pt x="1571" y="1124"/>
                  </a:lnTo>
                  <a:lnTo>
                    <a:pt x="1575" y="1123"/>
                  </a:lnTo>
                  <a:lnTo>
                    <a:pt x="1576" y="1103"/>
                  </a:lnTo>
                  <a:lnTo>
                    <a:pt x="1576" y="1082"/>
                  </a:lnTo>
                  <a:lnTo>
                    <a:pt x="1573" y="1073"/>
                  </a:lnTo>
                  <a:lnTo>
                    <a:pt x="1571" y="1061"/>
                  </a:lnTo>
                  <a:lnTo>
                    <a:pt x="1571" y="1056"/>
                  </a:lnTo>
                  <a:lnTo>
                    <a:pt x="1571" y="1050"/>
                  </a:lnTo>
                  <a:lnTo>
                    <a:pt x="1572" y="1046"/>
                  </a:lnTo>
                  <a:lnTo>
                    <a:pt x="1575" y="1043"/>
                  </a:lnTo>
                  <a:lnTo>
                    <a:pt x="1578" y="1051"/>
                  </a:lnTo>
                  <a:lnTo>
                    <a:pt x="1580" y="1061"/>
                  </a:lnTo>
                  <a:lnTo>
                    <a:pt x="1583" y="1081"/>
                  </a:lnTo>
                  <a:lnTo>
                    <a:pt x="1587" y="1122"/>
                  </a:lnTo>
                  <a:lnTo>
                    <a:pt x="1596" y="1120"/>
                  </a:lnTo>
                  <a:lnTo>
                    <a:pt x="1604" y="1117"/>
                  </a:lnTo>
                  <a:lnTo>
                    <a:pt x="1606" y="1094"/>
                  </a:lnTo>
                  <a:lnTo>
                    <a:pt x="1607" y="1071"/>
                  </a:lnTo>
                  <a:lnTo>
                    <a:pt x="1603" y="1063"/>
                  </a:lnTo>
                  <a:lnTo>
                    <a:pt x="1601" y="1054"/>
                  </a:lnTo>
                  <a:lnTo>
                    <a:pt x="1600" y="1046"/>
                  </a:lnTo>
                  <a:lnTo>
                    <a:pt x="1599" y="1037"/>
                  </a:lnTo>
                  <a:lnTo>
                    <a:pt x="1593" y="1026"/>
                  </a:lnTo>
                  <a:lnTo>
                    <a:pt x="1587" y="1015"/>
                  </a:lnTo>
                  <a:lnTo>
                    <a:pt x="1585" y="1011"/>
                  </a:lnTo>
                  <a:lnTo>
                    <a:pt x="1583" y="1005"/>
                  </a:lnTo>
                  <a:lnTo>
                    <a:pt x="1583" y="1001"/>
                  </a:lnTo>
                  <a:lnTo>
                    <a:pt x="1585" y="995"/>
                  </a:lnTo>
                  <a:lnTo>
                    <a:pt x="1592" y="1004"/>
                  </a:lnTo>
                  <a:lnTo>
                    <a:pt x="1597" y="1015"/>
                  </a:lnTo>
                  <a:lnTo>
                    <a:pt x="1601" y="1026"/>
                  </a:lnTo>
                  <a:lnTo>
                    <a:pt x="1607" y="1037"/>
                  </a:lnTo>
                  <a:lnTo>
                    <a:pt x="1613" y="1063"/>
                  </a:lnTo>
                  <a:lnTo>
                    <a:pt x="1618" y="1087"/>
                  </a:lnTo>
                  <a:lnTo>
                    <a:pt x="1627" y="1088"/>
                  </a:lnTo>
                  <a:lnTo>
                    <a:pt x="1634" y="1091"/>
                  </a:lnTo>
                  <a:lnTo>
                    <a:pt x="1641" y="1095"/>
                  </a:lnTo>
                  <a:lnTo>
                    <a:pt x="1648" y="1095"/>
                  </a:lnTo>
                  <a:lnTo>
                    <a:pt x="1651" y="1087"/>
                  </a:lnTo>
                  <a:lnTo>
                    <a:pt x="1652" y="1078"/>
                  </a:lnTo>
                  <a:lnTo>
                    <a:pt x="1652" y="1070"/>
                  </a:lnTo>
                  <a:lnTo>
                    <a:pt x="1652" y="1061"/>
                  </a:lnTo>
                  <a:lnTo>
                    <a:pt x="1649" y="1044"/>
                  </a:lnTo>
                  <a:lnTo>
                    <a:pt x="1644" y="1028"/>
                  </a:lnTo>
                  <a:lnTo>
                    <a:pt x="1638" y="1011"/>
                  </a:lnTo>
                  <a:lnTo>
                    <a:pt x="1630" y="995"/>
                  </a:lnTo>
                  <a:lnTo>
                    <a:pt x="1624" y="980"/>
                  </a:lnTo>
                  <a:lnTo>
                    <a:pt x="1618" y="966"/>
                  </a:lnTo>
                  <a:close/>
                  <a:moveTo>
                    <a:pt x="1583" y="914"/>
                  </a:moveTo>
                  <a:lnTo>
                    <a:pt x="1583" y="914"/>
                  </a:lnTo>
                  <a:lnTo>
                    <a:pt x="1599" y="911"/>
                  </a:lnTo>
                  <a:lnTo>
                    <a:pt x="1614" y="908"/>
                  </a:lnTo>
                  <a:lnTo>
                    <a:pt x="1620" y="907"/>
                  </a:lnTo>
                  <a:lnTo>
                    <a:pt x="1625" y="903"/>
                  </a:lnTo>
                  <a:lnTo>
                    <a:pt x="1628" y="897"/>
                  </a:lnTo>
                  <a:lnTo>
                    <a:pt x="1630" y="890"/>
                  </a:lnTo>
                  <a:lnTo>
                    <a:pt x="1630" y="875"/>
                  </a:lnTo>
                  <a:lnTo>
                    <a:pt x="1627" y="861"/>
                  </a:lnTo>
                  <a:lnTo>
                    <a:pt x="1623" y="849"/>
                  </a:lnTo>
                  <a:lnTo>
                    <a:pt x="1615" y="839"/>
                  </a:lnTo>
                  <a:lnTo>
                    <a:pt x="1607" y="830"/>
                  </a:lnTo>
                  <a:lnTo>
                    <a:pt x="1597" y="823"/>
                  </a:lnTo>
                  <a:lnTo>
                    <a:pt x="1579" y="809"/>
                  </a:lnTo>
                  <a:lnTo>
                    <a:pt x="1576" y="797"/>
                  </a:lnTo>
                  <a:lnTo>
                    <a:pt x="1576" y="785"/>
                  </a:lnTo>
                  <a:lnTo>
                    <a:pt x="1579" y="759"/>
                  </a:lnTo>
                  <a:lnTo>
                    <a:pt x="1579" y="750"/>
                  </a:lnTo>
                  <a:lnTo>
                    <a:pt x="1578" y="740"/>
                  </a:lnTo>
                  <a:lnTo>
                    <a:pt x="1575" y="737"/>
                  </a:lnTo>
                  <a:lnTo>
                    <a:pt x="1572" y="734"/>
                  </a:lnTo>
                  <a:lnTo>
                    <a:pt x="1569" y="733"/>
                  </a:lnTo>
                  <a:lnTo>
                    <a:pt x="1564" y="731"/>
                  </a:lnTo>
                  <a:lnTo>
                    <a:pt x="1552" y="734"/>
                  </a:lnTo>
                  <a:lnTo>
                    <a:pt x="1540" y="738"/>
                  </a:lnTo>
                  <a:lnTo>
                    <a:pt x="1533" y="743"/>
                  </a:lnTo>
                  <a:lnTo>
                    <a:pt x="1526" y="750"/>
                  </a:lnTo>
                  <a:lnTo>
                    <a:pt x="1520" y="755"/>
                  </a:lnTo>
                  <a:lnTo>
                    <a:pt x="1513" y="759"/>
                  </a:lnTo>
                  <a:lnTo>
                    <a:pt x="1513" y="765"/>
                  </a:lnTo>
                  <a:lnTo>
                    <a:pt x="1514" y="771"/>
                  </a:lnTo>
                  <a:lnTo>
                    <a:pt x="1516" y="781"/>
                  </a:lnTo>
                  <a:lnTo>
                    <a:pt x="1516" y="785"/>
                  </a:lnTo>
                  <a:lnTo>
                    <a:pt x="1514" y="789"/>
                  </a:lnTo>
                  <a:lnTo>
                    <a:pt x="1510" y="790"/>
                  </a:lnTo>
                  <a:lnTo>
                    <a:pt x="1505" y="790"/>
                  </a:lnTo>
                  <a:lnTo>
                    <a:pt x="1503" y="782"/>
                  </a:lnTo>
                  <a:lnTo>
                    <a:pt x="1503" y="779"/>
                  </a:lnTo>
                  <a:lnTo>
                    <a:pt x="1500" y="776"/>
                  </a:lnTo>
                  <a:lnTo>
                    <a:pt x="1489" y="799"/>
                  </a:lnTo>
                  <a:lnTo>
                    <a:pt x="1484" y="811"/>
                  </a:lnTo>
                  <a:lnTo>
                    <a:pt x="1479" y="824"/>
                  </a:lnTo>
                  <a:lnTo>
                    <a:pt x="1475" y="837"/>
                  </a:lnTo>
                  <a:lnTo>
                    <a:pt x="1474" y="849"/>
                  </a:lnTo>
                  <a:lnTo>
                    <a:pt x="1472" y="862"/>
                  </a:lnTo>
                  <a:lnTo>
                    <a:pt x="1475" y="873"/>
                  </a:lnTo>
                  <a:lnTo>
                    <a:pt x="1482" y="865"/>
                  </a:lnTo>
                  <a:lnTo>
                    <a:pt x="1491" y="855"/>
                  </a:lnTo>
                  <a:lnTo>
                    <a:pt x="1498" y="845"/>
                  </a:lnTo>
                  <a:lnTo>
                    <a:pt x="1506" y="835"/>
                  </a:lnTo>
                  <a:lnTo>
                    <a:pt x="1514" y="828"/>
                  </a:lnTo>
                  <a:lnTo>
                    <a:pt x="1524" y="824"/>
                  </a:lnTo>
                  <a:lnTo>
                    <a:pt x="1528" y="824"/>
                  </a:lnTo>
                  <a:lnTo>
                    <a:pt x="1534" y="824"/>
                  </a:lnTo>
                  <a:lnTo>
                    <a:pt x="1538" y="825"/>
                  </a:lnTo>
                  <a:lnTo>
                    <a:pt x="1544" y="828"/>
                  </a:lnTo>
                  <a:lnTo>
                    <a:pt x="1551" y="835"/>
                  </a:lnTo>
                  <a:lnTo>
                    <a:pt x="1554" y="844"/>
                  </a:lnTo>
                  <a:lnTo>
                    <a:pt x="1554" y="849"/>
                  </a:lnTo>
                  <a:lnTo>
                    <a:pt x="1551" y="855"/>
                  </a:lnTo>
                  <a:lnTo>
                    <a:pt x="1547" y="861"/>
                  </a:lnTo>
                  <a:lnTo>
                    <a:pt x="1541" y="865"/>
                  </a:lnTo>
                  <a:lnTo>
                    <a:pt x="1527" y="875"/>
                  </a:lnTo>
                  <a:lnTo>
                    <a:pt x="1513" y="883"/>
                  </a:lnTo>
                  <a:lnTo>
                    <a:pt x="1507" y="887"/>
                  </a:lnTo>
                  <a:lnTo>
                    <a:pt x="1502" y="893"/>
                  </a:lnTo>
                  <a:lnTo>
                    <a:pt x="1498" y="898"/>
                  </a:lnTo>
                  <a:lnTo>
                    <a:pt x="1498" y="904"/>
                  </a:lnTo>
                  <a:lnTo>
                    <a:pt x="1498" y="912"/>
                  </a:lnTo>
                  <a:lnTo>
                    <a:pt x="1502" y="921"/>
                  </a:lnTo>
                  <a:lnTo>
                    <a:pt x="1527" y="918"/>
                  </a:lnTo>
                  <a:lnTo>
                    <a:pt x="1557" y="915"/>
                  </a:lnTo>
                  <a:lnTo>
                    <a:pt x="1559" y="911"/>
                  </a:lnTo>
                  <a:lnTo>
                    <a:pt x="1564" y="908"/>
                  </a:lnTo>
                  <a:lnTo>
                    <a:pt x="1569" y="905"/>
                  </a:lnTo>
                  <a:lnTo>
                    <a:pt x="1575" y="904"/>
                  </a:lnTo>
                  <a:lnTo>
                    <a:pt x="1575" y="908"/>
                  </a:lnTo>
                  <a:lnTo>
                    <a:pt x="1578" y="910"/>
                  </a:lnTo>
                  <a:lnTo>
                    <a:pt x="1583" y="914"/>
                  </a:lnTo>
                  <a:close/>
                  <a:moveTo>
                    <a:pt x="1493" y="879"/>
                  </a:moveTo>
                  <a:lnTo>
                    <a:pt x="1493" y="879"/>
                  </a:lnTo>
                  <a:lnTo>
                    <a:pt x="1499" y="875"/>
                  </a:lnTo>
                  <a:lnTo>
                    <a:pt x="1505" y="870"/>
                  </a:lnTo>
                  <a:lnTo>
                    <a:pt x="1516" y="865"/>
                  </a:lnTo>
                  <a:lnTo>
                    <a:pt x="1527" y="858"/>
                  </a:lnTo>
                  <a:lnTo>
                    <a:pt x="1531" y="854"/>
                  </a:lnTo>
                  <a:lnTo>
                    <a:pt x="1535" y="848"/>
                  </a:lnTo>
                  <a:lnTo>
                    <a:pt x="1531" y="845"/>
                  </a:lnTo>
                  <a:lnTo>
                    <a:pt x="1528" y="844"/>
                  </a:lnTo>
                  <a:lnTo>
                    <a:pt x="1527" y="841"/>
                  </a:lnTo>
                  <a:lnTo>
                    <a:pt x="1521" y="844"/>
                  </a:lnTo>
                  <a:lnTo>
                    <a:pt x="1514" y="848"/>
                  </a:lnTo>
                  <a:lnTo>
                    <a:pt x="1509" y="854"/>
                  </a:lnTo>
                  <a:lnTo>
                    <a:pt x="1505" y="859"/>
                  </a:lnTo>
                  <a:lnTo>
                    <a:pt x="1498" y="870"/>
                  </a:lnTo>
                  <a:lnTo>
                    <a:pt x="1493" y="879"/>
                  </a:lnTo>
                  <a:close/>
                  <a:moveTo>
                    <a:pt x="1526" y="1080"/>
                  </a:moveTo>
                  <a:lnTo>
                    <a:pt x="1526" y="1080"/>
                  </a:lnTo>
                  <a:lnTo>
                    <a:pt x="1524" y="1085"/>
                  </a:lnTo>
                  <a:lnTo>
                    <a:pt x="1523" y="1091"/>
                  </a:lnTo>
                  <a:lnTo>
                    <a:pt x="1520" y="1094"/>
                  </a:lnTo>
                  <a:lnTo>
                    <a:pt x="1514" y="1096"/>
                  </a:lnTo>
                  <a:lnTo>
                    <a:pt x="1506" y="1094"/>
                  </a:lnTo>
                  <a:lnTo>
                    <a:pt x="1498" y="1092"/>
                  </a:lnTo>
                  <a:lnTo>
                    <a:pt x="1488" y="1092"/>
                  </a:lnTo>
                  <a:lnTo>
                    <a:pt x="1479" y="1092"/>
                  </a:lnTo>
                  <a:lnTo>
                    <a:pt x="1461" y="1095"/>
                  </a:lnTo>
                  <a:lnTo>
                    <a:pt x="1447" y="1099"/>
                  </a:lnTo>
                  <a:lnTo>
                    <a:pt x="1447" y="1096"/>
                  </a:lnTo>
                  <a:lnTo>
                    <a:pt x="1446" y="1095"/>
                  </a:lnTo>
                  <a:lnTo>
                    <a:pt x="1444" y="1094"/>
                  </a:lnTo>
                  <a:lnTo>
                    <a:pt x="1443" y="1092"/>
                  </a:lnTo>
                  <a:lnTo>
                    <a:pt x="1457" y="1067"/>
                  </a:lnTo>
                  <a:lnTo>
                    <a:pt x="1468" y="1039"/>
                  </a:lnTo>
                  <a:lnTo>
                    <a:pt x="1478" y="1009"/>
                  </a:lnTo>
                  <a:lnTo>
                    <a:pt x="1485" y="978"/>
                  </a:lnTo>
                  <a:lnTo>
                    <a:pt x="1479" y="973"/>
                  </a:lnTo>
                  <a:lnTo>
                    <a:pt x="1475" y="967"/>
                  </a:lnTo>
                  <a:lnTo>
                    <a:pt x="1471" y="963"/>
                  </a:lnTo>
                  <a:lnTo>
                    <a:pt x="1464" y="959"/>
                  </a:lnTo>
                  <a:lnTo>
                    <a:pt x="1455" y="966"/>
                  </a:lnTo>
                  <a:lnTo>
                    <a:pt x="1447" y="973"/>
                  </a:lnTo>
                  <a:lnTo>
                    <a:pt x="1441" y="976"/>
                  </a:lnTo>
                  <a:lnTo>
                    <a:pt x="1436" y="977"/>
                  </a:lnTo>
                  <a:lnTo>
                    <a:pt x="1432" y="977"/>
                  </a:lnTo>
                  <a:lnTo>
                    <a:pt x="1426" y="976"/>
                  </a:lnTo>
                  <a:lnTo>
                    <a:pt x="1409" y="987"/>
                  </a:lnTo>
                  <a:lnTo>
                    <a:pt x="1394" y="998"/>
                  </a:lnTo>
                  <a:lnTo>
                    <a:pt x="1380" y="1011"/>
                  </a:lnTo>
                  <a:lnTo>
                    <a:pt x="1367" y="1025"/>
                  </a:lnTo>
                  <a:lnTo>
                    <a:pt x="1354" y="1040"/>
                  </a:lnTo>
                  <a:lnTo>
                    <a:pt x="1343" y="1056"/>
                  </a:lnTo>
                  <a:lnTo>
                    <a:pt x="1333" y="1073"/>
                  </a:lnTo>
                  <a:lnTo>
                    <a:pt x="1324" y="1089"/>
                  </a:lnTo>
                  <a:lnTo>
                    <a:pt x="1322" y="1095"/>
                  </a:lnTo>
                  <a:lnTo>
                    <a:pt x="1322" y="1102"/>
                  </a:lnTo>
                  <a:lnTo>
                    <a:pt x="1319" y="1106"/>
                  </a:lnTo>
                  <a:lnTo>
                    <a:pt x="1316" y="1110"/>
                  </a:lnTo>
                  <a:lnTo>
                    <a:pt x="1309" y="1120"/>
                  </a:lnTo>
                  <a:lnTo>
                    <a:pt x="1307" y="1124"/>
                  </a:lnTo>
                  <a:lnTo>
                    <a:pt x="1302" y="1126"/>
                  </a:lnTo>
                  <a:lnTo>
                    <a:pt x="1298" y="1124"/>
                  </a:lnTo>
                  <a:lnTo>
                    <a:pt x="1293" y="1119"/>
                  </a:lnTo>
                  <a:lnTo>
                    <a:pt x="1291" y="1108"/>
                  </a:lnTo>
                  <a:lnTo>
                    <a:pt x="1287" y="1095"/>
                  </a:lnTo>
                  <a:lnTo>
                    <a:pt x="1281" y="1082"/>
                  </a:lnTo>
                  <a:lnTo>
                    <a:pt x="1277" y="1077"/>
                  </a:lnTo>
                  <a:lnTo>
                    <a:pt x="1273" y="1073"/>
                  </a:lnTo>
                  <a:lnTo>
                    <a:pt x="1265" y="1066"/>
                  </a:lnTo>
                  <a:lnTo>
                    <a:pt x="1256" y="1060"/>
                  </a:lnTo>
                  <a:lnTo>
                    <a:pt x="1248" y="1057"/>
                  </a:lnTo>
                  <a:lnTo>
                    <a:pt x="1239" y="1054"/>
                  </a:lnTo>
                  <a:lnTo>
                    <a:pt x="1222" y="1049"/>
                  </a:lnTo>
                  <a:lnTo>
                    <a:pt x="1214" y="1046"/>
                  </a:lnTo>
                  <a:lnTo>
                    <a:pt x="1207" y="1043"/>
                  </a:lnTo>
                  <a:lnTo>
                    <a:pt x="1206" y="1040"/>
                  </a:lnTo>
                  <a:lnTo>
                    <a:pt x="1206" y="1037"/>
                  </a:lnTo>
                  <a:lnTo>
                    <a:pt x="1208" y="1033"/>
                  </a:lnTo>
                  <a:lnTo>
                    <a:pt x="1211" y="1029"/>
                  </a:lnTo>
                  <a:lnTo>
                    <a:pt x="1211" y="1028"/>
                  </a:lnTo>
                  <a:lnTo>
                    <a:pt x="1210" y="1025"/>
                  </a:lnTo>
                  <a:lnTo>
                    <a:pt x="1186" y="1032"/>
                  </a:lnTo>
                  <a:lnTo>
                    <a:pt x="1159" y="1039"/>
                  </a:lnTo>
                  <a:lnTo>
                    <a:pt x="1131" y="1046"/>
                  </a:lnTo>
                  <a:lnTo>
                    <a:pt x="1102" y="1051"/>
                  </a:lnTo>
                  <a:lnTo>
                    <a:pt x="1074" y="1054"/>
                  </a:lnTo>
                  <a:lnTo>
                    <a:pt x="1044" y="1057"/>
                  </a:lnTo>
                  <a:lnTo>
                    <a:pt x="1015" y="1057"/>
                  </a:lnTo>
                  <a:lnTo>
                    <a:pt x="987" y="1054"/>
                  </a:lnTo>
                  <a:lnTo>
                    <a:pt x="989" y="1060"/>
                  </a:lnTo>
                  <a:lnTo>
                    <a:pt x="992" y="1064"/>
                  </a:lnTo>
                  <a:lnTo>
                    <a:pt x="1002" y="1073"/>
                  </a:lnTo>
                  <a:lnTo>
                    <a:pt x="1022" y="1088"/>
                  </a:lnTo>
                  <a:lnTo>
                    <a:pt x="1040" y="1110"/>
                  </a:lnTo>
                  <a:lnTo>
                    <a:pt x="1055" y="1137"/>
                  </a:lnTo>
                  <a:lnTo>
                    <a:pt x="1071" y="1165"/>
                  </a:lnTo>
                  <a:lnTo>
                    <a:pt x="1076" y="1181"/>
                  </a:lnTo>
                  <a:lnTo>
                    <a:pt x="1082" y="1198"/>
                  </a:lnTo>
                  <a:lnTo>
                    <a:pt x="1086" y="1213"/>
                  </a:lnTo>
                  <a:lnTo>
                    <a:pt x="1090" y="1231"/>
                  </a:lnTo>
                  <a:lnTo>
                    <a:pt x="1093" y="1248"/>
                  </a:lnTo>
                  <a:lnTo>
                    <a:pt x="1095" y="1266"/>
                  </a:lnTo>
                  <a:lnTo>
                    <a:pt x="1096" y="1285"/>
                  </a:lnTo>
                  <a:lnTo>
                    <a:pt x="1095" y="1303"/>
                  </a:lnTo>
                  <a:lnTo>
                    <a:pt x="1093" y="1322"/>
                  </a:lnTo>
                  <a:lnTo>
                    <a:pt x="1090" y="1342"/>
                  </a:lnTo>
                  <a:lnTo>
                    <a:pt x="1168" y="1296"/>
                  </a:lnTo>
                  <a:lnTo>
                    <a:pt x="1207" y="1273"/>
                  </a:lnTo>
                  <a:lnTo>
                    <a:pt x="1246" y="1251"/>
                  </a:lnTo>
                  <a:lnTo>
                    <a:pt x="1288" y="1230"/>
                  </a:lnTo>
                  <a:lnTo>
                    <a:pt x="1329" y="1210"/>
                  </a:lnTo>
                  <a:lnTo>
                    <a:pt x="1371" y="1192"/>
                  </a:lnTo>
                  <a:lnTo>
                    <a:pt x="1415" y="1174"/>
                  </a:lnTo>
                  <a:lnTo>
                    <a:pt x="1446" y="1164"/>
                  </a:lnTo>
                  <a:lnTo>
                    <a:pt x="1475" y="1153"/>
                  </a:lnTo>
                  <a:lnTo>
                    <a:pt x="1506" y="1141"/>
                  </a:lnTo>
                  <a:lnTo>
                    <a:pt x="1520" y="1134"/>
                  </a:lnTo>
                  <a:lnTo>
                    <a:pt x="1534" y="1126"/>
                  </a:lnTo>
                  <a:lnTo>
                    <a:pt x="1534" y="1113"/>
                  </a:lnTo>
                  <a:lnTo>
                    <a:pt x="1534" y="1101"/>
                  </a:lnTo>
                  <a:lnTo>
                    <a:pt x="1531" y="1089"/>
                  </a:lnTo>
                  <a:lnTo>
                    <a:pt x="1528" y="1084"/>
                  </a:lnTo>
                  <a:lnTo>
                    <a:pt x="1526" y="1080"/>
                  </a:lnTo>
                  <a:close/>
                  <a:moveTo>
                    <a:pt x="1521" y="1043"/>
                  </a:moveTo>
                  <a:lnTo>
                    <a:pt x="1521" y="1043"/>
                  </a:lnTo>
                  <a:lnTo>
                    <a:pt x="1524" y="1030"/>
                  </a:lnTo>
                  <a:lnTo>
                    <a:pt x="1526" y="1018"/>
                  </a:lnTo>
                  <a:lnTo>
                    <a:pt x="1526" y="1004"/>
                  </a:lnTo>
                  <a:lnTo>
                    <a:pt x="1524" y="991"/>
                  </a:lnTo>
                  <a:lnTo>
                    <a:pt x="1521" y="978"/>
                  </a:lnTo>
                  <a:lnTo>
                    <a:pt x="1517" y="967"/>
                  </a:lnTo>
                  <a:lnTo>
                    <a:pt x="1513" y="957"/>
                  </a:lnTo>
                  <a:lnTo>
                    <a:pt x="1506" y="950"/>
                  </a:lnTo>
                  <a:lnTo>
                    <a:pt x="1506" y="955"/>
                  </a:lnTo>
                  <a:lnTo>
                    <a:pt x="1505" y="959"/>
                  </a:lnTo>
                  <a:lnTo>
                    <a:pt x="1502" y="966"/>
                  </a:lnTo>
                  <a:lnTo>
                    <a:pt x="1498" y="971"/>
                  </a:lnTo>
                  <a:lnTo>
                    <a:pt x="1495" y="976"/>
                  </a:lnTo>
                  <a:lnTo>
                    <a:pt x="1495" y="981"/>
                  </a:lnTo>
                  <a:lnTo>
                    <a:pt x="1496" y="987"/>
                  </a:lnTo>
                  <a:lnTo>
                    <a:pt x="1496" y="993"/>
                  </a:lnTo>
                  <a:lnTo>
                    <a:pt x="1495" y="1000"/>
                  </a:lnTo>
                  <a:lnTo>
                    <a:pt x="1493" y="1009"/>
                  </a:lnTo>
                  <a:lnTo>
                    <a:pt x="1489" y="1019"/>
                  </a:lnTo>
                  <a:lnTo>
                    <a:pt x="1481" y="1037"/>
                  </a:lnTo>
                  <a:lnTo>
                    <a:pt x="1477" y="1047"/>
                  </a:lnTo>
                  <a:lnTo>
                    <a:pt x="1472" y="1057"/>
                  </a:lnTo>
                  <a:lnTo>
                    <a:pt x="1469" y="1067"/>
                  </a:lnTo>
                  <a:lnTo>
                    <a:pt x="1469" y="1078"/>
                  </a:lnTo>
                  <a:lnTo>
                    <a:pt x="1481" y="1078"/>
                  </a:lnTo>
                  <a:lnTo>
                    <a:pt x="1496" y="1078"/>
                  </a:lnTo>
                  <a:lnTo>
                    <a:pt x="1505" y="1078"/>
                  </a:lnTo>
                  <a:lnTo>
                    <a:pt x="1510" y="1075"/>
                  </a:lnTo>
                  <a:lnTo>
                    <a:pt x="1516" y="1070"/>
                  </a:lnTo>
                  <a:lnTo>
                    <a:pt x="1517" y="1067"/>
                  </a:lnTo>
                  <a:lnTo>
                    <a:pt x="1519" y="1064"/>
                  </a:lnTo>
                  <a:lnTo>
                    <a:pt x="1517" y="1059"/>
                  </a:lnTo>
                  <a:lnTo>
                    <a:pt x="1516" y="1056"/>
                  </a:lnTo>
                  <a:lnTo>
                    <a:pt x="1514" y="1051"/>
                  </a:lnTo>
                  <a:lnTo>
                    <a:pt x="1514" y="1046"/>
                  </a:lnTo>
                  <a:lnTo>
                    <a:pt x="1516" y="1044"/>
                  </a:lnTo>
                  <a:lnTo>
                    <a:pt x="1517" y="1044"/>
                  </a:lnTo>
                  <a:lnTo>
                    <a:pt x="1520" y="1046"/>
                  </a:lnTo>
                  <a:lnTo>
                    <a:pt x="1521" y="1046"/>
                  </a:lnTo>
                  <a:lnTo>
                    <a:pt x="1521" y="1043"/>
                  </a:lnTo>
                  <a:close/>
                  <a:moveTo>
                    <a:pt x="1498" y="761"/>
                  </a:moveTo>
                  <a:lnTo>
                    <a:pt x="1498" y="761"/>
                  </a:lnTo>
                  <a:lnTo>
                    <a:pt x="1495" y="755"/>
                  </a:lnTo>
                  <a:lnTo>
                    <a:pt x="1484" y="726"/>
                  </a:lnTo>
                  <a:lnTo>
                    <a:pt x="1469" y="695"/>
                  </a:lnTo>
                  <a:lnTo>
                    <a:pt x="1455" y="667"/>
                  </a:lnTo>
                  <a:lnTo>
                    <a:pt x="1440" y="640"/>
                  </a:lnTo>
                  <a:lnTo>
                    <a:pt x="1422" y="615"/>
                  </a:lnTo>
                  <a:lnTo>
                    <a:pt x="1404" y="591"/>
                  </a:lnTo>
                  <a:lnTo>
                    <a:pt x="1382" y="570"/>
                  </a:lnTo>
                  <a:lnTo>
                    <a:pt x="1359" y="550"/>
                  </a:lnTo>
                  <a:lnTo>
                    <a:pt x="1308" y="583"/>
                  </a:lnTo>
                  <a:lnTo>
                    <a:pt x="1256" y="613"/>
                  </a:lnTo>
                  <a:lnTo>
                    <a:pt x="1152" y="675"/>
                  </a:lnTo>
                  <a:lnTo>
                    <a:pt x="1100" y="706"/>
                  </a:lnTo>
                  <a:lnTo>
                    <a:pt x="1048" y="737"/>
                  </a:lnTo>
                  <a:lnTo>
                    <a:pt x="998" y="771"/>
                  </a:lnTo>
                  <a:lnTo>
                    <a:pt x="949" y="804"/>
                  </a:lnTo>
                  <a:lnTo>
                    <a:pt x="930" y="804"/>
                  </a:lnTo>
                  <a:lnTo>
                    <a:pt x="915" y="802"/>
                  </a:lnTo>
                  <a:lnTo>
                    <a:pt x="901" y="797"/>
                  </a:lnTo>
                  <a:lnTo>
                    <a:pt x="887" y="792"/>
                  </a:lnTo>
                  <a:lnTo>
                    <a:pt x="862" y="779"/>
                  </a:lnTo>
                  <a:lnTo>
                    <a:pt x="835" y="766"/>
                  </a:lnTo>
                  <a:lnTo>
                    <a:pt x="831" y="765"/>
                  </a:lnTo>
                  <a:lnTo>
                    <a:pt x="827" y="765"/>
                  </a:lnTo>
                  <a:lnTo>
                    <a:pt x="821" y="764"/>
                  </a:lnTo>
                  <a:lnTo>
                    <a:pt x="817" y="762"/>
                  </a:lnTo>
                  <a:lnTo>
                    <a:pt x="800" y="755"/>
                  </a:lnTo>
                  <a:lnTo>
                    <a:pt x="783" y="747"/>
                  </a:lnTo>
                  <a:lnTo>
                    <a:pt x="766" y="738"/>
                  </a:lnTo>
                  <a:lnTo>
                    <a:pt x="749" y="731"/>
                  </a:lnTo>
                  <a:lnTo>
                    <a:pt x="730" y="724"/>
                  </a:lnTo>
                  <a:lnTo>
                    <a:pt x="711" y="719"/>
                  </a:lnTo>
                  <a:lnTo>
                    <a:pt x="672" y="709"/>
                  </a:lnTo>
                  <a:lnTo>
                    <a:pt x="648" y="700"/>
                  </a:lnTo>
                  <a:lnTo>
                    <a:pt x="626" y="692"/>
                  </a:lnTo>
                  <a:lnTo>
                    <a:pt x="579" y="675"/>
                  </a:lnTo>
                  <a:lnTo>
                    <a:pt x="528" y="660"/>
                  </a:lnTo>
                  <a:lnTo>
                    <a:pt x="476" y="644"/>
                  </a:lnTo>
                  <a:lnTo>
                    <a:pt x="469" y="649"/>
                  </a:lnTo>
                  <a:lnTo>
                    <a:pt x="463" y="656"/>
                  </a:lnTo>
                  <a:lnTo>
                    <a:pt x="456" y="661"/>
                  </a:lnTo>
                  <a:lnTo>
                    <a:pt x="449" y="667"/>
                  </a:lnTo>
                  <a:lnTo>
                    <a:pt x="426" y="696"/>
                  </a:lnTo>
                  <a:lnTo>
                    <a:pt x="407" y="727"/>
                  </a:lnTo>
                  <a:lnTo>
                    <a:pt x="389" y="759"/>
                  </a:lnTo>
                  <a:lnTo>
                    <a:pt x="370" y="793"/>
                  </a:lnTo>
                  <a:lnTo>
                    <a:pt x="355" y="828"/>
                  </a:lnTo>
                  <a:lnTo>
                    <a:pt x="339" y="865"/>
                  </a:lnTo>
                  <a:lnTo>
                    <a:pt x="325" y="901"/>
                  </a:lnTo>
                  <a:lnTo>
                    <a:pt x="311" y="939"/>
                  </a:lnTo>
                  <a:lnTo>
                    <a:pt x="314" y="939"/>
                  </a:lnTo>
                  <a:lnTo>
                    <a:pt x="316" y="941"/>
                  </a:lnTo>
                  <a:lnTo>
                    <a:pt x="317" y="945"/>
                  </a:lnTo>
                  <a:lnTo>
                    <a:pt x="317" y="949"/>
                  </a:lnTo>
                  <a:lnTo>
                    <a:pt x="316" y="952"/>
                  </a:lnTo>
                  <a:lnTo>
                    <a:pt x="324" y="962"/>
                  </a:lnTo>
                  <a:lnTo>
                    <a:pt x="328" y="966"/>
                  </a:lnTo>
                  <a:lnTo>
                    <a:pt x="331" y="973"/>
                  </a:lnTo>
                  <a:lnTo>
                    <a:pt x="379" y="1004"/>
                  </a:lnTo>
                  <a:lnTo>
                    <a:pt x="429" y="1033"/>
                  </a:lnTo>
                  <a:lnTo>
                    <a:pt x="456" y="1047"/>
                  </a:lnTo>
                  <a:lnTo>
                    <a:pt x="483" y="1061"/>
                  </a:lnTo>
                  <a:lnTo>
                    <a:pt x="509" y="1074"/>
                  </a:lnTo>
                  <a:lnTo>
                    <a:pt x="537" y="1085"/>
                  </a:lnTo>
                  <a:lnTo>
                    <a:pt x="565" y="1096"/>
                  </a:lnTo>
                  <a:lnTo>
                    <a:pt x="595" y="1106"/>
                  </a:lnTo>
                  <a:lnTo>
                    <a:pt x="624" y="1116"/>
                  </a:lnTo>
                  <a:lnTo>
                    <a:pt x="655" y="1124"/>
                  </a:lnTo>
                  <a:lnTo>
                    <a:pt x="686" y="1132"/>
                  </a:lnTo>
                  <a:lnTo>
                    <a:pt x="718" y="1137"/>
                  </a:lnTo>
                  <a:lnTo>
                    <a:pt x="752" y="1143"/>
                  </a:lnTo>
                  <a:lnTo>
                    <a:pt x="786" y="1146"/>
                  </a:lnTo>
                  <a:lnTo>
                    <a:pt x="791" y="1150"/>
                  </a:lnTo>
                  <a:lnTo>
                    <a:pt x="797" y="1151"/>
                  </a:lnTo>
                  <a:lnTo>
                    <a:pt x="810" y="1151"/>
                  </a:lnTo>
                  <a:lnTo>
                    <a:pt x="827" y="1154"/>
                  </a:lnTo>
                  <a:lnTo>
                    <a:pt x="845" y="1158"/>
                  </a:lnTo>
                  <a:lnTo>
                    <a:pt x="855" y="1160"/>
                  </a:lnTo>
                  <a:lnTo>
                    <a:pt x="864" y="1160"/>
                  </a:lnTo>
                  <a:lnTo>
                    <a:pt x="873" y="1160"/>
                  </a:lnTo>
                  <a:lnTo>
                    <a:pt x="881" y="1158"/>
                  </a:lnTo>
                  <a:lnTo>
                    <a:pt x="884" y="1147"/>
                  </a:lnTo>
                  <a:lnTo>
                    <a:pt x="888" y="1139"/>
                  </a:lnTo>
                  <a:lnTo>
                    <a:pt x="893" y="1130"/>
                  </a:lnTo>
                  <a:lnTo>
                    <a:pt x="898" y="1122"/>
                  </a:lnTo>
                  <a:lnTo>
                    <a:pt x="911" y="1108"/>
                  </a:lnTo>
                  <a:lnTo>
                    <a:pt x="923" y="1095"/>
                  </a:lnTo>
                  <a:lnTo>
                    <a:pt x="933" y="1091"/>
                  </a:lnTo>
                  <a:lnTo>
                    <a:pt x="943" y="1089"/>
                  </a:lnTo>
                  <a:lnTo>
                    <a:pt x="951" y="1089"/>
                  </a:lnTo>
                  <a:lnTo>
                    <a:pt x="961" y="1089"/>
                  </a:lnTo>
                  <a:lnTo>
                    <a:pt x="980" y="1089"/>
                  </a:lnTo>
                  <a:lnTo>
                    <a:pt x="989" y="1089"/>
                  </a:lnTo>
                  <a:lnTo>
                    <a:pt x="999" y="1087"/>
                  </a:lnTo>
                  <a:lnTo>
                    <a:pt x="994" y="1081"/>
                  </a:lnTo>
                  <a:lnTo>
                    <a:pt x="988" y="1075"/>
                  </a:lnTo>
                  <a:lnTo>
                    <a:pt x="975" y="1068"/>
                  </a:lnTo>
                  <a:lnTo>
                    <a:pt x="961" y="1061"/>
                  </a:lnTo>
                  <a:lnTo>
                    <a:pt x="946" y="1057"/>
                  </a:lnTo>
                  <a:lnTo>
                    <a:pt x="946" y="1053"/>
                  </a:lnTo>
                  <a:lnTo>
                    <a:pt x="947" y="1049"/>
                  </a:lnTo>
                  <a:lnTo>
                    <a:pt x="949" y="1047"/>
                  </a:lnTo>
                  <a:lnTo>
                    <a:pt x="951" y="1044"/>
                  </a:lnTo>
                  <a:lnTo>
                    <a:pt x="957" y="1042"/>
                  </a:lnTo>
                  <a:lnTo>
                    <a:pt x="964" y="1040"/>
                  </a:lnTo>
                  <a:lnTo>
                    <a:pt x="977" y="1040"/>
                  </a:lnTo>
                  <a:lnTo>
                    <a:pt x="989" y="1040"/>
                  </a:lnTo>
                  <a:lnTo>
                    <a:pt x="1017" y="1042"/>
                  </a:lnTo>
                  <a:lnTo>
                    <a:pt x="1044" y="1043"/>
                  </a:lnTo>
                  <a:lnTo>
                    <a:pt x="1058" y="1043"/>
                  </a:lnTo>
                  <a:lnTo>
                    <a:pt x="1072" y="1043"/>
                  </a:lnTo>
                  <a:lnTo>
                    <a:pt x="1093" y="1040"/>
                  </a:lnTo>
                  <a:lnTo>
                    <a:pt x="1113" y="1036"/>
                  </a:lnTo>
                  <a:lnTo>
                    <a:pt x="1151" y="1028"/>
                  </a:lnTo>
                  <a:lnTo>
                    <a:pt x="1189" y="1018"/>
                  </a:lnTo>
                  <a:lnTo>
                    <a:pt x="1228" y="1008"/>
                  </a:lnTo>
                  <a:lnTo>
                    <a:pt x="1243" y="997"/>
                  </a:lnTo>
                  <a:lnTo>
                    <a:pt x="1260" y="985"/>
                  </a:lnTo>
                  <a:lnTo>
                    <a:pt x="1277" y="977"/>
                  </a:lnTo>
                  <a:lnTo>
                    <a:pt x="1295" y="967"/>
                  </a:lnTo>
                  <a:lnTo>
                    <a:pt x="1332" y="950"/>
                  </a:lnTo>
                  <a:lnTo>
                    <a:pt x="1366" y="934"/>
                  </a:lnTo>
                  <a:lnTo>
                    <a:pt x="1345" y="925"/>
                  </a:lnTo>
                  <a:lnTo>
                    <a:pt x="1326" y="915"/>
                  </a:lnTo>
                  <a:lnTo>
                    <a:pt x="1308" y="904"/>
                  </a:lnTo>
                  <a:lnTo>
                    <a:pt x="1291" y="889"/>
                  </a:lnTo>
                  <a:lnTo>
                    <a:pt x="1280" y="879"/>
                  </a:lnTo>
                  <a:lnTo>
                    <a:pt x="1270" y="868"/>
                  </a:lnTo>
                  <a:lnTo>
                    <a:pt x="1260" y="855"/>
                  </a:lnTo>
                  <a:lnTo>
                    <a:pt x="1253" y="842"/>
                  </a:lnTo>
                  <a:lnTo>
                    <a:pt x="1251" y="837"/>
                  </a:lnTo>
                  <a:lnTo>
                    <a:pt x="1249" y="830"/>
                  </a:lnTo>
                  <a:lnTo>
                    <a:pt x="1249" y="824"/>
                  </a:lnTo>
                  <a:lnTo>
                    <a:pt x="1249" y="817"/>
                  </a:lnTo>
                  <a:lnTo>
                    <a:pt x="1251" y="811"/>
                  </a:lnTo>
                  <a:lnTo>
                    <a:pt x="1255" y="804"/>
                  </a:lnTo>
                  <a:lnTo>
                    <a:pt x="1259" y="799"/>
                  </a:lnTo>
                  <a:lnTo>
                    <a:pt x="1265" y="793"/>
                  </a:lnTo>
                  <a:lnTo>
                    <a:pt x="1273" y="790"/>
                  </a:lnTo>
                  <a:lnTo>
                    <a:pt x="1280" y="789"/>
                  </a:lnTo>
                  <a:lnTo>
                    <a:pt x="1294" y="788"/>
                  </a:lnTo>
                  <a:lnTo>
                    <a:pt x="1300" y="788"/>
                  </a:lnTo>
                  <a:lnTo>
                    <a:pt x="1305" y="786"/>
                  </a:lnTo>
                  <a:lnTo>
                    <a:pt x="1311" y="783"/>
                  </a:lnTo>
                  <a:lnTo>
                    <a:pt x="1315" y="779"/>
                  </a:lnTo>
                  <a:lnTo>
                    <a:pt x="1319" y="773"/>
                  </a:lnTo>
                  <a:lnTo>
                    <a:pt x="1321" y="766"/>
                  </a:lnTo>
                  <a:lnTo>
                    <a:pt x="1322" y="752"/>
                  </a:lnTo>
                  <a:lnTo>
                    <a:pt x="1324" y="738"/>
                  </a:lnTo>
                  <a:lnTo>
                    <a:pt x="1324" y="731"/>
                  </a:lnTo>
                  <a:lnTo>
                    <a:pt x="1326" y="724"/>
                  </a:lnTo>
                  <a:lnTo>
                    <a:pt x="1331" y="717"/>
                  </a:lnTo>
                  <a:lnTo>
                    <a:pt x="1336" y="710"/>
                  </a:lnTo>
                  <a:lnTo>
                    <a:pt x="1343" y="706"/>
                  </a:lnTo>
                  <a:lnTo>
                    <a:pt x="1350" y="703"/>
                  </a:lnTo>
                  <a:lnTo>
                    <a:pt x="1363" y="708"/>
                  </a:lnTo>
                  <a:lnTo>
                    <a:pt x="1374" y="712"/>
                  </a:lnTo>
                  <a:lnTo>
                    <a:pt x="1384" y="719"/>
                  </a:lnTo>
                  <a:lnTo>
                    <a:pt x="1394" y="726"/>
                  </a:lnTo>
                  <a:lnTo>
                    <a:pt x="1402" y="733"/>
                  </a:lnTo>
                  <a:lnTo>
                    <a:pt x="1411" y="741"/>
                  </a:lnTo>
                  <a:lnTo>
                    <a:pt x="1418" y="751"/>
                  </a:lnTo>
                  <a:lnTo>
                    <a:pt x="1425" y="761"/>
                  </a:lnTo>
                  <a:lnTo>
                    <a:pt x="1436" y="782"/>
                  </a:lnTo>
                  <a:lnTo>
                    <a:pt x="1446" y="804"/>
                  </a:lnTo>
                  <a:lnTo>
                    <a:pt x="1454" y="828"/>
                  </a:lnTo>
                  <a:lnTo>
                    <a:pt x="1462" y="854"/>
                  </a:lnTo>
                  <a:lnTo>
                    <a:pt x="1464" y="839"/>
                  </a:lnTo>
                  <a:lnTo>
                    <a:pt x="1467" y="827"/>
                  </a:lnTo>
                  <a:lnTo>
                    <a:pt x="1469" y="816"/>
                  </a:lnTo>
                  <a:lnTo>
                    <a:pt x="1474" y="804"/>
                  </a:lnTo>
                  <a:lnTo>
                    <a:pt x="1485" y="782"/>
                  </a:lnTo>
                  <a:lnTo>
                    <a:pt x="1498" y="761"/>
                  </a:lnTo>
                  <a:close/>
                  <a:moveTo>
                    <a:pt x="1440" y="897"/>
                  </a:moveTo>
                  <a:lnTo>
                    <a:pt x="1440" y="897"/>
                  </a:lnTo>
                  <a:lnTo>
                    <a:pt x="1436" y="905"/>
                  </a:lnTo>
                  <a:lnTo>
                    <a:pt x="1433" y="912"/>
                  </a:lnTo>
                  <a:lnTo>
                    <a:pt x="1430" y="920"/>
                  </a:lnTo>
                  <a:lnTo>
                    <a:pt x="1429" y="928"/>
                  </a:lnTo>
                  <a:lnTo>
                    <a:pt x="1430" y="945"/>
                  </a:lnTo>
                  <a:lnTo>
                    <a:pt x="1433" y="962"/>
                  </a:lnTo>
                  <a:lnTo>
                    <a:pt x="1439" y="962"/>
                  </a:lnTo>
                  <a:lnTo>
                    <a:pt x="1443" y="959"/>
                  </a:lnTo>
                  <a:lnTo>
                    <a:pt x="1447" y="956"/>
                  </a:lnTo>
                  <a:lnTo>
                    <a:pt x="1450" y="952"/>
                  </a:lnTo>
                  <a:lnTo>
                    <a:pt x="1455" y="943"/>
                  </a:lnTo>
                  <a:lnTo>
                    <a:pt x="1460" y="941"/>
                  </a:lnTo>
                  <a:lnTo>
                    <a:pt x="1464" y="938"/>
                  </a:lnTo>
                  <a:lnTo>
                    <a:pt x="1468" y="939"/>
                  </a:lnTo>
                  <a:lnTo>
                    <a:pt x="1471" y="942"/>
                  </a:lnTo>
                  <a:lnTo>
                    <a:pt x="1475" y="948"/>
                  </a:lnTo>
                  <a:lnTo>
                    <a:pt x="1481" y="953"/>
                  </a:lnTo>
                  <a:lnTo>
                    <a:pt x="1484" y="956"/>
                  </a:lnTo>
                  <a:lnTo>
                    <a:pt x="1489" y="957"/>
                  </a:lnTo>
                  <a:lnTo>
                    <a:pt x="1489" y="943"/>
                  </a:lnTo>
                  <a:lnTo>
                    <a:pt x="1489" y="931"/>
                  </a:lnTo>
                  <a:lnTo>
                    <a:pt x="1485" y="921"/>
                  </a:lnTo>
                  <a:lnTo>
                    <a:pt x="1479" y="912"/>
                  </a:lnTo>
                  <a:lnTo>
                    <a:pt x="1471" y="905"/>
                  </a:lnTo>
                  <a:lnTo>
                    <a:pt x="1462" y="901"/>
                  </a:lnTo>
                  <a:lnTo>
                    <a:pt x="1451" y="898"/>
                  </a:lnTo>
                  <a:lnTo>
                    <a:pt x="1440" y="897"/>
                  </a:lnTo>
                  <a:close/>
                  <a:moveTo>
                    <a:pt x="1423" y="790"/>
                  </a:moveTo>
                  <a:lnTo>
                    <a:pt x="1423" y="790"/>
                  </a:lnTo>
                  <a:lnTo>
                    <a:pt x="1416" y="785"/>
                  </a:lnTo>
                  <a:lnTo>
                    <a:pt x="1411" y="781"/>
                  </a:lnTo>
                  <a:lnTo>
                    <a:pt x="1404" y="779"/>
                  </a:lnTo>
                  <a:lnTo>
                    <a:pt x="1396" y="779"/>
                  </a:lnTo>
                  <a:lnTo>
                    <a:pt x="1391" y="782"/>
                  </a:lnTo>
                  <a:lnTo>
                    <a:pt x="1385" y="785"/>
                  </a:lnTo>
                  <a:lnTo>
                    <a:pt x="1380" y="789"/>
                  </a:lnTo>
                  <a:lnTo>
                    <a:pt x="1373" y="795"/>
                  </a:lnTo>
                  <a:lnTo>
                    <a:pt x="1389" y="807"/>
                  </a:lnTo>
                  <a:lnTo>
                    <a:pt x="1404" y="823"/>
                  </a:lnTo>
                  <a:lnTo>
                    <a:pt x="1418" y="839"/>
                  </a:lnTo>
                  <a:lnTo>
                    <a:pt x="1422" y="848"/>
                  </a:lnTo>
                  <a:lnTo>
                    <a:pt x="1427" y="858"/>
                  </a:lnTo>
                  <a:lnTo>
                    <a:pt x="1429" y="865"/>
                  </a:lnTo>
                  <a:lnTo>
                    <a:pt x="1430" y="872"/>
                  </a:lnTo>
                  <a:lnTo>
                    <a:pt x="1432" y="876"/>
                  </a:lnTo>
                  <a:lnTo>
                    <a:pt x="1434" y="879"/>
                  </a:lnTo>
                  <a:lnTo>
                    <a:pt x="1437" y="880"/>
                  </a:lnTo>
                  <a:lnTo>
                    <a:pt x="1441" y="882"/>
                  </a:lnTo>
                  <a:lnTo>
                    <a:pt x="1444" y="873"/>
                  </a:lnTo>
                  <a:lnTo>
                    <a:pt x="1446" y="863"/>
                  </a:lnTo>
                  <a:lnTo>
                    <a:pt x="1446" y="851"/>
                  </a:lnTo>
                  <a:lnTo>
                    <a:pt x="1443" y="837"/>
                  </a:lnTo>
                  <a:lnTo>
                    <a:pt x="1440" y="824"/>
                  </a:lnTo>
                  <a:lnTo>
                    <a:pt x="1436" y="811"/>
                  </a:lnTo>
                  <a:lnTo>
                    <a:pt x="1430" y="800"/>
                  </a:lnTo>
                  <a:lnTo>
                    <a:pt x="1423" y="790"/>
                  </a:lnTo>
                  <a:close/>
                  <a:moveTo>
                    <a:pt x="1370" y="804"/>
                  </a:moveTo>
                  <a:lnTo>
                    <a:pt x="1370" y="804"/>
                  </a:lnTo>
                  <a:lnTo>
                    <a:pt x="1371" y="818"/>
                  </a:lnTo>
                  <a:lnTo>
                    <a:pt x="1375" y="831"/>
                  </a:lnTo>
                  <a:lnTo>
                    <a:pt x="1381" y="841"/>
                  </a:lnTo>
                  <a:lnTo>
                    <a:pt x="1388" y="851"/>
                  </a:lnTo>
                  <a:lnTo>
                    <a:pt x="1396" y="859"/>
                  </a:lnTo>
                  <a:lnTo>
                    <a:pt x="1405" y="868"/>
                  </a:lnTo>
                  <a:lnTo>
                    <a:pt x="1420" y="880"/>
                  </a:lnTo>
                  <a:lnTo>
                    <a:pt x="1416" y="868"/>
                  </a:lnTo>
                  <a:lnTo>
                    <a:pt x="1412" y="858"/>
                  </a:lnTo>
                  <a:lnTo>
                    <a:pt x="1406" y="847"/>
                  </a:lnTo>
                  <a:lnTo>
                    <a:pt x="1401" y="837"/>
                  </a:lnTo>
                  <a:lnTo>
                    <a:pt x="1394" y="828"/>
                  </a:lnTo>
                  <a:lnTo>
                    <a:pt x="1387" y="820"/>
                  </a:lnTo>
                  <a:lnTo>
                    <a:pt x="1378" y="811"/>
                  </a:lnTo>
                  <a:lnTo>
                    <a:pt x="1370" y="804"/>
                  </a:lnTo>
                  <a:close/>
                  <a:moveTo>
                    <a:pt x="1370" y="775"/>
                  </a:moveTo>
                  <a:lnTo>
                    <a:pt x="1370" y="775"/>
                  </a:lnTo>
                  <a:lnTo>
                    <a:pt x="1375" y="769"/>
                  </a:lnTo>
                  <a:lnTo>
                    <a:pt x="1384" y="765"/>
                  </a:lnTo>
                  <a:lnTo>
                    <a:pt x="1392" y="761"/>
                  </a:lnTo>
                  <a:lnTo>
                    <a:pt x="1398" y="761"/>
                  </a:lnTo>
                  <a:lnTo>
                    <a:pt x="1402" y="761"/>
                  </a:lnTo>
                  <a:lnTo>
                    <a:pt x="1406" y="764"/>
                  </a:lnTo>
                  <a:lnTo>
                    <a:pt x="1411" y="766"/>
                  </a:lnTo>
                  <a:lnTo>
                    <a:pt x="1413" y="769"/>
                  </a:lnTo>
                  <a:lnTo>
                    <a:pt x="1413" y="768"/>
                  </a:lnTo>
                  <a:lnTo>
                    <a:pt x="1413" y="766"/>
                  </a:lnTo>
                  <a:lnTo>
                    <a:pt x="1402" y="752"/>
                  </a:lnTo>
                  <a:lnTo>
                    <a:pt x="1387" y="737"/>
                  </a:lnTo>
                  <a:lnTo>
                    <a:pt x="1378" y="730"/>
                  </a:lnTo>
                  <a:lnTo>
                    <a:pt x="1370" y="724"/>
                  </a:lnTo>
                  <a:lnTo>
                    <a:pt x="1361" y="720"/>
                  </a:lnTo>
                  <a:lnTo>
                    <a:pt x="1354" y="719"/>
                  </a:lnTo>
                  <a:lnTo>
                    <a:pt x="1349" y="720"/>
                  </a:lnTo>
                  <a:lnTo>
                    <a:pt x="1346" y="722"/>
                  </a:lnTo>
                  <a:lnTo>
                    <a:pt x="1343" y="724"/>
                  </a:lnTo>
                  <a:lnTo>
                    <a:pt x="1340" y="729"/>
                  </a:lnTo>
                  <a:lnTo>
                    <a:pt x="1338" y="737"/>
                  </a:lnTo>
                  <a:lnTo>
                    <a:pt x="1336" y="748"/>
                  </a:lnTo>
                  <a:lnTo>
                    <a:pt x="1333" y="771"/>
                  </a:lnTo>
                  <a:lnTo>
                    <a:pt x="1331" y="781"/>
                  </a:lnTo>
                  <a:lnTo>
                    <a:pt x="1329" y="785"/>
                  </a:lnTo>
                  <a:lnTo>
                    <a:pt x="1326" y="789"/>
                  </a:lnTo>
                  <a:lnTo>
                    <a:pt x="1319" y="795"/>
                  </a:lnTo>
                  <a:lnTo>
                    <a:pt x="1312" y="799"/>
                  </a:lnTo>
                  <a:lnTo>
                    <a:pt x="1307" y="800"/>
                  </a:lnTo>
                  <a:lnTo>
                    <a:pt x="1300" y="800"/>
                  </a:lnTo>
                  <a:lnTo>
                    <a:pt x="1286" y="802"/>
                  </a:lnTo>
                  <a:lnTo>
                    <a:pt x="1277" y="803"/>
                  </a:lnTo>
                  <a:lnTo>
                    <a:pt x="1270" y="807"/>
                  </a:lnTo>
                  <a:lnTo>
                    <a:pt x="1267" y="810"/>
                  </a:lnTo>
                  <a:lnTo>
                    <a:pt x="1265" y="814"/>
                  </a:lnTo>
                  <a:lnTo>
                    <a:pt x="1263" y="823"/>
                  </a:lnTo>
                  <a:lnTo>
                    <a:pt x="1265" y="832"/>
                  </a:lnTo>
                  <a:lnTo>
                    <a:pt x="1267" y="841"/>
                  </a:lnTo>
                  <a:lnTo>
                    <a:pt x="1273" y="849"/>
                  </a:lnTo>
                  <a:lnTo>
                    <a:pt x="1279" y="858"/>
                  </a:lnTo>
                  <a:lnTo>
                    <a:pt x="1293" y="873"/>
                  </a:lnTo>
                  <a:lnTo>
                    <a:pt x="1304" y="883"/>
                  </a:lnTo>
                  <a:lnTo>
                    <a:pt x="1315" y="891"/>
                  </a:lnTo>
                  <a:lnTo>
                    <a:pt x="1326" y="900"/>
                  </a:lnTo>
                  <a:lnTo>
                    <a:pt x="1339" y="907"/>
                  </a:lnTo>
                  <a:lnTo>
                    <a:pt x="1352" y="912"/>
                  </a:lnTo>
                  <a:lnTo>
                    <a:pt x="1364" y="917"/>
                  </a:lnTo>
                  <a:lnTo>
                    <a:pt x="1391" y="925"/>
                  </a:lnTo>
                  <a:lnTo>
                    <a:pt x="1398" y="924"/>
                  </a:lnTo>
                  <a:lnTo>
                    <a:pt x="1405" y="922"/>
                  </a:lnTo>
                  <a:lnTo>
                    <a:pt x="1411" y="924"/>
                  </a:lnTo>
                  <a:lnTo>
                    <a:pt x="1416" y="925"/>
                  </a:lnTo>
                  <a:lnTo>
                    <a:pt x="1416" y="920"/>
                  </a:lnTo>
                  <a:lnTo>
                    <a:pt x="1418" y="914"/>
                  </a:lnTo>
                  <a:lnTo>
                    <a:pt x="1420" y="904"/>
                  </a:lnTo>
                  <a:lnTo>
                    <a:pt x="1395" y="877"/>
                  </a:lnTo>
                  <a:lnTo>
                    <a:pt x="1382" y="862"/>
                  </a:lnTo>
                  <a:lnTo>
                    <a:pt x="1371" y="847"/>
                  </a:lnTo>
                  <a:lnTo>
                    <a:pt x="1361" y="831"/>
                  </a:lnTo>
                  <a:lnTo>
                    <a:pt x="1357" y="823"/>
                  </a:lnTo>
                  <a:lnTo>
                    <a:pt x="1356" y="813"/>
                  </a:lnTo>
                  <a:lnTo>
                    <a:pt x="1354" y="804"/>
                  </a:lnTo>
                  <a:lnTo>
                    <a:pt x="1354" y="795"/>
                  </a:lnTo>
                  <a:lnTo>
                    <a:pt x="1356" y="785"/>
                  </a:lnTo>
                  <a:lnTo>
                    <a:pt x="1359" y="775"/>
                  </a:lnTo>
                  <a:lnTo>
                    <a:pt x="1363" y="773"/>
                  </a:lnTo>
                  <a:lnTo>
                    <a:pt x="1366" y="775"/>
                  </a:lnTo>
                  <a:lnTo>
                    <a:pt x="1367" y="776"/>
                  </a:lnTo>
                  <a:lnTo>
                    <a:pt x="1370" y="775"/>
                  </a:lnTo>
                  <a:close/>
                  <a:moveTo>
                    <a:pt x="1364" y="1008"/>
                  </a:moveTo>
                  <a:lnTo>
                    <a:pt x="1364" y="1008"/>
                  </a:lnTo>
                  <a:lnTo>
                    <a:pt x="1371" y="1001"/>
                  </a:lnTo>
                  <a:lnTo>
                    <a:pt x="1381" y="995"/>
                  </a:lnTo>
                  <a:lnTo>
                    <a:pt x="1401" y="980"/>
                  </a:lnTo>
                  <a:lnTo>
                    <a:pt x="1409" y="973"/>
                  </a:lnTo>
                  <a:lnTo>
                    <a:pt x="1415" y="964"/>
                  </a:lnTo>
                  <a:lnTo>
                    <a:pt x="1418" y="959"/>
                  </a:lnTo>
                  <a:lnTo>
                    <a:pt x="1418" y="955"/>
                  </a:lnTo>
                  <a:lnTo>
                    <a:pt x="1418" y="950"/>
                  </a:lnTo>
                  <a:lnTo>
                    <a:pt x="1416" y="945"/>
                  </a:lnTo>
                  <a:lnTo>
                    <a:pt x="1411" y="943"/>
                  </a:lnTo>
                  <a:lnTo>
                    <a:pt x="1405" y="943"/>
                  </a:lnTo>
                  <a:lnTo>
                    <a:pt x="1399" y="943"/>
                  </a:lnTo>
                  <a:lnTo>
                    <a:pt x="1394" y="941"/>
                  </a:lnTo>
                  <a:lnTo>
                    <a:pt x="1359" y="955"/>
                  </a:lnTo>
                  <a:lnTo>
                    <a:pt x="1322" y="970"/>
                  </a:lnTo>
                  <a:lnTo>
                    <a:pt x="1286" y="987"/>
                  </a:lnTo>
                  <a:lnTo>
                    <a:pt x="1252" y="1004"/>
                  </a:lnTo>
                  <a:lnTo>
                    <a:pt x="1252" y="1009"/>
                  </a:lnTo>
                  <a:lnTo>
                    <a:pt x="1249" y="1014"/>
                  </a:lnTo>
                  <a:lnTo>
                    <a:pt x="1235" y="1021"/>
                  </a:lnTo>
                  <a:lnTo>
                    <a:pt x="1229" y="1026"/>
                  </a:lnTo>
                  <a:lnTo>
                    <a:pt x="1228" y="1029"/>
                  </a:lnTo>
                  <a:lnTo>
                    <a:pt x="1227" y="1033"/>
                  </a:lnTo>
                  <a:lnTo>
                    <a:pt x="1243" y="1039"/>
                  </a:lnTo>
                  <a:lnTo>
                    <a:pt x="1258" y="1047"/>
                  </a:lnTo>
                  <a:lnTo>
                    <a:pt x="1286" y="1066"/>
                  </a:lnTo>
                  <a:lnTo>
                    <a:pt x="1294" y="1084"/>
                  </a:lnTo>
                  <a:lnTo>
                    <a:pt x="1300" y="1094"/>
                  </a:lnTo>
                  <a:lnTo>
                    <a:pt x="1307" y="1101"/>
                  </a:lnTo>
                  <a:lnTo>
                    <a:pt x="1318" y="1077"/>
                  </a:lnTo>
                  <a:lnTo>
                    <a:pt x="1332" y="1053"/>
                  </a:lnTo>
                  <a:lnTo>
                    <a:pt x="1346" y="1029"/>
                  </a:lnTo>
                  <a:lnTo>
                    <a:pt x="1354" y="1018"/>
                  </a:lnTo>
                  <a:lnTo>
                    <a:pt x="1364" y="1008"/>
                  </a:lnTo>
                  <a:close/>
                  <a:moveTo>
                    <a:pt x="894" y="1178"/>
                  </a:moveTo>
                  <a:lnTo>
                    <a:pt x="894" y="1178"/>
                  </a:lnTo>
                  <a:lnTo>
                    <a:pt x="900" y="1217"/>
                  </a:lnTo>
                  <a:lnTo>
                    <a:pt x="902" y="1237"/>
                  </a:lnTo>
                  <a:lnTo>
                    <a:pt x="908" y="1256"/>
                  </a:lnTo>
                  <a:lnTo>
                    <a:pt x="914" y="1275"/>
                  </a:lnTo>
                  <a:lnTo>
                    <a:pt x="921" y="1292"/>
                  </a:lnTo>
                  <a:lnTo>
                    <a:pt x="929" y="1307"/>
                  </a:lnTo>
                  <a:lnTo>
                    <a:pt x="939" y="1321"/>
                  </a:lnTo>
                  <a:lnTo>
                    <a:pt x="953" y="1334"/>
                  </a:lnTo>
                  <a:lnTo>
                    <a:pt x="970" y="1346"/>
                  </a:lnTo>
                  <a:lnTo>
                    <a:pt x="987" y="1358"/>
                  </a:lnTo>
                  <a:lnTo>
                    <a:pt x="996" y="1362"/>
                  </a:lnTo>
                  <a:lnTo>
                    <a:pt x="1006" y="1365"/>
                  </a:lnTo>
                  <a:lnTo>
                    <a:pt x="1015" y="1367"/>
                  </a:lnTo>
                  <a:lnTo>
                    <a:pt x="1024" y="1369"/>
                  </a:lnTo>
                  <a:lnTo>
                    <a:pt x="1033" y="1369"/>
                  </a:lnTo>
                  <a:lnTo>
                    <a:pt x="1043" y="1369"/>
                  </a:lnTo>
                  <a:lnTo>
                    <a:pt x="1051" y="1366"/>
                  </a:lnTo>
                  <a:lnTo>
                    <a:pt x="1060" y="1362"/>
                  </a:lnTo>
                  <a:lnTo>
                    <a:pt x="1067" y="1355"/>
                  </a:lnTo>
                  <a:lnTo>
                    <a:pt x="1074" y="1346"/>
                  </a:lnTo>
                  <a:lnTo>
                    <a:pt x="1079" y="1324"/>
                  </a:lnTo>
                  <a:lnTo>
                    <a:pt x="1082" y="1299"/>
                  </a:lnTo>
                  <a:lnTo>
                    <a:pt x="1082" y="1275"/>
                  </a:lnTo>
                  <a:lnTo>
                    <a:pt x="1079" y="1254"/>
                  </a:lnTo>
                  <a:lnTo>
                    <a:pt x="1068" y="1258"/>
                  </a:lnTo>
                  <a:lnTo>
                    <a:pt x="1058" y="1263"/>
                  </a:lnTo>
                  <a:lnTo>
                    <a:pt x="1041" y="1275"/>
                  </a:lnTo>
                  <a:lnTo>
                    <a:pt x="1032" y="1279"/>
                  </a:lnTo>
                  <a:lnTo>
                    <a:pt x="1022" y="1283"/>
                  </a:lnTo>
                  <a:lnTo>
                    <a:pt x="1010" y="1287"/>
                  </a:lnTo>
                  <a:lnTo>
                    <a:pt x="998" y="1289"/>
                  </a:lnTo>
                  <a:lnTo>
                    <a:pt x="987" y="1285"/>
                  </a:lnTo>
                  <a:lnTo>
                    <a:pt x="978" y="1279"/>
                  </a:lnTo>
                  <a:lnTo>
                    <a:pt x="971" y="1271"/>
                  </a:lnTo>
                  <a:lnTo>
                    <a:pt x="964" y="1262"/>
                  </a:lnTo>
                  <a:lnTo>
                    <a:pt x="960" y="1252"/>
                  </a:lnTo>
                  <a:lnTo>
                    <a:pt x="954" y="1242"/>
                  </a:lnTo>
                  <a:lnTo>
                    <a:pt x="946" y="1223"/>
                  </a:lnTo>
                  <a:lnTo>
                    <a:pt x="940" y="1210"/>
                  </a:lnTo>
                  <a:lnTo>
                    <a:pt x="935" y="1199"/>
                  </a:lnTo>
                  <a:lnTo>
                    <a:pt x="933" y="1195"/>
                  </a:lnTo>
                  <a:lnTo>
                    <a:pt x="933" y="1190"/>
                  </a:lnTo>
                  <a:lnTo>
                    <a:pt x="936" y="1186"/>
                  </a:lnTo>
                  <a:lnTo>
                    <a:pt x="939" y="1182"/>
                  </a:lnTo>
                  <a:lnTo>
                    <a:pt x="949" y="1186"/>
                  </a:lnTo>
                  <a:lnTo>
                    <a:pt x="957" y="1189"/>
                  </a:lnTo>
                  <a:lnTo>
                    <a:pt x="968" y="1190"/>
                  </a:lnTo>
                  <a:lnTo>
                    <a:pt x="978" y="1189"/>
                  </a:lnTo>
                  <a:lnTo>
                    <a:pt x="989" y="1188"/>
                  </a:lnTo>
                  <a:lnTo>
                    <a:pt x="999" y="1185"/>
                  </a:lnTo>
                  <a:lnTo>
                    <a:pt x="1020" y="1178"/>
                  </a:lnTo>
                  <a:lnTo>
                    <a:pt x="1015" y="1164"/>
                  </a:lnTo>
                  <a:lnTo>
                    <a:pt x="1008" y="1151"/>
                  </a:lnTo>
                  <a:lnTo>
                    <a:pt x="1001" y="1140"/>
                  </a:lnTo>
                  <a:lnTo>
                    <a:pt x="992" y="1129"/>
                  </a:lnTo>
                  <a:lnTo>
                    <a:pt x="982" y="1120"/>
                  </a:lnTo>
                  <a:lnTo>
                    <a:pt x="971" y="1112"/>
                  </a:lnTo>
                  <a:lnTo>
                    <a:pt x="959" y="1106"/>
                  </a:lnTo>
                  <a:lnTo>
                    <a:pt x="944" y="1103"/>
                  </a:lnTo>
                  <a:lnTo>
                    <a:pt x="936" y="1108"/>
                  </a:lnTo>
                  <a:lnTo>
                    <a:pt x="929" y="1113"/>
                  </a:lnTo>
                  <a:lnTo>
                    <a:pt x="922" y="1119"/>
                  </a:lnTo>
                  <a:lnTo>
                    <a:pt x="915" y="1124"/>
                  </a:lnTo>
                  <a:lnTo>
                    <a:pt x="909" y="1133"/>
                  </a:lnTo>
                  <a:lnTo>
                    <a:pt x="905" y="1140"/>
                  </a:lnTo>
                  <a:lnTo>
                    <a:pt x="898" y="1158"/>
                  </a:lnTo>
                  <a:lnTo>
                    <a:pt x="900" y="1160"/>
                  </a:lnTo>
                  <a:lnTo>
                    <a:pt x="902" y="1162"/>
                  </a:lnTo>
                  <a:lnTo>
                    <a:pt x="902" y="1167"/>
                  </a:lnTo>
                  <a:lnTo>
                    <a:pt x="902" y="1171"/>
                  </a:lnTo>
                  <a:lnTo>
                    <a:pt x="900" y="1175"/>
                  </a:lnTo>
                  <a:lnTo>
                    <a:pt x="894" y="1178"/>
                  </a:lnTo>
                  <a:close/>
                  <a:moveTo>
                    <a:pt x="1009" y="1101"/>
                  </a:moveTo>
                  <a:lnTo>
                    <a:pt x="1009" y="1101"/>
                  </a:lnTo>
                  <a:lnTo>
                    <a:pt x="1003" y="1102"/>
                  </a:lnTo>
                  <a:lnTo>
                    <a:pt x="998" y="1103"/>
                  </a:lnTo>
                  <a:lnTo>
                    <a:pt x="992" y="1105"/>
                  </a:lnTo>
                  <a:lnTo>
                    <a:pt x="987" y="1108"/>
                  </a:lnTo>
                  <a:lnTo>
                    <a:pt x="994" y="1112"/>
                  </a:lnTo>
                  <a:lnTo>
                    <a:pt x="1002" y="1119"/>
                  </a:lnTo>
                  <a:lnTo>
                    <a:pt x="1008" y="1126"/>
                  </a:lnTo>
                  <a:lnTo>
                    <a:pt x="1015" y="1133"/>
                  </a:lnTo>
                  <a:lnTo>
                    <a:pt x="1024" y="1150"/>
                  </a:lnTo>
                  <a:lnTo>
                    <a:pt x="1033" y="1169"/>
                  </a:lnTo>
                  <a:lnTo>
                    <a:pt x="1039" y="1190"/>
                  </a:lnTo>
                  <a:lnTo>
                    <a:pt x="1041" y="1213"/>
                  </a:lnTo>
                  <a:lnTo>
                    <a:pt x="1041" y="1235"/>
                  </a:lnTo>
                  <a:lnTo>
                    <a:pt x="1040" y="1247"/>
                  </a:lnTo>
                  <a:lnTo>
                    <a:pt x="1037" y="1258"/>
                  </a:lnTo>
                  <a:lnTo>
                    <a:pt x="1050" y="1252"/>
                  </a:lnTo>
                  <a:lnTo>
                    <a:pt x="1060" y="1245"/>
                  </a:lnTo>
                  <a:lnTo>
                    <a:pt x="1069" y="1238"/>
                  </a:lnTo>
                  <a:lnTo>
                    <a:pt x="1078" y="1230"/>
                  </a:lnTo>
                  <a:lnTo>
                    <a:pt x="1074" y="1210"/>
                  </a:lnTo>
                  <a:lnTo>
                    <a:pt x="1068" y="1192"/>
                  </a:lnTo>
                  <a:lnTo>
                    <a:pt x="1061" y="1175"/>
                  </a:lnTo>
                  <a:lnTo>
                    <a:pt x="1053" y="1158"/>
                  </a:lnTo>
                  <a:lnTo>
                    <a:pt x="1043" y="1141"/>
                  </a:lnTo>
                  <a:lnTo>
                    <a:pt x="1033" y="1127"/>
                  </a:lnTo>
                  <a:lnTo>
                    <a:pt x="1022" y="1113"/>
                  </a:lnTo>
                  <a:lnTo>
                    <a:pt x="1009" y="1101"/>
                  </a:lnTo>
                  <a:close/>
                  <a:moveTo>
                    <a:pt x="999" y="1273"/>
                  </a:moveTo>
                  <a:lnTo>
                    <a:pt x="999" y="1273"/>
                  </a:lnTo>
                  <a:lnTo>
                    <a:pt x="1005" y="1273"/>
                  </a:lnTo>
                  <a:lnTo>
                    <a:pt x="1009" y="1271"/>
                  </a:lnTo>
                  <a:lnTo>
                    <a:pt x="1013" y="1268"/>
                  </a:lnTo>
                  <a:lnTo>
                    <a:pt x="1016" y="1263"/>
                  </a:lnTo>
                  <a:lnTo>
                    <a:pt x="1022" y="1254"/>
                  </a:lnTo>
                  <a:lnTo>
                    <a:pt x="1026" y="1241"/>
                  </a:lnTo>
                  <a:lnTo>
                    <a:pt x="1027" y="1227"/>
                  </a:lnTo>
                  <a:lnTo>
                    <a:pt x="1027" y="1213"/>
                  </a:lnTo>
                  <a:lnTo>
                    <a:pt x="1026" y="1202"/>
                  </a:lnTo>
                  <a:lnTo>
                    <a:pt x="1023" y="1192"/>
                  </a:lnTo>
                  <a:lnTo>
                    <a:pt x="1017" y="1196"/>
                  </a:lnTo>
                  <a:lnTo>
                    <a:pt x="1009" y="1199"/>
                  </a:lnTo>
                  <a:lnTo>
                    <a:pt x="1001" y="1202"/>
                  </a:lnTo>
                  <a:lnTo>
                    <a:pt x="991" y="1203"/>
                  </a:lnTo>
                  <a:lnTo>
                    <a:pt x="971" y="1206"/>
                  </a:lnTo>
                  <a:lnTo>
                    <a:pt x="953" y="1207"/>
                  </a:lnTo>
                  <a:lnTo>
                    <a:pt x="957" y="1214"/>
                  </a:lnTo>
                  <a:lnTo>
                    <a:pt x="961" y="1224"/>
                  </a:lnTo>
                  <a:lnTo>
                    <a:pt x="971" y="1247"/>
                  </a:lnTo>
                  <a:lnTo>
                    <a:pt x="977" y="1256"/>
                  </a:lnTo>
                  <a:lnTo>
                    <a:pt x="982" y="1265"/>
                  </a:lnTo>
                  <a:lnTo>
                    <a:pt x="987" y="1269"/>
                  </a:lnTo>
                  <a:lnTo>
                    <a:pt x="991" y="1271"/>
                  </a:lnTo>
                  <a:lnTo>
                    <a:pt x="995" y="1273"/>
                  </a:lnTo>
                  <a:lnTo>
                    <a:pt x="999" y="1273"/>
                  </a:lnTo>
                  <a:close/>
                  <a:moveTo>
                    <a:pt x="770" y="291"/>
                  </a:moveTo>
                  <a:lnTo>
                    <a:pt x="770" y="291"/>
                  </a:lnTo>
                  <a:lnTo>
                    <a:pt x="768" y="283"/>
                  </a:lnTo>
                  <a:lnTo>
                    <a:pt x="766" y="275"/>
                  </a:lnTo>
                  <a:lnTo>
                    <a:pt x="763" y="262"/>
                  </a:lnTo>
                  <a:lnTo>
                    <a:pt x="759" y="267"/>
                  </a:lnTo>
                  <a:lnTo>
                    <a:pt x="756" y="272"/>
                  </a:lnTo>
                  <a:lnTo>
                    <a:pt x="755" y="278"/>
                  </a:lnTo>
                  <a:lnTo>
                    <a:pt x="754" y="283"/>
                  </a:lnTo>
                  <a:lnTo>
                    <a:pt x="759" y="288"/>
                  </a:lnTo>
                  <a:lnTo>
                    <a:pt x="765" y="292"/>
                  </a:lnTo>
                  <a:lnTo>
                    <a:pt x="769" y="298"/>
                  </a:lnTo>
                  <a:lnTo>
                    <a:pt x="770" y="302"/>
                  </a:lnTo>
                  <a:lnTo>
                    <a:pt x="770" y="306"/>
                  </a:lnTo>
                  <a:lnTo>
                    <a:pt x="790" y="314"/>
                  </a:lnTo>
                  <a:lnTo>
                    <a:pt x="813" y="320"/>
                  </a:lnTo>
                  <a:lnTo>
                    <a:pt x="839" y="324"/>
                  </a:lnTo>
                  <a:lnTo>
                    <a:pt x="852" y="326"/>
                  </a:lnTo>
                  <a:lnTo>
                    <a:pt x="864" y="326"/>
                  </a:lnTo>
                  <a:lnTo>
                    <a:pt x="877" y="324"/>
                  </a:lnTo>
                  <a:lnTo>
                    <a:pt x="890" y="321"/>
                  </a:lnTo>
                  <a:lnTo>
                    <a:pt x="900" y="319"/>
                  </a:lnTo>
                  <a:lnTo>
                    <a:pt x="909" y="313"/>
                  </a:lnTo>
                  <a:lnTo>
                    <a:pt x="918" y="307"/>
                  </a:lnTo>
                  <a:lnTo>
                    <a:pt x="925" y="299"/>
                  </a:lnTo>
                  <a:lnTo>
                    <a:pt x="930" y="289"/>
                  </a:lnTo>
                  <a:lnTo>
                    <a:pt x="932" y="276"/>
                  </a:lnTo>
                  <a:lnTo>
                    <a:pt x="926" y="285"/>
                  </a:lnTo>
                  <a:lnTo>
                    <a:pt x="919" y="292"/>
                  </a:lnTo>
                  <a:lnTo>
                    <a:pt x="909" y="298"/>
                  </a:lnTo>
                  <a:lnTo>
                    <a:pt x="901" y="303"/>
                  </a:lnTo>
                  <a:lnTo>
                    <a:pt x="890" y="306"/>
                  </a:lnTo>
                  <a:lnTo>
                    <a:pt x="878" y="310"/>
                  </a:lnTo>
                  <a:lnTo>
                    <a:pt x="867" y="312"/>
                  </a:lnTo>
                  <a:lnTo>
                    <a:pt x="856" y="313"/>
                  </a:lnTo>
                  <a:lnTo>
                    <a:pt x="845" y="313"/>
                  </a:lnTo>
                  <a:lnTo>
                    <a:pt x="832" y="312"/>
                  </a:lnTo>
                  <a:lnTo>
                    <a:pt x="821" y="310"/>
                  </a:lnTo>
                  <a:lnTo>
                    <a:pt x="810" y="309"/>
                  </a:lnTo>
                  <a:lnTo>
                    <a:pt x="798" y="305"/>
                  </a:lnTo>
                  <a:lnTo>
                    <a:pt x="789" y="300"/>
                  </a:lnTo>
                  <a:lnTo>
                    <a:pt x="779" y="296"/>
                  </a:lnTo>
                  <a:lnTo>
                    <a:pt x="770" y="291"/>
                  </a:lnTo>
                  <a:close/>
                  <a:moveTo>
                    <a:pt x="907" y="240"/>
                  </a:moveTo>
                  <a:lnTo>
                    <a:pt x="907" y="240"/>
                  </a:lnTo>
                  <a:lnTo>
                    <a:pt x="901" y="233"/>
                  </a:lnTo>
                  <a:lnTo>
                    <a:pt x="895" y="227"/>
                  </a:lnTo>
                  <a:lnTo>
                    <a:pt x="878" y="225"/>
                  </a:lnTo>
                  <a:lnTo>
                    <a:pt x="857" y="222"/>
                  </a:lnTo>
                  <a:lnTo>
                    <a:pt x="835" y="223"/>
                  </a:lnTo>
                  <a:lnTo>
                    <a:pt x="824" y="225"/>
                  </a:lnTo>
                  <a:lnTo>
                    <a:pt x="813" y="227"/>
                  </a:lnTo>
                  <a:lnTo>
                    <a:pt x="803" y="230"/>
                  </a:lnTo>
                  <a:lnTo>
                    <a:pt x="794" y="234"/>
                  </a:lnTo>
                  <a:lnTo>
                    <a:pt x="787" y="240"/>
                  </a:lnTo>
                  <a:lnTo>
                    <a:pt x="783" y="247"/>
                  </a:lnTo>
                  <a:lnTo>
                    <a:pt x="780" y="254"/>
                  </a:lnTo>
                  <a:lnTo>
                    <a:pt x="780" y="264"/>
                  </a:lnTo>
                  <a:lnTo>
                    <a:pt x="783" y="274"/>
                  </a:lnTo>
                  <a:lnTo>
                    <a:pt x="789" y="285"/>
                  </a:lnTo>
                  <a:lnTo>
                    <a:pt x="796" y="289"/>
                  </a:lnTo>
                  <a:lnTo>
                    <a:pt x="804" y="293"/>
                  </a:lnTo>
                  <a:lnTo>
                    <a:pt x="824" y="298"/>
                  </a:lnTo>
                  <a:lnTo>
                    <a:pt x="845" y="299"/>
                  </a:lnTo>
                  <a:lnTo>
                    <a:pt x="856" y="299"/>
                  </a:lnTo>
                  <a:lnTo>
                    <a:pt x="867" y="299"/>
                  </a:lnTo>
                  <a:lnTo>
                    <a:pt x="878" y="298"/>
                  </a:lnTo>
                  <a:lnTo>
                    <a:pt x="888" y="295"/>
                  </a:lnTo>
                  <a:lnTo>
                    <a:pt x="898" y="291"/>
                  </a:lnTo>
                  <a:lnTo>
                    <a:pt x="905" y="286"/>
                  </a:lnTo>
                  <a:lnTo>
                    <a:pt x="912" y="281"/>
                  </a:lnTo>
                  <a:lnTo>
                    <a:pt x="916" y="274"/>
                  </a:lnTo>
                  <a:lnTo>
                    <a:pt x="919" y="265"/>
                  </a:lnTo>
                  <a:lnTo>
                    <a:pt x="921" y="255"/>
                  </a:lnTo>
                  <a:lnTo>
                    <a:pt x="915" y="253"/>
                  </a:lnTo>
                  <a:lnTo>
                    <a:pt x="911" y="247"/>
                  </a:lnTo>
                  <a:lnTo>
                    <a:pt x="902" y="239"/>
                  </a:lnTo>
                  <a:lnTo>
                    <a:pt x="905" y="239"/>
                  </a:lnTo>
                  <a:lnTo>
                    <a:pt x="907" y="240"/>
                  </a:lnTo>
                  <a:close/>
                  <a:moveTo>
                    <a:pt x="738" y="289"/>
                  </a:moveTo>
                  <a:lnTo>
                    <a:pt x="738" y="289"/>
                  </a:lnTo>
                  <a:lnTo>
                    <a:pt x="721" y="295"/>
                  </a:lnTo>
                  <a:lnTo>
                    <a:pt x="704" y="300"/>
                  </a:lnTo>
                  <a:lnTo>
                    <a:pt x="689" y="307"/>
                  </a:lnTo>
                  <a:lnTo>
                    <a:pt x="675" y="316"/>
                  </a:lnTo>
                  <a:lnTo>
                    <a:pt x="661" y="320"/>
                  </a:lnTo>
                  <a:lnTo>
                    <a:pt x="650" y="326"/>
                  </a:lnTo>
                  <a:lnTo>
                    <a:pt x="631" y="331"/>
                  </a:lnTo>
                  <a:lnTo>
                    <a:pt x="616" y="338"/>
                  </a:lnTo>
                  <a:lnTo>
                    <a:pt x="584" y="354"/>
                  </a:lnTo>
                  <a:lnTo>
                    <a:pt x="554" y="369"/>
                  </a:lnTo>
                  <a:lnTo>
                    <a:pt x="522" y="383"/>
                  </a:lnTo>
                  <a:lnTo>
                    <a:pt x="508" y="387"/>
                  </a:lnTo>
                  <a:lnTo>
                    <a:pt x="495" y="392"/>
                  </a:lnTo>
                  <a:lnTo>
                    <a:pt x="484" y="399"/>
                  </a:lnTo>
                  <a:lnTo>
                    <a:pt x="474" y="406"/>
                  </a:lnTo>
                  <a:lnTo>
                    <a:pt x="453" y="420"/>
                  </a:lnTo>
                  <a:lnTo>
                    <a:pt x="443" y="427"/>
                  </a:lnTo>
                  <a:lnTo>
                    <a:pt x="431" y="432"/>
                  </a:lnTo>
                  <a:lnTo>
                    <a:pt x="422" y="441"/>
                  </a:lnTo>
                  <a:lnTo>
                    <a:pt x="414" y="446"/>
                  </a:lnTo>
                  <a:lnTo>
                    <a:pt x="394" y="458"/>
                  </a:lnTo>
                  <a:lnTo>
                    <a:pt x="373" y="469"/>
                  </a:lnTo>
                  <a:lnTo>
                    <a:pt x="363" y="473"/>
                  </a:lnTo>
                  <a:lnTo>
                    <a:pt x="353" y="480"/>
                  </a:lnTo>
                  <a:lnTo>
                    <a:pt x="327" y="500"/>
                  </a:lnTo>
                  <a:lnTo>
                    <a:pt x="299" y="522"/>
                  </a:lnTo>
                  <a:lnTo>
                    <a:pt x="285" y="532"/>
                  </a:lnTo>
                  <a:lnTo>
                    <a:pt x="271" y="542"/>
                  </a:lnTo>
                  <a:lnTo>
                    <a:pt x="255" y="550"/>
                  </a:lnTo>
                  <a:lnTo>
                    <a:pt x="240" y="556"/>
                  </a:lnTo>
                  <a:lnTo>
                    <a:pt x="234" y="556"/>
                  </a:lnTo>
                  <a:lnTo>
                    <a:pt x="230" y="554"/>
                  </a:lnTo>
                  <a:lnTo>
                    <a:pt x="223" y="560"/>
                  </a:lnTo>
                  <a:lnTo>
                    <a:pt x="217" y="567"/>
                  </a:lnTo>
                  <a:lnTo>
                    <a:pt x="213" y="574"/>
                  </a:lnTo>
                  <a:lnTo>
                    <a:pt x="209" y="583"/>
                  </a:lnTo>
                  <a:lnTo>
                    <a:pt x="205" y="601"/>
                  </a:lnTo>
                  <a:lnTo>
                    <a:pt x="202" y="622"/>
                  </a:lnTo>
                  <a:lnTo>
                    <a:pt x="216" y="627"/>
                  </a:lnTo>
                  <a:lnTo>
                    <a:pt x="230" y="633"/>
                  </a:lnTo>
                  <a:lnTo>
                    <a:pt x="231" y="626"/>
                  </a:lnTo>
                  <a:lnTo>
                    <a:pt x="233" y="619"/>
                  </a:lnTo>
                  <a:lnTo>
                    <a:pt x="234" y="604"/>
                  </a:lnTo>
                  <a:lnTo>
                    <a:pt x="236" y="588"/>
                  </a:lnTo>
                  <a:lnTo>
                    <a:pt x="237" y="581"/>
                  </a:lnTo>
                  <a:lnTo>
                    <a:pt x="238" y="576"/>
                  </a:lnTo>
                  <a:lnTo>
                    <a:pt x="245" y="571"/>
                  </a:lnTo>
                  <a:lnTo>
                    <a:pt x="251" y="567"/>
                  </a:lnTo>
                  <a:lnTo>
                    <a:pt x="257" y="561"/>
                  </a:lnTo>
                  <a:lnTo>
                    <a:pt x="264" y="556"/>
                  </a:lnTo>
                  <a:lnTo>
                    <a:pt x="269" y="554"/>
                  </a:lnTo>
                  <a:lnTo>
                    <a:pt x="275" y="553"/>
                  </a:lnTo>
                  <a:lnTo>
                    <a:pt x="282" y="552"/>
                  </a:lnTo>
                  <a:lnTo>
                    <a:pt x="287" y="550"/>
                  </a:lnTo>
                  <a:lnTo>
                    <a:pt x="296" y="543"/>
                  </a:lnTo>
                  <a:lnTo>
                    <a:pt x="304" y="538"/>
                  </a:lnTo>
                  <a:lnTo>
                    <a:pt x="377" y="500"/>
                  </a:lnTo>
                  <a:lnTo>
                    <a:pt x="411" y="479"/>
                  </a:lnTo>
                  <a:lnTo>
                    <a:pt x="428" y="469"/>
                  </a:lnTo>
                  <a:lnTo>
                    <a:pt x="443" y="458"/>
                  </a:lnTo>
                  <a:lnTo>
                    <a:pt x="448" y="455"/>
                  </a:lnTo>
                  <a:lnTo>
                    <a:pt x="452" y="453"/>
                  </a:lnTo>
                  <a:lnTo>
                    <a:pt x="456" y="451"/>
                  </a:lnTo>
                  <a:lnTo>
                    <a:pt x="460" y="451"/>
                  </a:lnTo>
                  <a:lnTo>
                    <a:pt x="492" y="428"/>
                  </a:lnTo>
                  <a:lnTo>
                    <a:pt x="526" y="407"/>
                  </a:lnTo>
                  <a:lnTo>
                    <a:pt x="560" y="387"/>
                  </a:lnTo>
                  <a:lnTo>
                    <a:pt x="595" y="369"/>
                  </a:lnTo>
                  <a:lnTo>
                    <a:pt x="668" y="333"/>
                  </a:lnTo>
                  <a:lnTo>
                    <a:pt x="741" y="298"/>
                  </a:lnTo>
                  <a:lnTo>
                    <a:pt x="742" y="298"/>
                  </a:lnTo>
                  <a:lnTo>
                    <a:pt x="742" y="296"/>
                  </a:lnTo>
                  <a:lnTo>
                    <a:pt x="740" y="296"/>
                  </a:lnTo>
                  <a:lnTo>
                    <a:pt x="738" y="295"/>
                  </a:lnTo>
                  <a:lnTo>
                    <a:pt x="738" y="289"/>
                  </a:lnTo>
                  <a:close/>
                  <a:moveTo>
                    <a:pt x="457" y="637"/>
                  </a:moveTo>
                  <a:lnTo>
                    <a:pt x="457" y="637"/>
                  </a:lnTo>
                  <a:lnTo>
                    <a:pt x="457" y="633"/>
                  </a:lnTo>
                  <a:lnTo>
                    <a:pt x="410" y="615"/>
                  </a:lnTo>
                  <a:lnTo>
                    <a:pt x="362" y="599"/>
                  </a:lnTo>
                  <a:lnTo>
                    <a:pt x="338" y="594"/>
                  </a:lnTo>
                  <a:lnTo>
                    <a:pt x="313" y="587"/>
                  </a:lnTo>
                  <a:lnTo>
                    <a:pt x="286" y="583"/>
                  </a:lnTo>
                  <a:lnTo>
                    <a:pt x="259" y="580"/>
                  </a:lnTo>
                  <a:lnTo>
                    <a:pt x="255" y="585"/>
                  </a:lnTo>
                  <a:lnTo>
                    <a:pt x="251" y="591"/>
                  </a:lnTo>
                  <a:lnTo>
                    <a:pt x="248" y="598"/>
                  </a:lnTo>
                  <a:lnTo>
                    <a:pt x="247" y="606"/>
                  </a:lnTo>
                  <a:lnTo>
                    <a:pt x="243" y="623"/>
                  </a:lnTo>
                  <a:lnTo>
                    <a:pt x="240" y="640"/>
                  </a:lnTo>
                  <a:lnTo>
                    <a:pt x="250" y="646"/>
                  </a:lnTo>
                  <a:lnTo>
                    <a:pt x="258" y="653"/>
                  </a:lnTo>
                  <a:lnTo>
                    <a:pt x="265" y="661"/>
                  </a:lnTo>
                  <a:lnTo>
                    <a:pt x="271" y="671"/>
                  </a:lnTo>
                  <a:lnTo>
                    <a:pt x="273" y="682"/>
                  </a:lnTo>
                  <a:lnTo>
                    <a:pt x="273" y="693"/>
                  </a:lnTo>
                  <a:lnTo>
                    <a:pt x="272" y="705"/>
                  </a:lnTo>
                  <a:lnTo>
                    <a:pt x="268" y="717"/>
                  </a:lnTo>
                  <a:lnTo>
                    <a:pt x="264" y="724"/>
                  </a:lnTo>
                  <a:lnTo>
                    <a:pt x="257" y="730"/>
                  </a:lnTo>
                  <a:lnTo>
                    <a:pt x="251" y="736"/>
                  </a:lnTo>
                  <a:lnTo>
                    <a:pt x="245" y="741"/>
                  </a:lnTo>
                  <a:lnTo>
                    <a:pt x="254" y="750"/>
                  </a:lnTo>
                  <a:lnTo>
                    <a:pt x="259" y="758"/>
                  </a:lnTo>
                  <a:lnTo>
                    <a:pt x="266" y="766"/>
                  </a:lnTo>
                  <a:lnTo>
                    <a:pt x="271" y="776"/>
                  </a:lnTo>
                  <a:lnTo>
                    <a:pt x="279" y="799"/>
                  </a:lnTo>
                  <a:lnTo>
                    <a:pt x="285" y="823"/>
                  </a:lnTo>
                  <a:lnTo>
                    <a:pt x="295" y="873"/>
                  </a:lnTo>
                  <a:lnTo>
                    <a:pt x="299" y="897"/>
                  </a:lnTo>
                  <a:lnTo>
                    <a:pt x="304" y="921"/>
                  </a:lnTo>
                  <a:lnTo>
                    <a:pt x="318" y="879"/>
                  </a:lnTo>
                  <a:lnTo>
                    <a:pt x="334" y="839"/>
                  </a:lnTo>
                  <a:lnTo>
                    <a:pt x="351" y="802"/>
                  </a:lnTo>
                  <a:lnTo>
                    <a:pt x="369" y="766"/>
                  </a:lnTo>
                  <a:lnTo>
                    <a:pt x="389" y="731"/>
                  </a:lnTo>
                  <a:lnTo>
                    <a:pt x="410" y="698"/>
                  </a:lnTo>
                  <a:lnTo>
                    <a:pt x="432" y="667"/>
                  </a:lnTo>
                  <a:lnTo>
                    <a:pt x="457" y="637"/>
                  </a:lnTo>
                  <a:close/>
                  <a:moveTo>
                    <a:pt x="286" y="901"/>
                  </a:moveTo>
                  <a:lnTo>
                    <a:pt x="286" y="901"/>
                  </a:lnTo>
                  <a:lnTo>
                    <a:pt x="276" y="848"/>
                  </a:lnTo>
                  <a:lnTo>
                    <a:pt x="271" y="823"/>
                  </a:lnTo>
                  <a:lnTo>
                    <a:pt x="265" y="800"/>
                  </a:lnTo>
                  <a:lnTo>
                    <a:pt x="261" y="789"/>
                  </a:lnTo>
                  <a:lnTo>
                    <a:pt x="257" y="779"/>
                  </a:lnTo>
                  <a:lnTo>
                    <a:pt x="251" y="769"/>
                  </a:lnTo>
                  <a:lnTo>
                    <a:pt x="244" y="761"/>
                  </a:lnTo>
                  <a:lnTo>
                    <a:pt x="237" y="754"/>
                  </a:lnTo>
                  <a:lnTo>
                    <a:pt x="229" y="750"/>
                  </a:lnTo>
                  <a:lnTo>
                    <a:pt x="224" y="750"/>
                  </a:lnTo>
                  <a:lnTo>
                    <a:pt x="219" y="750"/>
                  </a:lnTo>
                  <a:lnTo>
                    <a:pt x="214" y="750"/>
                  </a:lnTo>
                  <a:lnTo>
                    <a:pt x="209" y="752"/>
                  </a:lnTo>
                  <a:lnTo>
                    <a:pt x="209" y="768"/>
                  </a:lnTo>
                  <a:lnTo>
                    <a:pt x="210" y="782"/>
                  </a:lnTo>
                  <a:lnTo>
                    <a:pt x="214" y="811"/>
                  </a:lnTo>
                  <a:lnTo>
                    <a:pt x="216" y="824"/>
                  </a:lnTo>
                  <a:lnTo>
                    <a:pt x="216" y="838"/>
                  </a:lnTo>
                  <a:lnTo>
                    <a:pt x="214" y="851"/>
                  </a:lnTo>
                  <a:lnTo>
                    <a:pt x="210" y="862"/>
                  </a:lnTo>
                  <a:lnTo>
                    <a:pt x="206" y="835"/>
                  </a:lnTo>
                  <a:lnTo>
                    <a:pt x="203" y="809"/>
                  </a:lnTo>
                  <a:lnTo>
                    <a:pt x="200" y="783"/>
                  </a:lnTo>
                  <a:lnTo>
                    <a:pt x="198" y="769"/>
                  </a:lnTo>
                  <a:lnTo>
                    <a:pt x="193" y="755"/>
                  </a:lnTo>
                  <a:lnTo>
                    <a:pt x="191" y="768"/>
                  </a:lnTo>
                  <a:lnTo>
                    <a:pt x="191" y="781"/>
                  </a:lnTo>
                  <a:lnTo>
                    <a:pt x="191" y="807"/>
                  </a:lnTo>
                  <a:lnTo>
                    <a:pt x="189" y="820"/>
                  </a:lnTo>
                  <a:lnTo>
                    <a:pt x="189" y="832"/>
                  </a:lnTo>
                  <a:lnTo>
                    <a:pt x="186" y="844"/>
                  </a:lnTo>
                  <a:lnTo>
                    <a:pt x="182" y="854"/>
                  </a:lnTo>
                  <a:lnTo>
                    <a:pt x="179" y="821"/>
                  </a:lnTo>
                  <a:lnTo>
                    <a:pt x="179" y="793"/>
                  </a:lnTo>
                  <a:lnTo>
                    <a:pt x="181" y="776"/>
                  </a:lnTo>
                  <a:lnTo>
                    <a:pt x="182" y="761"/>
                  </a:lnTo>
                  <a:lnTo>
                    <a:pt x="181" y="754"/>
                  </a:lnTo>
                  <a:lnTo>
                    <a:pt x="179" y="750"/>
                  </a:lnTo>
                  <a:lnTo>
                    <a:pt x="175" y="747"/>
                  </a:lnTo>
                  <a:lnTo>
                    <a:pt x="168" y="745"/>
                  </a:lnTo>
                  <a:lnTo>
                    <a:pt x="161" y="758"/>
                  </a:lnTo>
                  <a:lnTo>
                    <a:pt x="154" y="772"/>
                  </a:lnTo>
                  <a:lnTo>
                    <a:pt x="147" y="786"/>
                  </a:lnTo>
                  <a:lnTo>
                    <a:pt x="139" y="797"/>
                  </a:lnTo>
                  <a:lnTo>
                    <a:pt x="137" y="789"/>
                  </a:lnTo>
                  <a:lnTo>
                    <a:pt x="139" y="782"/>
                  </a:lnTo>
                  <a:lnTo>
                    <a:pt x="140" y="776"/>
                  </a:lnTo>
                  <a:lnTo>
                    <a:pt x="143" y="771"/>
                  </a:lnTo>
                  <a:lnTo>
                    <a:pt x="149" y="759"/>
                  </a:lnTo>
                  <a:lnTo>
                    <a:pt x="151" y="752"/>
                  </a:lnTo>
                  <a:lnTo>
                    <a:pt x="153" y="745"/>
                  </a:lnTo>
                  <a:lnTo>
                    <a:pt x="141" y="755"/>
                  </a:lnTo>
                  <a:lnTo>
                    <a:pt x="132" y="768"/>
                  </a:lnTo>
                  <a:lnTo>
                    <a:pt x="122" y="781"/>
                  </a:lnTo>
                  <a:lnTo>
                    <a:pt x="115" y="796"/>
                  </a:lnTo>
                  <a:lnTo>
                    <a:pt x="108" y="810"/>
                  </a:lnTo>
                  <a:lnTo>
                    <a:pt x="102" y="827"/>
                  </a:lnTo>
                  <a:lnTo>
                    <a:pt x="91" y="861"/>
                  </a:lnTo>
                  <a:lnTo>
                    <a:pt x="73" y="929"/>
                  </a:lnTo>
                  <a:lnTo>
                    <a:pt x="61" y="963"/>
                  </a:lnTo>
                  <a:lnTo>
                    <a:pt x="56" y="978"/>
                  </a:lnTo>
                  <a:lnTo>
                    <a:pt x="47" y="994"/>
                  </a:lnTo>
                  <a:lnTo>
                    <a:pt x="56" y="1001"/>
                  </a:lnTo>
                  <a:lnTo>
                    <a:pt x="63" y="1009"/>
                  </a:lnTo>
                  <a:lnTo>
                    <a:pt x="76" y="1028"/>
                  </a:lnTo>
                  <a:lnTo>
                    <a:pt x="83" y="1036"/>
                  </a:lnTo>
                  <a:lnTo>
                    <a:pt x="90" y="1043"/>
                  </a:lnTo>
                  <a:lnTo>
                    <a:pt x="98" y="1049"/>
                  </a:lnTo>
                  <a:lnTo>
                    <a:pt x="108" y="1051"/>
                  </a:lnTo>
                  <a:lnTo>
                    <a:pt x="111" y="1028"/>
                  </a:lnTo>
                  <a:lnTo>
                    <a:pt x="113" y="1004"/>
                  </a:lnTo>
                  <a:lnTo>
                    <a:pt x="119" y="955"/>
                  </a:lnTo>
                  <a:lnTo>
                    <a:pt x="123" y="905"/>
                  </a:lnTo>
                  <a:lnTo>
                    <a:pt x="127" y="882"/>
                  </a:lnTo>
                  <a:lnTo>
                    <a:pt x="132" y="859"/>
                  </a:lnTo>
                  <a:lnTo>
                    <a:pt x="133" y="851"/>
                  </a:lnTo>
                  <a:lnTo>
                    <a:pt x="136" y="841"/>
                  </a:lnTo>
                  <a:lnTo>
                    <a:pt x="139" y="837"/>
                  </a:lnTo>
                  <a:lnTo>
                    <a:pt x="141" y="832"/>
                  </a:lnTo>
                  <a:lnTo>
                    <a:pt x="144" y="830"/>
                  </a:lnTo>
                  <a:lnTo>
                    <a:pt x="150" y="830"/>
                  </a:lnTo>
                  <a:lnTo>
                    <a:pt x="143" y="856"/>
                  </a:lnTo>
                  <a:lnTo>
                    <a:pt x="137" y="882"/>
                  </a:lnTo>
                  <a:lnTo>
                    <a:pt x="133" y="907"/>
                  </a:lnTo>
                  <a:lnTo>
                    <a:pt x="130" y="932"/>
                  </a:lnTo>
                  <a:lnTo>
                    <a:pt x="126" y="983"/>
                  </a:lnTo>
                  <a:lnTo>
                    <a:pt x="125" y="1033"/>
                  </a:lnTo>
                  <a:lnTo>
                    <a:pt x="122" y="1037"/>
                  </a:lnTo>
                  <a:lnTo>
                    <a:pt x="120" y="1042"/>
                  </a:lnTo>
                  <a:lnTo>
                    <a:pt x="119" y="1046"/>
                  </a:lnTo>
                  <a:lnTo>
                    <a:pt x="120" y="1051"/>
                  </a:lnTo>
                  <a:lnTo>
                    <a:pt x="120" y="1056"/>
                  </a:lnTo>
                  <a:lnTo>
                    <a:pt x="123" y="1060"/>
                  </a:lnTo>
                  <a:lnTo>
                    <a:pt x="126" y="1063"/>
                  </a:lnTo>
                  <a:lnTo>
                    <a:pt x="130" y="1064"/>
                  </a:lnTo>
                  <a:lnTo>
                    <a:pt x="137" y="1018"/>
                  </a:lnTo>
                  <a:lnTo>
                    <a:pt x="141" y="995"/>
                  </a:lnTo>
                  <a:lnTo>
                    <a:pt x="144" y="984"/>
                  </a:lnTo>
                  <a:lnTo>
                    <a:pt x="147" y="974"/>
                  </a:lnTo>
                  <a:lnTo>
                    <a:pt x="149" y="985"/>
                  </a:lnTo>
                  <a:lnTo>
                    <a:pt x="149" y="998"/>
                  </a:lnTo>
                  <a:lnTo>
                    <a:pt x="146" y="1025"/>
                  </a:lnTo>
                  <a:lnTo>
                    <a:pt x="143" y="1049"/>
                  </a:lnTo>
                  <a:lnTo>
                    <a:pt x="143" y="1060"/>
                  </a:lnTo>
                  <a:lnTo>
                    <a:pt x="144" y="1071"/>
                  </a:lnTo>
                  <a:lnTo>
                    <a:pt x="147" y="1071"/>
                  </a:lnTo>
                  <a:lnTo>
                    <a:pt x="151" y="1071"/>
                  </a:lnTo>
                  <a:lnTo>
                    <a:pt x="154" y="1073"/>
                  </a:lnTo>
                  <a:lnTo>
                    <a:pt x="158" y="1073"/>
                  </a:lnTo>
                  <a:lnTo>
                    <a:pt x="160" y="1056"/>
                  </a:lnTo>
                  <a:lnTo>
                    <a:pt x="160" y="1037"/>
                  </a:lnTo>
                  <a:lnTo>
                    <a:pt x="161" y="1019"/>
                  </a:lnTo>
                  <a:lnTo>
                    <a:pt x="163" y="1012"/>
                  </a:lnTo>
                  <a:lnTo>
                    <a:pt x="165" y="1007"/>
                  </a:lnTo>
                  <a:lnTo>
                    <a:pt x="168" y="1040"/>
                  </a:lnTo>
                  <a:lnTo>
                    <a:pt x="170" y="1059"/>
                  </a:lnTo>
                  <a:lnTo>
                    <a:pt x="171" y="1075"/>
                  </a:lnTo>
                  <a:lnTo>
                    <a:pt x="181" y="1078"/>
                  </a:lnTo>
                  <a:lnTo>
                    <a:pt x="193" y="1081"/>
                  </a:lnTo>
                  <a:lnTo>
                    <a:pt x="202" y="1081"/>
                  </a:lnTo>
                  <a:lnTo>
                    <a:pt x="209" y="1081"/>
                  </a:lnTo>
                  <a:lnTo>
                    <a:pt x="214" y="1080"/>
                  </a:lnTo>
                  <a:lnTo>
                    <a:pt x="222" y="1078"/>
                  </a:lnTo>
                  <a:lnTo>
                    <a:pt x="223" y="1066"/>
                  </a:lnTo>
                  <a:lnTo>
                    <a:pt x="223" y="1054"/>
                  </a:lnTo>
                  <a:lnTo>
                    <a:pt x="222" y="1030"/>
                  </a:lnTo>
                  <a:lnTo>
                    <a:pt x="220" y="1008"/>
                  </a:lnTo>
                  <a:lnTo>
                    <a:pt x="220" y="998"/>
                  </a:lnTo>
                  <a:lnTo>
                    <a:pt x="223" y="988"/>
                  </a:lnTo>
                  <a:lnTo>
                    <a:pt x="230" y="1032"/>
                  </a:lnTo>
                  <a:lnTo>
                    <a:pt x="233" y="1054"/>
                  </a:lnTo>
                  <a:lnTo>
                    <a:pt x="236" y="1075"/>
                  </a:lnTo>
                  <a:lnTo>
                    <a:pt x="243" y="1074"/>
                  </a:lnTo>
                  <a:lnTo>
                    <a:pt x="251" y="1071"/>
                  </a:lnTo>
                  <a:lnTo>
                    <a:pt x="257" y="1067"/>
                  </a:lnTo>
                  <a:lnTo>
                    <a:pt x="262" y="1063"/>
                  </a:lnTo>
                  <a:lnTo>
                    <a:pt x="273" y="1053"/>
                  </a:lnTo>
                  <a:lnTo>
                    <a:pt x="283" y="1043"/>
                  </a:lnTo>
                  <a:lnTo>
                    <a:pt x="285" y="1028"/>
                  </a:lnTo>
                  <a:lnTo>
                    <a:pt x="283" y="1022"/>
                  </a:lnTo>
                  <a:lnTo>
                    <a:pt x="282" y="1019"/>
                  </a:lnTo>
                  <a:lnTo>
                    <a:pt x="279" y="1018"/>
                  </a:lnTo>
                  <a:lnTo>
                    <a:pt x="282" y="1012"/>
                  </a:lnTo>
                  <a:lnTo>
                    <a:pt x="282" y="1009"/>
                  </a:lnTo>
                  <a:lnTo>
                    <a:pt x="282" y="1004"/>
                  </a:lnTo>
                  <a:lnTo>
                    <a:pt x="262" y="924"/>
                  </a:lnTo>
                  <a:lnTo>
                    <a:pt x="245" y="844"/>
                  </a:lnTo>
                  <a:lnTo>
                    <a:pt x="243" y="838"/>
                  </a:lnTo>
                  <a:lnTo>
                    <a:pt x="241" y="831"/>
                  </a:lnTo>
                  <a:lnTo>
                    <a:pt x="240" y="828"/>
                  </a:lnTo>
                  <a:lnTo>
                    <a:pt x="241" y="825"/>
                  </a:lnTo>
                  <a:lnTo>
                    <a:pt x="243" y="823"/>
                  </a:lnTo>
                  <a:lnTo>
                    <a:pt x="247" y="821"/>
                  </a:lnTo>
                  <a:lnTo>
                    <a:pt x="251" y="827"/>
                  </a:lnTo>
                  <a:lnTo>
                    <a:pt x="255" y="835"/>
                  </a:lnTo>
                  <a:lnTo>
                    <a:pt x="257" y="842"/>
                  </a:lnTo>
                  <a:lnTo>
                    <a:pt x="259" y="851"/>
                  </a:lnTo>
                  <a:lnTo>
                    <a:pt x="261" y="869"/>
                  </a:lnTo>
                  <a:lnTo>
                    <a:pt x="264" y="886"/>
                  </a:lnTo>
                  <a:lnTo>
                    <a:pt x="271" y="918"/>
                  </a:lnTo>
                  <a:lnTo>
                    <a:pt x="280" y="949"/>
                  </a:lnTo>
                  <a:lnTo>
                    <a:pt x="290" y="978"/>
                  </a:lnTo>
                  <a:lnTo>
                    <a:pt x="297" y="1007"/>
                  </a:lnTo>
                  <a:lnTo>
                    <a:pt x="302" y="1004"/>
                  </a:lnTo>
                  <a:lnTo>
                    <a:pt x="304" y="1001"/>
                  </a:lnTo>
                  <a:lnTo>
                    <a:pt x="309" y="1000"/>
                  </a:lnTo>
                  <a:lnTo>
                    <a:pt x="311" y="997"/>
                  </a:lnTo>
                  <a:lnTo>
                    <a:pt x="306" y="976"/>
                  </a:lnTo>
                  <a:lnTo>
                    <a:pt x="299" y="950"/>
                  </a:lnTo>
                  <a:lnTo>
                    <a:pt x="292" y="924"/>
                  </a:lnTo>
                  <a:lnTo>
                    <a:pt x="286" y="901"/>
                  </a:lnTo>
                  <a:close/>
                  <a:moveTo>
                    <a:pt x="226" y="729"/>
                  </a:moveTo>
                  <a:lnTo>
                    <a:pt x="226" y="729"/>
                  </a:lnTo>
                  <a:lnTo>
                    <a:pt x="230" y="730"/>
                  </a:lnTo>
                  <a:lnTo>
                    <a:pt x="236" y="729"/>
                  </a:lnTo>
                  <a:lnTo>
                    <a:pt x="241" y="726"/>
                  </a:lnTo>
                  <a:lnTo>
                    <a:pt x="247" y="720"/>
                  </a:lnTo>
                  <a:lnTo>
                    <a:pt x="251" y="715"/>
                  </a:lnTo>
                  <a:lnTo>
                    <a:pt x="255" y="709"/>
                  </a:lnTo>
                  <a:lnTo>
                    <a:pt x="257" y="702"/>
                  </a:lnTo>
                  <a:lnTo>
                    <a:pt x="257" y="695"/>
                  </a:lnTo>
                  <a:lnTo>
                    <a:pt x="243" y="712"/>
                  </a:lnTo>
                  <a:lnTo>
                    <a:pt x="234" y="720"/>
                  </a:lnTo>
                  <a:lnTo>
                    <a:pt x="226" y="729"/>
                  </a:lnTo>
                  <a:close/>
                  <a:moveTo>
                    <a:pt x="254" y="670"/>
                  </a:moveTo>
                  <a:lnTo>
                    <a:pt x="254" y="670"/>
                  </a:lnTo>
                  <a:lnTo>
                    <a:pt x="252" y="668"/>
                  </a:lnTo>
                  <a:lnTo>
                    <a:pt x="250" y="664"/>
                  </a:lnTo>
                  <a:lnTo>
                    <a:pt x="248" y="663"/>
                  </a:lnTo>
                  <a:lnTo>
                    <a:pt x="247" y="661"/>
                  </a:lnTo>
                  <a:lnTo>
                    <a:pt x="244" y="661"/>
                  </a:lnTo>
                  <a:lnTo>
                    <a:pt x="241" y="674"/>
                  </a:lnTo>
                  <a:lnTo>
                    <a:pt x="236" y="685"/>
                  </a:lnTo>
                  <a:lnTo>
                    <a:pt x="227" y="695"/>
                  </a:lnTo>
                  <a:lnTo>
                    <a:pt x="217" y="702"/>
                  </a:lnTo>
                  <a:lnTo>
                    <a:pt x="206" y="709"/>
                  </a:lnTo>
                  <a:lnTo>
                    <a:pt x="193" y="715"/>
                  </a:lnTo>
                  <a:lnTo>
                    <a:pt x="179" y="719"/>
                  </a:lnTo>
                  <a:lnTo>
                    <a:pt x="165" y="722"/>
                  </a:lnTo>
                  <a:lnTo>
                    <a:pt x="172" y="727"/>
                  </a:lnTo>
                  <a:lnTo>
                    <a:pt x="179" y="730"/>
                  </a:lnTo>
                  <a:lnTo>
                    <a:pt x="186" y="733"/>
                  </a:lnTo>
                  <a:lnTo>
                    <a:pt x="193" y="733"/>
                  </a:lnTo>
                  <a:lnTo>
                    <a:pt x="199" y="731"/>
                  </a:lnTo>
                  <a:lnTo>
                    <a:pt x="206" y="729"/>
                  </a:lnTo>
                  <a:lnTo>
                    <a:pt x="213" y="726"/>
                  </a:lnTo>
                  <a:lnTo>
                    <a:pt x="219" y="720"/>
                  </a:lnTo>
                  <a:lnTo>
                    <a:pt x="230" y="709"/>
                  </a:lnTo>
                  <a:lnTo>
                    <a:pt x="240" y="696"/>
                  </a:lnTo>
                  <a:lnTo>
                    <a:pt x="248" y="682"/>
                  </a:lnTo>
                  <a:lnTo>
                    <a:pt x="254" y="670"/>
                  </a:lnTo>
                  <a:close/>
                  <a:moveTo>
                    <a:pt x="168" y="705"/>
                  </a:moveTo>
                  <a:lnTo>
                    <a:pt x="168" y="705"/>
                  </a:lnTo>
                  <a:lnTo>
                    <a:pt x="179" y="703"/>
                  </a:lnTo>
                  <a:lnTo>
                    <a:pt x="192" y="700"/>
                  </a:lnTo>
                  <a:lnTo>
                    <a:pt x="205" y="695"/>
                  </a:lnTo>
                  <a:lnTo>
                    <a:pt x="214" y="688"/>
                  </a:lnTo>
                  <a:lnTo>
                    <a:pt x="223" y="681"/>
                  </a:lnTo>
                  <a:lnTo>
                    <a:pt x="226" y="675"/>
                  </a:lnTo>
                  <a:lnTo>
                    <a:pt x="227" y="671"/>
                  </a:lnTo>
                  <a:lnTo>
                    <a:pt x="227" y="667"/>
                  </a:lnTo>
                  <a:lnTo>
                    <a:pt x="227" y="661"/>
                  </a:lnTo>
                  <a:lnTo>
                    <a:pt x="224" y="656"/>
                  </a:lnTo>
                  <a:lnTo>
                    <a:pt x="222" y="651"/>
                  </a:lnTo>
                  <a:lnTo>
                    <a:pt x="214" y="658"/>
                  </a:lnTo>
                  <a:lnTo>
                    <a:pt x="206" y="665"/>
                  </a:lnTo>
                  <a:lnTo>
                    <a:pt x="191" y="677"/>
                  </a:lnTo>
                  <a:lnTo>
                    <a:pt x="172" y="688"/>
                  </a:lnTo>
                  <a:lnTo>
                    <a:pt x="154" y="698"/>
                  </a:lnTo>
                  <a:lnTo>
                    <a:pt x="154" y="700"/>
                  </a:lnTo>
                  <a:lnTo>
                    <a:pt x="156" y="702"/>
                  </a:lnTo>
                  <a:lnTo>
                    <a:pt x="160" y="705"/>
                  </a:lnTo>
                  <a:lnTo>
                    <a:pt x="164" y="705"/>
                  </a:lnTo>
                  <a:lnTo>
                    <a:pt x="168" y="705"/>
                  </a:lnTo>
                  <a:close/>
                  <a:moveTo>
                    <a:pt x="189" y="639"/>
                  </a:moveTo>
                  <a:lnTo>
                    <a:pt x="189" y="639"/>
                  </a:lnTo>
                  <a:lnTo>
                    <a:pt x="179" y="642"/>
                  </a:lnTo>
                  <a:lnTo>
                    <a:pt x="171" y="646"/>
                  </a:lnTo>
                  <a:lnTo>
                    <a:pt x="164" y="650"/>
                  </a:lnTo>
                  <a:lnTo>
                    <a:pt x="160" y="657"/>
                  </a:lnTo>
                  <a:lnTo>
                    <a:pt x="156" y="664"/>
                  </a:lnTo>
                  <a:lnTo>
                    <a:pt x="153" y="671"/>
                  </a:lnTo>
                  <a:lnTo>
                    <a:pt x="153" y="679"/>
                  </a:lnTo>
                  <a:lnTo>
                    <a:pt x="153" y="686"/>
                  </a:lnTo>
                  <a:lnTo>
                    <a:pt x="161" y="682"/>
                  </a:lnTo>
                  <a:lnTo>
                    <a:pt x="168" y="678"/>
                  </a:lnTo>
                  <a:lnTo>
                    <a:pt x="181" y="670"/>
                  </a:lnTo>
                  <a:lnTo>
                    <a:pt x="192" y="658"/>
                  </a:lnTo>
                  <a:lnTo>
                    <a:pt x="205" y="649"/>
                  </a:lnTo>
                  <a:lnTo>
                    <a:pt x="205" y="646"/>
                  </a:lnTo>
                  <a:lnTo>
                    <a:pt x="205" y="643"/>
                  </a:lnTo>
                  <a:lnTo>
                    <a:pt x="200" y="643"/>
                  </a:lnTo>
                  <a:lnTo>
                    <a:pt x="198" y="642"/>
                  </a:lnTo>
                  <a:lnTo>
                    <a:pt x="193" y="640"/>
                  </a:lnTo>
                  <a:lnTo>
                    <a:pt x="189" y="639"/>
                  </a:lnTo>
                  <a:close/>
                </a:path>
              </a:pathLst>
            </a:custGeom>
            <a:solidFill>
              <a:srgbClr val="65C4CA"/>
            </a:solidFill>
            <a:ln w="9525" cap="flat" cmpd="sng">
              <a:solidFill>
                <a:srgbClr val="65C4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44" y="359"/>
              <a:ext cx="4055" cy="82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800" b="1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lt"/>
                  <a:ea typeface="+mn-ea"/>
                  <a:cs typeface="+mn-cs"/>
                </a:rPr>
                <a:t>细节探究</a:t>
              </a:r>
              <a:endParaRPr kumimoji="0" lang="zh-CN" altLang="en-US" sz="2800" b="1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1" grpId="0" bldLvl="0" animBg="1"/>
      <p:bldP spid="2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>
            <p:custDataLst>
              <p:tags r:id="rId1"/>
            </p:custDataLst>
          </p:nvPr>
        </p:nvSpPr>
        <p:spPr>
          <a:xfrm>
            <a:off x="0" y="-12700"/>
            <a:ext cx="12190413" cy="6859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2"/>
            </p:custDataLst>
          </p:nvPr>
        </p:nvSpPr>
        <p:spPr>
          <a:xfrm>
            <a:off x="708025" y="-12700"/>
            <a:ext cx="11161713" cy="6859588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800" strike="noStrike" noProof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3"/>
            </p:custDataLst>
          </p:nvPr>
        </p:nvSpPr>
        <p:spPr>
          <a:xfrm>
            <a:off x="1095375" y="819150"/>
            <a:ext cx="776288" cy="776288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4"/>
            </p:custDataLst>
          </p:nvPr>
        </p:nvSpPr>
        <p:spPr>
          <a:xfrm>
            <a:off x="1339850" y="944563"/>
            <a:ext cx="776288" cy="77787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>
            <p:custDataLst>
              <p:tags r:id="rId5"/>
            </p:custDataLst>
          </p:nvPr>
        </p:nvSpPr>
        <p:spPr>
          <a:xfrm>
            <a:off x="1508125" y="5899150"/>
            <a:ext cx="765175" cy="763588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90" name="组合 2"/>
          <p:cNvGrpSpPr/>
          <p:nvPr/>
        </p:nvGrpSpPr>
        <p:grpSpPr>
          <a:xfrm>
            <a:off x="10012363" y="4905375"/>
            <a:ext cx="1778000" cy="1687513"/>
            <a:chOff x="14021" y="6063"/>
            <a:chExt cx="4548" cy="4318"/>
          </a:xfrm>
        </p:grpSpPr>
        <p:sp>
          <p:nvSpPr>
            <p:cNvPr id="4" name="椭圆 3"/>
            <p:cNvSpPr/>
            <p:nvPr>
              <p:custDataLst>
                <p:tags r:id="rId6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7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8"/>
            </p:custDataLst>
          </p:nvPr>
        </p:nvSpPr>
        <p:spPr>
          <a:xfrm>
            <a:off x="2690813" y="2849563"/>
            <a:ext cx="6810375" cy="46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1508125" y="1225550"/>
            <a:ext cx="9142413" cy="1524000"/>
          </a:xfrm>
          <a:prstGeom prst="rect">
            <a:avLst/>
          </a:prstGeom>
          <a:noFill/>
        </p:spPr>
        <p:txBody>
          <a:bodyPr wrap="square" lIns="63493" tIns="25397" rIns="63493" bIns="25397" rtlCol="0" anchor="ctr" anchorCtr="0">
            <a:normAutofit/>
          </a:bodyPr>
          <a:p>
            <a:pPr marR="0" algn="ctr" defTabSz="914400" ea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5400" b="1" kern="1200" cap="none" spc="720" normalizeH="0" baseline="0" noProof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陋室铭</a:t>
            </a:r>
            <a:endParaRPr kumimoji="0" lang="zh-CN" altLang="en-US" sz="5400" b="1" kern="1200" cap="none" spc="720" normalizeH="0" baseline="0" noProof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t="23904" b="23904"/>
          <a:stretch>
            <a:fillRect/>
          </a:stretch>
        </p:blipFill>
        <p:spPr>
          <a:xfrm>
            <a:off x="1523854" y="3201808"/>
            <a:ext cx="9143108" cy="25905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00" h="4080">
                <a:moveTo>
                  <a:pt x="0" y="0"/>
                </a:moveTo>
                <a:lnTo>
                  <a:pt x="14400" y="0"/>
                </a:lnTo>
                <a:lnTo>
                  <a:pt x="14400" y="4080"/>
                </a:lnTo>
                <a:lnTo>
                  <a:pt x="0" y="408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2"/>
    </p:custData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1"/>
          <p:cNvSpPr txBox="1"/>
          <p:nvPr/>
        </p:nvSpPr>
        <p:spPr>
          <a:xfrm>
            <a:off x="838200" y="693738"/>
            <a:ext cx="10417175" cy="6016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全文的主旨是哪句？说说它的含义和作用。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9100" y="1630363"/>
            <a:ext cx="4986338" cy="6016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斯是陋室，惟吾德馨。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835" y="1594485"/>
            <a:ext cx="1713865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主旨句：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8880" y="2493645"/>
            <a:ext cx="1164590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含义：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4430" y="3862070"/>
            <a:ext cx="1252855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作用：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70175" y="3933825"/>
            <a:ext cx="7762875" cy="109283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“陋室”二字扣题，“德馨”统领全篇，是全文的核心，“惟”字加强语气。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4638" y="2349500"/>
            <a:ext cx="9040812" cy="109283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由于人的品德高尚，就忘却了室陋；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由于人的品德高尚为陋室增光添彩。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/>
      <p:bldP spid="2" grpId="0"/>
      <p:bldP spid="3" grpId="0"/>
      <p:bldP spid="4" grpId="0"/>
      <p:bldP spid="5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框 1"/>
          <p:cNvSpPr txBox="1"/>
          <p:nvPr/>
        </p:nvSpPr>
        <p:spPr>
          <a:xfrm>
            <a:off x="1117600" y="981075"/>
            <a:ext cx="11072813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作者是怎样引出陋室的？用了什么修辞手法？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150" y="4470400"/>
            <a:ext cx="10934700" cy="65881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运用比喻、对偶起兴，以虚衬实，以山水引出陋室。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125" y="1773238"/>
            <a:ext cx="3522663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山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”“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水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”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91525" y="1773238"/>
            <a:ext cx="1812925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室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”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7125" y="2524125"/>
            <a:ext cx="4970463" cy="6000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“不在高”“不在深”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91525" y="2524125"/>
            <a:ext cx="1812925" cy="6000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 algn="l">
              <a:buClrTx/>
              <a:buSzTx/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“陋”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7125" y="3155950"/>
            <a:ext cx="3684588" cy="6000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“仙”“龙”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91525" y="3154363"/>
            <a:ext cx="1812925" cy="6000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 algn="l">
              <a:buClrTx/>
              <a:buSzTx/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“德”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7125" y="3833813"/>
            <a:ext cx="3684588" cy="6000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“名”“灵”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91525" y="3746500"/>
            <a:ext cx="1812925" cy="6000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 algn="l">
              <a:buClrTx/>
              <a:buSzTx/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“馨”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43488" y="2049463"/>
            <a:ext cx="2741613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00800" y="2800350"/>
            <a:ext cx="16002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41900" y="3432175"/>
            <a:ext cx="27432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043488" y="4022725"/>
            <a:ext cx="27432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/>
      <p:bldP spid="8" grpId="0"/>
      <p:bldP spid="5" grpId="0"/>
      <p:bldP spid="6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文本框 4"/>
          <p:cNvSpPr txBox="1"/>
          <p:nvPr/>
        </p:nvSpPr>
        <p:spPr>
          <a:xfrm>
            <a:off x="766763" y="1125538"/>
            <a:ext cx="10614025" cy="38036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比兴：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“比”就是比喻，是对人或物加以形象的比喻，使其特征更加鲜明突出。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“兴”就是起兴，即借助其他事物作为诗歌发端，以引起所要歌咏的内容。“比”与“兴”常常连用。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95325" y="1412875"/>
            <a:ext cx="10556875" cy="23272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作者的目的是写陋室，却用山水作比喻，这种方法叫比兴。这种比兴的修辞，不仅构思新颖，文意通达，而且句句相连，使文意波澜起伏耐人寻味。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79381" y="3861841"/>
            <a:ext cx="3951726" cy="2555287"/>
          </a:xfrm>
          <a:prstGeom prst="ellipse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1"/>
          <p:cNvSpPr txBox="1"/>
          <p:nvPr/>
        </p:nvSpPr>
        <p:spPr>
          <a:xfrm>
            <a:off x="766763" y="838200"/>
            <a:ext cx="10247312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陋室真的陋吗？分析具体表现在哪些方面。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" y="1766888"/>
            <a:ext cx="7754938" cy="6016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1.“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苔痕上阶绿，草色入帘青。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86800" y="1766888"/>
            <a:ext cx="2279650" cy="601662"/>
          </a:xfrm>
          <a:prstGeom prst="rect">
            <a:avLst/>
          </a:prstGeom>
          <a:noFill/>
          <a:ln w="9525">
            <a:noFill/>
          </a:ln>
        </p:spPr>
        <p:txBody>
          <a:bodyPr wrap="non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对偶、拟人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8500" y="2573338"/>
            <a:ext cx="10644188" cy="62230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上：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“苔藓”也想从台阶爬到陋室，听听主人在说些什么；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6763" y="3502025"/>
            <a:ext cx="10463212" cy="6000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入：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“草”也想从窗户窥视主人在干些什么。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5325" y="4149725"/>
            <a:ext cx="10075863" cy="13874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景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陋室环境的清幽、雅致，反映出室主人淡泊名利的志趣。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/>
      <p:bldP spid="2" grpId="0"/>
      <p:bldP spid="3" grpId="0"/>
      <p:bldP spid="10" grpId="0"/>
      <p:bldP spid="18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框 1"/>
          <p:cNvSpPr txBox="1"/>
          <p:nvPr/>
        </p:nvSpPr>
        <p:spPr>
          <a:xfrm>
            <a:off x="550863" y="838200"/>
            <a:ext cx="7737475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2.“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谈笑有鸿儒，往来无白丁。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573" y="4567555"/>
            <a:ext cx="10814050" cy="66040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写朋友的贤良儒雅，反映出陋室主人高洁傲岸的情怀。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87435" y="837565"/>
            <a:ext cx="2279650" cy="601663"/>
          </a:xfrm>
          <a:prstGeom prst="rect">
            <a:avLst/>
          </a:prstGeom>
          <a:noFill/>
          <a:ln w="9525">
            <a:noFill/>
          </a:ln>
        </p:spPr>
        <p:txBody>
          <a:bodyPr wrap="non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对偶、衬托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373" y="1503680"/>
            <a:ext cx="10298112" cy="30638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作者没写自己是什么人，而是写与他交往的朋友。俗话说，欲知其人应知其友，知其友者必知其人。因此我们便得知主人必是高雅之士。主人德才兼备，表明主人高雅脱俗的情怀。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/>
      <p:bldP spid="5" grpId="0"/>
      <p:bldP spid="3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框 1"/>
          <p:cNvSpPr txBox="1"/>
          <p:nvPr/>
        </p:nvSpPr>
        <p:spPr>
          <a:xfrm>
            <a:off x="-241300" y="981075"/>
            <a:ext cx="11855450" cy="84931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3.“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可以调素琴，阅金经。无丝竹之乱耳，无案牍之劳形。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7500" y="2062480"/>
            <a:ext cx="6312535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实写：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可以调素琴，阅金经。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”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7500" y="2855595"/>
            <a:ext cx="7999095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pPr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虚写：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“无丝竹之乱耳，无案牍之劳形。”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100" y="3646488"/>
            <a:ext cx="9285288" cy="13890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正反对照，虚实相生，表明了作者恬淡闲适、安贫乐道的情趣。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/>
      <p:bldP spid="10" grpId="0"/>
      <p:bldP spid="7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857375" y="668338"/>
            <a:ext cx="3633788" cy="2211387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陋室之</a:t>
            </a:r>
            <a:r>
              <a:rPr lang="zh-CN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景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宜人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陋室之</a:t>
            </a:r>
            <a:r>
              <a:rPr lang="zh-CN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人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高雅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陋室之</a:t>
            </a:r>
            <a:r>
              <a:rPr lang="zh-CN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事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有趣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4605338" y="1068388"/>
            <a:ext cx="582613" cy="174466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8850" tIns="54425" rIns="108850" bIns="5442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3038" y="1644650"/>
            <a:ext cx="2928937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陋室不陋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0163" y="3302000"/>
            <a:ext cx="3173412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惟吾德馨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”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5902325" y="2220913"/>
            <a:ext cx="288925" cy="9429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850" tIns="54425" rIns="108850" bIns="5442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0025" y="2436813"/>
            <a:ext cx="2471738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呼应开头</a:t>
            </a:r>
            <a:endParaRPr lang="zh-CN" altLang="en-US" sz="32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3450" y="3949700"/>
            <a:ext cx="10779125" cy="84772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正因为主人道德高尚，名声远扬，陋室才见其不陋。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3" grpId="0"/>
      <p:bldP spid="4" grpId="0"/>
      <p:bldP spid="5" grpId="0" animBg="1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1"/>
          <p:cNvSpPr txBox="1"/>
          <p:nvPr/>
        </p:nvSpPr>
        <p:spPr>
          <a:xfrm>
            <a:off x="261938" y="909638"/>
            <a:ext cx="10715625" cy="73342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作者写“南阳诸葛庐，西蜀子云亭” 的用意是什么?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" y="1917700"/>
            <a:ext cx="10152063" cy="345503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7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类比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作者用诸葛亮和扬子云的名室和自己的陋室相比，意在说明自己的陋室不陋；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又以古代名贤自比，表明自己也具有古代名贤的志趣和抱负。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1"/>
          <p:cNvSpPr txBox="1"/>
          <p:nvPr/>
        </p:nvSpPr>
        <p:spPr>
          <a:xfrm>
            <a:off x="334328" y="693420"/>
            <a:ext cx="10766425" cy="731838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文章结尾引孔子的话“何陋之有”，有什么含义？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635" y="1773555"/>
            <a:ext cx="9097645" cy="202755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典故：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孔子打算搬到九夷山去住，有人对他说：“那个地方十分简陋，你怎么能去住呢？”孔子回答说：“君子居之，何陋之有？”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228" y="4005580"/>
            <a:ext cx="10833100" cy="13001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文章结尾引经据典，力发千钧，突出了作者高洁伟岸、不随世俗的志趣和抱负。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/>
      <p:bldP spid="1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1"/>
          <p:cNvSpPr txBox="1">
            <a:spLocks noChangeArrowheads="1"/>
          </p:cNvSpPr>
          <p:nvPr/>
        </p:nvSpPr>
        <p:spPr bwMode="auto">
          <a:xfrm>
            <a:off x="1127125" y="1529715"/>
            <a:ext cx="9663430" cy="3801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8850" tIns="54425" rIns="108850" bIns="54425">
            <a:spAutoFit/>
          </a:bodyPr>
          <a:lstStyle/>
          <a:p>
            <a:pPr marL="536575" marR="0" indent="-536575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3200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1.</a:t>
            </a:r>
            <a:r>
              <a:rPr kumimoji="0" lang="zh-CN" altLang="en-US" sz="3200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积累文言词语，疏通全文，了解文学体裁和</a:t>
            </a:r>
            <a:r>
              <a:rPr kumimoji="0" lang="en-US" altLang="zh-CN" sz="3200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“</a:t>
            </a:r>
            <a:r>
              <a:rPr kumimoji="0" lang="zh-CN" altLang="en-US" sz="3200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托物言志</a:t>
            </a:r>
            <a:r>
              <a:rPr kumimoji="0" lang="en-US" altLang="zh-CN" sz="3200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3200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的手法。</a:t>
            </a:r>
            <a:endParaRPr kumimoji="0" lang="zh-CN" altLang="en-US" sz="3200" b="1" kern="1200" cap="none" spc="0" normalizeH="0" baseline="0" noProof="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3200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2.</a:t>
            </a:r>
            <a:r>
              <a:rPr kumimoji="0" lang="zh-CN" altLang="en-US" sz="3200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朗读成诵，体会语言特色。</a:t>
            </a:r>
            <a:endParaRPr kumimoji="0" lang="zh-CN" altLang="en-US" sz="3200" b="1" kern="1200" cap="none" spc="0" normalizeH="0" baseline="0" noProof="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536575" marR="0" indent="-536575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3200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3.</a:t>
            </a:r>
            <a:r>
              <a:rPr kumimoji="0" lang="zh-CN" altLang="en-US" sz="3200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理解作者那种“高洁傲岸”的节操和“安贫乐道”的情趣。</a:t>
            </a:r>
            <a:endParaRPr kumimoji="0" lang="zh-CN" altLang="en-US" sz="3200" b="1" kern="1200" cap="none" spc="0" normalizeH="0" baseline="0" noProof="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17410" name="组合 1"/>
          <p:cNvGrpSpPr/>
          <p:nvPr/>
        </p:nvGrpSpPr>
        <p:grpSpPr>
          <a:xfrm>
            <a:off x="334963" y="188913"/>
            <a:ext cx="3271837" cy="622300"/>
            <a:chOff x="247" y="204"/>
            <a:chExt cx="5152" cy="978"/>
          </a:xfrm>
        </p:grpSpPr>
        <p:sp>
          <p:nvSpPr>
            <p:cNvPr id="7" name="文本框 13"/>
            <p:cNvSpPr txBox="1"/>
            <p:nvPr/>
          </p:nvSpPr>
          <p:spPr>
            <a:xfrm>
              <a:off x="1344" y="359"/>
              <a:ext cx="4055" cy="822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800" b="1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lt"/>
                  <a:ea typeface="+mn-ea"/>
                  <a:cs typeface="+mn-cs"/>
                </a:rPr>
                <a:t>学习目标</a:t>
              </a:r>
              <a:endParaRPr kumimoji="0" lang="zh-CN" altLang="en-US" sz="2800" b="1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52"/>
            <p:cNvSpPr/>
            <p:nvPr/>
          </p:nvSpPr>
          <p:spPr>
            <a:xfrm>
              <a:off x="247" y="204"/>
              <a:ext cx="805" cy="978"/>
            </a:xfrm>
            <a:custGeom>
              <a:avLst/>
              <a:gdLst>
                <a:gd name="connsiteX0" fmla="*/ 157163 w 273050"/>
                <a:gd name="connsiteY0" fmla="*/ 44450 h 331788"/>
                <a:gd name="connsiteX1" fmla="*/ 157163 w 273050"/>
                <a:gd name="connsiteY1" fmla="*/ 149225 h 331788"/>
                <a:gd name="connsiteX2" fmla="*/ 179428 w 273050"/>
                <a:gd name="connsiteY2" fmla="*/ 134997 h 331788"/>
                <a:gd name="connsiteX3" fmla="*/ 183357 w 273050"/>
                <a:gd name="connsiteY3" fmla="*/ 133703 h 331788"/>
                <a:gd name="connsiteX4" fmla="*/ 187286 w 273050"/>
                <a:gd name="connsiteY4" fmla="*/ 134997 h 331788"/>
                <a:gd name="connsiteX5" fmla="*/ 209551 w 273050"/>
                <a:gd name="connsiteY5" fmla="*/ 149225 h 331788"/>
                <a:gd name="connsiteX6" fmla="*/ 209551 w 273050"/>
                <a:gd name="connsiteY6" fmla="*/ 44450 h 331788"/>
                <a:gd name="connsiteX7" fmla="*/ 157163 w 273050"/>
                <a:gd name="connsiteY7" fmla="*/ 44450 h 331788"/>
                <a:gd name="connsiteX8" fmla="*/ 21721 w 273050"/>
                <a:gd name="connsiteY8" fmla="*/ 12700 h 331788"/>
                <a:gd name="connsiteX9" fmla="*/ 12700 w 273050"/>
                <a:gd name="connsiteY9" fmla="*/ 22225 h 331788"/>
                <a:gd name="connsiteX10" fmla="*/ 21721 w 273050"/>
                <a:gd name="connsiteY10" fmla="*/ 31750 h 331788"/>
                <a:gd name="connsiteX11" fmla="*/ 231775 w 273050"/>
                <a:gd name="connsiteY11" fmla="*/ 31750 h 331788"/>
                <a:gd name="connsiteX12" fmla="*/ 231775 w 273050"/>
                <a:gd name="connsiteY12" fmla="*/ 12700 h 331788"/>
                <a:gd name="connsiteX13" fmla="*/ 21721 w 273050"/>
                <a:gd name="connsiteY13" fmla="*/ 12700 h 331788"/>
                <a:gd name="connsiteX14" fmla="*/ 21895 w 273050"/>
                <a:gd name="connsiteY14" fmla="*/ 0 h 331788"/>
                <a:gd name="connsiteX15" fmla="*/ 238275 w 273050"/>
                <a:gd name="connsiteY15" fmla="*/ 0 h 331788"/>
                <a:gd name="connsiteX16" fmla="*/ 244715 w 273050"/>
                <a:gd name="connsiteY16" fmla="*/ 6480 h 331788"/>
                <a:gd name="connsiteX17" fmla="*/ 244715 w 273050"/>
                <a:gd name="connsiteY17" fmla="*/ 31105 h 331788"/>
                <a:gd name="connsiteX18" fmla="*/ 266610 w 273050"/>
                <a:gd name="connsiteY18" fmla="*/ 31105 h 331788"/>
                <a:gd name="connsiteX19" fmla="*/ 273050 w 273050"/>
                <a:gd name="connsiteY19" fmla="*/ 37585 h 331788"/>
                <a:gd name="connsiteX20" fmla="*/ 273050 w 273050"/>
                <a:gd name="connsiteY20" fmla="*/ 325308 h 331788"/>
                <a:gd name="connsiteX21" fmla="*/ 266610 w 273050"/>
                <a:gd name="connsiteY21" fmla="*/ 331788 h 331788"/>
                <a:gd name="connsiteX22" fmla="*/ 21895 w 273050"/>
                <a:gd name="connsiteY22" fmla="*/ 331788 h 331788"/>
                <a:gd name="connsiteX23" fmla="*/ 0 w 273050"/>
                <a:gd name="connsiteY23" fmla="*/ 309755 h 331788"/>
                <a:gd name="connsiteX24" fmla="*/ 0 w 273050"/>
                <a:gd name="connsiteY24" fmla="*/ 22033 h 331788"/>
                <a:gd name="connsiteX25" fmla="*/ 21895 w 273050"/>
                <a:gd name="connsiteY2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050" h="331788">
                  <a:moveTo>
                    <a:pt x="157163" y="44450"/>
                  </a:moveTo>
                  <a:lnTo>
                    <a:pt x="157163" y="149225"/>
                  </a:lnTo>
                  <a:cubicBezTo>
                    <a:pt x="157163" y="149225"/>
                    <a:pt x="157163" y="149225"/>
                    <a:pt x="179428" y="134997"/>
                  </a:cubicBezTo>
                  <a:cubicBezTo>
                    <a:pt x="180738" y="133703"/>
                    <a:pt x="182047" y="133703"/>
                    <a:pt x="183357" y="133703"/>
                  </a:cubicBezTo>
                  <a:cubicBezTo>
                    <a:pt x="184667" y="133703"/>
                    <a:pt x="185977" y="133703"/>
                    <a:pt x="187286" y="134997"/>
                  </a:cubicBezTo>
                  <a:cubicBezTo>
                    <a:pt x="187286" y="134997"/>
                    <a:pt x="187286" y="134997"/>
                    <a:pt x="209551" y="149225"/>
                  </a:cubicBezTo>
                  <a:cubicBezTo>
                    <a:pt x="209551" y="149225"/>
                    <a:pt x="209551" y="149225"/>
                    <a:pt x="209551" y="44450"/>
                  </a:cubicBezTo>
                  <a:cubicBezTo>
                    <a:pt x="209551" y="44450"/>
                    <a:pt x="209551" y="44450"/>
                    <a:pt x="157163" y="44450"/>
                  </a:cubicBezTo>
                  <a:close/>
                  <a:moveTo>
                    <a:pt x="21721" y="12700"/>
                  </a:moveTo>
                  <a:cubicBezTo>
                    <a:pt x="16566" y="12700"/>
                    <a:pt x="12700" y="16782"/>
                    <a:pt x="12700" y="22225"/>
                  </a:cubicBezTo>
                  <a:cubicBezTo>
                    <a:pt x="12700" y="27668"/>
                    <a:pt x="16566" y="31750"/>
                    <a:pt x="21721" y="31750"/>
                  </a:cubicBezTo>
                  <a:cubicBezTo>
                    <a:pt x="21721" y="31750"/>
                    <a:pt x="21721" y="31750"/>
                    <a:pt x="231775" y="31750"/>
                  </a:cubicBezTo>
                  <a:cubicBezTo>
                    <a:pt x="231775" y="31750"/>
                    <a:pt x="231775" y="31750"/>
                    <a:pt x="231775" y="12700"/>
                  </a:cubicBezTo>
                  <a:cubicBezTo>
                    <a:pt x="231775" y="12700"/>
                    <a:pt x="231775" y="12700"/>
                    <a:pt x="21721" y="12700"/>
                  </a:cubicBezTo>
                  <a:close/>
                  <a:moveTo>
                    <a:pt x="21895" y="0"/>
                  </a:moveTo>
                  <a:cubicBezTo>
                    <a:pt x="21895" y="0"/>
                    <a:pt x="21895" y="0"/>
                    <a:pt x="238275" y="0"/>
                  </a:cubicBezTo>
                  <a:cubicBezTo>
                    <a:pt x="242139" y="0"/>
                    <a:pt x="244715" y="2592"/>
                    <a:pt x="244715" y="6480"/>
                  </a:cubicBezTo>
                  <a:cubicBezTo>
                    <a:pt x="244715" y="6480"/>
                    <a:pt x="244715" y="6480"/>
                    <a:pt x="244715" y="31105"/>
                  </a:cubicBezTo>
                  <a:cubicBezTo>
                    <a:pt x="244715" y="31105"/>
                    <a:pt x="244715" y="31105"/>
                    <a:pt x="266610" y="31105"/>
                  </a:cubicBezTo>
                  <a:cubicBezTo>
                    <a:pt x="270474" y="31105"/>
                    <a:pt x="273050" y="33697"/>
                    <a:pt x="273050" y="37585"/>
                  </a:cubicBezTo>
                  <a:cubicBezTo>
                    <a:pt x="273050" y="37585"/>
                    <a:pt x="273050" y="37585"/>
                    <a:pt x="273050" y="325308"/>
                  </a:cubicBezTo>
                  <a:cubicBezTo>
                    <a:pt x="273050" y="329196"/>
                    <a:pt x="270474" y="331788"/>
                    <a:pt x="266610" y="331788"/>
                  </a:cubicBezTo>
                  <a:cubicBezTo>
                    <a:pt x="266610" y="331788"/>
                    <a:pt x="266610" y="331788"/>
                    <a:pt x="21895" y="331788"/>
                  </a:cubicBezTo>
                  <a:cubicBezTo>
                    <a:pt x="10304" y="331788"/>
                    <a:pt x="0" y="321420"/>
                    <a:pt x="0" y="309755"/>
                  </a:cubicBezTo>
                  <a:cubicBezTo>
                    <a:pt x="0" y="309755"/>
                    <a:pt x="0" y="309755"/>
                    <a:pt x="0" y="22033"/>
                  </a:cubicBezTo>
                  <a:cubicBezTo>
                    <a:pt x="0" y="10368"/>
                    <a:pt x="10304" y="0"/>
                    <a:pt x="21895" y="0"/>
                  </a:cubicBezTo>
                  <a:close/>
                </a:path>
              </a:pathLst>
            </a:custGeom>
            <a:solidFill>
              <a:srgbClr val="65C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文本框 6"/>
          <p:cNvSpPr txBox="1"/>
          <p:nvPr/>
        </p:nvSpPr>
        <p:spPr>
          <a:xfrm>
            <a:off x="551180" y="981710"/>
            <a:ext cx="9752330" cy="74739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   1.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此文仅仅是在写陋室吗？这是一种什么写法？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1343025" y="2061845"/>
            <a:ext cx="8827135" cy="202755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身居陋室却不以为陋，是因为陋室主人有着高尚的品德，作者想借陋室表达他高洁傲岸的节操和安贫乐道的志趣。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5365" y="3487420"/>
            <a:ext cx="1922145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托物言志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6"/>
          <p:cNvSpPr txBox="1"/>
          <p:nvPr/>
        </p:nvSpPr>
        <p:spPr>
          <a:xfrm>
            <a:off x="1282700" y="1413510"/>
            <a:ext cx="9625330" cy="3455035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 anchor="t" anchorCtr="0">
            <a:spAutoFit/>
          </a:bodyPr>
          <a:p>
            <a:pPr>
              <a:lnSpc>
                <a:spcPct val="17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托物言志：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指通过描写客观事物，寄托、传达作者的某种感情、抱负和志趣。即将个人之“志”依托在某个具体之“物”上。于是，这个“物”便具有了某种象征意义，成为作者的志趣、意愿或理想的寄托者。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框 6"/>
          <p:cNvSpPr txBox="1"/>
          <p:nvPr/>
        </p:nvSpPr>
        <p:spPr>
          <a:xfrm>
            <a:off x="977900" y="693738"/>
            <a:ext cx="6535738" cy="6016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2.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多种修辞手法的运用。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8263" y="1341438"/>
            <a:ext cx="6940550" cy="40449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6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苔痕上阶绿，草色入帘青。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谈笑有鸿儒，往来无白丁。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无丝竹之乱耳，无案牍之劳形。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南阳诸葛庐，西蜀子云亭。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孔子云：何陋之有？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17138" y="2644775"/>
            <a:ext cx="803275" cy="1093788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对偶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47000" y="1630363"/>
            <a:ext cx="1044575" cy="601662"/>
          </a:xfrm>
          <a:prstGeom prst="rect">
            <a:avLst/>
          </a:prstGeom>
          <a:noFill/>
          <a:ln w="9525">
            <a:noFill/>
          </a:ln>
        </p:spPr>
        <p:txBody>
          <a:bodyPr wrap="non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拟人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47000" y="2382838"/>
            <a:ext cx="1044575" cy="601662"/>
          </a:xfrm>
          <a:prstGeom prst="rect">
            <a:avLst/>
          </a:prstGeom>
          <a:noFill/>
          <a:ln w="9525">
            <a:noFill/>
          </a:ln>
        </p:spPr>
        <p:txBody>
          <a:bodyPr wrap="non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衬托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729413" y="1890713"/>
            <a:ext cx="8382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729413" y="2644775"/>
            <a:ext cx="8382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右大括号 9"/>
          <p:cNvSpPr/>
          <p:nvPr/>
        </p:nvSpPr>
        <p:spPr>
          <a:xfrm>
            <a:off x="9328150" y="1890713"/>
            <a:ext cx="576263" cy="2330450"/>
          </a:xfrm>
          <a:prstGeom prst="rightBrace">
            <a:avLst>
              <a:gd name="adj1" fmla="val 5508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8850" tIns="54425" rIns="108850" bIns="5442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47000" y="4498975"/>
            <a:ext cx="1044575" cy="601663"/>
          </a:xfrm>
          <a:prstGeom prst="rect">
            <a:avLst/>
          </a:prstGeom>
          <a:noFill/>
          <a:ln w="9525">
            <a:noFill/>
          </a:ln>
        </p:spPr>
        <p:txBody>
          <a:bodyPr wrap="non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反问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608763" y="4775200"/>
            <a:ext cx="8397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" grpId="0"/>
      <p:bldP spid="2" grpId="0"/>
      <p:bldP spid="3" grpId="0"/>
      <p:bldP spid="6" grpId="0"/>
      <p:bldP spid="7" grpId="0"/>
      <p:bldP spid="10" grpId="0" bldLvl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框 6"/>
          <p:cNvSpPr txBox="1"/>
          <p:nvPr/>
        </p:nvSpPr>
        <p:spPr>
          <a:xfrm>
            <a:off x="5014913" y="1054100"/>
            <a:ext cx="1905000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陋室铭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704850" y="2065338"/>
            <a:ext cx="385763" cy="34385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8850" tIns="54425" rIns="108850" bIns="5442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839075" y="2032000"/>
            <a:ext cx="423863" cy="3390900"/>
          </a:xfrm>
          <a:prstGeom prst="rightBrace">
            <a:avLst>
              <a:gd name="adj1" fmla="val 8333"/>
              <a:gd name="adj2" fmla="val 5072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8850" tIns="54425" rIns="108850" bIns="5442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86913" y="1951038"/>
            <a:ext cx="2022475" cy="30638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高洁傲岸的节操和安贫乐道的志趣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46488" y="1917700"/>
            <a:ext cx="1455737" cy="1095375"/>
          </a:xfrm>
          <a:prstGeom prst="rect">
            <a:avLst/>
          </a:prstGeom>
          <a:noFill/>
          <a:ln w="9525">
            <a:noFill/>
          </a:ln>
        </p:spPr>
        <p:txBody>
          <a:bodyPr wrap="none" lIns="108850" tIns="54425" rIns="108850" bIns="54425" anchor="t" anchorCtr="0">
            <a:spAutoFit/>
          </a:bodyPr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山、水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仙、龙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0300" y="1919288"/>
            <a:ext cx="1868488" cy="1095375"/>
          </a:xfrm>
          <a:prstGeom prst="rect">
            <a:avLst/>
          </a:prstGeom>
          <a:noFill/>
          <a:ln w="9525">
            <a:noFill/>
          </a:ln>
        </p:spPr>
        <p:txBody>
          <a:bodyPr wrap="non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设喻引题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比兴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591175" y="2425700"/>
            <a:ext cx="546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305550" y="1917700"/>
            <a:ext cx="1042988" cy="1095375"/>
          </a:xfrm>
          <a:prstGeom prst="rect">
            <a:avLst/>
          </a:prstGeom>
          <a:noFill/>
          <a:ln w="9525">
            <a:noFill/>
          </a:ln>
        </p:spPr>
        <p:txBody>
          <a:bodyPr wrap="none" lIns="108850" tIns="54425" rIns="108850" bIns="54425" anchor="t" anchorCtr="0">
            <a:spAutoFit/>
          </a:bodyPr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陋室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德馨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613" y="3606800"/>
            <a:ext cx="1866900" cy="603250"/>
          </a:xfrm>
          <a:prstGeom prst="rect">
            <a:avLst/>
          </a:prstGeom>
          <a:noFill/>
          <a:ln w="9525">
            <a:noFill/>
          </a:ln>
        </p:spPr>
        <p:txBody>
          <a:bodyPr wrap="none"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陋室不陋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11563" y="3006725"/>
            <a:ext cx="3667125" cy="188277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居室环境高雅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人物交往高雅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生活情趣高雅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30300" y="5045075"/>
            <a:ext cx="3582988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引古贤以自况：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3376613" y="3162300"/>
            <a:ext cx="234950" cy="143986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8850" tIns="54425" rIns="108850" bIns="5442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3378200" y="2065338"/>
            <a:ext cx="233363" cy="7334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8850" tIns="54425" rIns="108850" bIns="5442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62938" y="2728913"/>
            <a:ext cx="847725" cy="207962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托物言志</a:t>
            </a:r>
            <a:endParaRPr lang="zh-CN" altLang="en-US" sz="32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52988" y="5045075"/>
            <a:ext cx="2425700" cy="6032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反问点题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9039225" y="3606800"/>
            <a:ext cx="481013" cy="2873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850" tIns="54425" rIns="108850" bIns="54425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54290" name="组合 22"/>
          <p:cNvGrpSpPr/>
          <p:nvPr/>
        </p:nvGrpSpPr>
        <p:grpSpPr>
          <a:xfrm>
            <a:off x="261938" y="188913"/>
            <a:ext cx="3324224" cy="571500"/>
            <a:chOff x="163" y="282"/>
            <a:chExt cx="5236" cy="901"/>
          </a:xfrm>
        </p:grpSpPr>
        <p:sp>
          <p:nvSpPr>
            <p:cNvPr id="28" name="文本框 8"/>
            <p:cNvSpPr txBox="1"/>
            <p:nvPr/>
          </p:nvSpPr>
          <p:spPr>
            <a:xfrm>
              <a:off x="1344" y="359"/>
              <a:ext cx="4055" cy="82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800" b="1" strike="noStrike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lt"/>
                  <a:ea typeface="+mn-ea"/>
                  <a:cs typeface="+mn-cs"/>
                </a:rPr>
                <a:t>板书设计</a:t>
              </a:r>
              <a:endParaRPr kumimoji="0" lang="zh-CN" altLang="en-US" sz="2800" b="1" strike="noStrike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" name="组合 74"/>
            <p:cNvGrpSpPr/>
            <p:nvPr/>
          </p:nvGrpSpPr>
          <p:grpSpPr>
            <a:xfrm>
              <a:off x="163" y="282"/>
              <a:ext cx="1138" cy="884"/>
              <a:chOff x="5348288" y="984250"/>
              <a:chExt cx="920750" cy="787400"/>
            </a:xfrm>
            <a:solidFill>
              <a:schemeClr val="accent1"/>
            </a:solidFill>
          </p:grpSpPr>
          <p:sp>
            <p:nvSpPr>
              <p:cNvPr id="30" name="Freeform 140"/>
              <p:cNvSpPr/>
              <p:nvPr/>
            </p:nvSpPr>
            <p:spPr bwMode="auto">
              <a:xfrm>
                <a:off x="5632451" y="1489075"/>
                <a:ext cx="76200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8" y="3"/>
                  </a:cxn>
                  <a:cxn ang="0">
                    <a:pos x="73" y="7"/>
                  </a:cxn>
                  <a:cxn ang="0">
                    <a:pos x="107" y="11"/>
                  </a:cxn>
                  <a:cxn ang="0">
                    <a:pos x="143" y="15"/>
                  </a:cxn>
                  <a:cxn ang="0">
                    <a:pos x="143" y="15"/>
                  </a:cxn>
                  <a:cxn ang="0">
                    <a:pos x="142" y="18"/>
                  </a:cxn>
                  <a:cxn ang="0">
                    <a:pos x="138" y="21"/>
                  </a:cxn>
                  <a:cxn ang="0">
                    <a:pos x="129" y="24"/>
                  </a:cxn>
                  <a:cxn ang="0">
                    <a:pos x="119" y="24"/>
                  </a:cxn>
                  <a:cxn ang="0">
                    <a:pos x="111" y="24"/>
                  </a:cxn>
                  <a:cxn ang="0">
                    <a:pos x="111" y="24"/>
                  </a:cxn>
                  <a:cxn ang="0">
                    <a:pos x="86" y="21"/>
                  </a:cxn>
                  <a:cxn ang="0">
                    <a:pos x="57" y="15"/>
                  </a:cxn>
                  <a:cxn ang="0">
                    <a:pos x="57" y="15"/>
                  </a:cxn>
                  <a:cxn ang="0">
                    <a:pos x="45" y="13"/>
                  </a:cxn>
                  <a:cxn ang="0">
                    <a:pos x="34" y="8"/>
                  </a:cxn>
                  <a:cxn ang="0">
                    <a:pos x="22" y="6"/>
                  </a:cxn>
                  <a:cxn ang="0">
                    <a:pos x="13" y="3"/>
                  </a:cxn>
                  <a:cxn ang="0">
                    <a:pos x="13" y="3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3" h="24">
                    <a:moveTo>
                      <a:pt x="0" y="0"/>
                    </a:moveTo>
                    <a:lnTo>
                      <a:pt x="0" y="0"/>
                    </a:lnTo>
                    <a:lnTo>
                      <a:pt x="38" y="3"/>
                    </a:lnTo>
                    <a:lnTo>
                      <a:pt x="73" y="7"/>
                    </a:lnTo>
                    <a:lnTo>
                      <a:pt x="107" y="11"/>
                    </a:lnTo>
                    <a:lnTo>
                      <a:pt x="143" y="15"/>
                    </a:lnTo>
                    <a:lnTo>
                      <a:pt x="143" y="15"/>
                    </a:lnTo>
                    <a:lnTo>
                      <a:pt x="142" y="18"/>
                    </a:lnTo>
                    <a:lnTo>
                      <a:pt x="138" y="21"/>
                    </a:lnTo>
                    <a:lnTo>
                      <a:pt x="129" y="24"/>
                    </a:lnTo>
                    <a:lnTo>
                      <a:pt x="119" y="24"/>
                    </a:lnTo>
                    <a:lnTo>
                      <a:pt x="111" y="24"/>
                    </a:lnTo>
                    <a:lnTo>
                      <a:pt x="111" y="24"/>
                    </a:lnTo>
                    <a:lnTo>
                      <a:pt x="86" y="21"/>
                    </a:lnTo>
                    <a:lnTo>
                      <a:pt x="57" y="15"/>
                    </a:lnTo>
                    <a:lnTo>
                      <a:pt x="57" y="15"/>
                    </a:lnTo>
                    <a:lnTo>
                      <a:pt x="45" y="13"/>
                    </a:lnTo>
                    <a:lnTo>
                      <a:pt x="34" y="8"/>
                    </a:lnTo>
                    <a:lnTo>
                      <a:pt x="22" y="6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rgbClr val="65C4CA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Freeform 141"/>
              <p:cNvSpPr/>
              <p:nvPr/>
            </p:nvSpPr>
            <p:spPr bwMode="auto">
              <a:xfrm>
                <a:off x="5402263" y="1622425"/>
                <a:ext cx="84138" cy="9525"/>
              </a:xfrm>
              <a:custGeom>
                <a:avLst/>
                <a:gdLst/>
                <a:ahLst/>
                <a:cxnLst>
                  <a:cxn ang="0">
                    <a:pos x="157" y="15"/>
                  </a:cxn>
                  <a:cxn ang="0">
                    <a:pos x="157" y="15"/>
                  </a:cxn>
                  <a:cxn ang="0">
                    <a:pos x="146" y="18"/>
                  </a:cxn>
                  <a:cxn ang="0">
                    <a:pos x="132" y="18"/>
                  </a:cxn>
                  <a:cxn ang="0">
                    <a:pos x="105" y="17"/>
                  </a:cxn>
                  <a:cxn ang="0">
                    <a:pos x="105" y="17"/>
                  </a:cxn>
                  <a:cxn ang="0">
                    <a:pos x="48" y="15"/>
                  </a:cxn>
                  <a:cxn ang="0">
                    <a:pos x="34" y="14"/>
                  </a:cxn>
                  <a:cxn ang="0">
                    <a:pos x="21" y="13"/>
                  </a:cxn>
                  <a:cxn ang="0">
                    <a:pos x="10" y="8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1" y="1"/>
                  </a:cxn>
                  <a:cxn ang="0">
                    <a:pos x="82" y="4"/>
                  </a:cxn>
                  <a:cxn ang="0">
                    <a:pos x="121" y="8"/>
                  </a:cxn>
                  <a:cxn ang="0">
                    <a:pos x="157" y="15"/>
                  </a:cxn>
                  <a:cxn ang="0">
                    <a:pos x="157" y="15"/>
                  </a:cxn>
                </a:cxnLst>
                <a:rect l="0" t="0" r="r" b="b"/>
                <a:pathLst>
                  <a:path w="157" h="18">
                    <a:moveTo>
                      <a:pt x="157" y="15"/>
                    </a:moveTo>
                    <a:lnTo>
                      <a:pt x="157" y="15"/>
                    </a:lnTo>
                    <a:lnTo>
                      <a:pt x="146" y="18"/>
                    </a:lnTo>
                    <a:lnTo>
                      <a:pt x="132" y="18"/>
                    </a:lnTo>
                    <a:lnTo>
                      <a:pt x="105" y="17"/>
                    </a:lnTo>
                    <a:lnTo>
                      <a:pt x="105" y="17"/>
                    </a:lnTo>
                    <a:lnTo>
                      <a:pt x="48" y="15"/>
                    </a:lnTo>
                    <a:lnTo>
                      <a:pt x="34" y="14"/>
                    </a:lnTo>
                    <a:lnTo>
                      <a:pt x="21" y="13"/>
                    </a:lnTo>
                    <a:lnTo>
                      <a:pt x="1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1" y="1"/>
                    </a:lnTo>
                    <a:lnTo>
                      <a:pt x="82" y="4"/>
                    </a:lnTo>
                    <a:lnTo>
                      <a:pt x="121" y="8"/>
                    </a:lnTo>
                    <a:lnTo>
                      <a:pt x="157" y="15"/>
                    </a:lnTo>
                    <a:lnTo>
                      <a:pt x="157" y="15"/>
                    </a:lnTo>
                    <a:close/>
                  </a:path>
                </a:pathLst>
              </a:custGeom>
              <a:grpFill/>
              <a:ln w="9525">
                <a:solidFill>
                  <a:srgbClr val="65C4CA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Freeform 142"/>
              <p:cNvSpPr/>
              <p:nvPr/>
            </p:nvSpPr>
            <p:spPr bwMode="auto">
              <a:xfrm>
                <a:off x="5607051" y="1660525"/>
                <a:ext cx="28575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14" y="0"/>
                  </a:cxn>
                  <a:cxn ang="0">
                    <a:pos x="28" y="2"/>
                  </a:cxn>
                  <a:cxn ang="0">
                    <a:pos x="55" y="6"/>
                  </a:cxn>
                  <a:cxn ang="0">
                    <a:pos x="55" y="6"/>
                  </a:cxn>
                  <a:cxn ang="0">
                    <a:pos x="41" y="6"/>
                  </a:cxn>
                  <a:cxn ang="0">
                    <a:pos x="26" y="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28" y="2"/>
                    </a:lnTo>
                    <a:lnTo>
                      <a:pt x="55" y="6"/>
                    </a:lnTo>
                    <a:lnTo>
                      <a:pt x="55" y="6"/>
                    </a:lnTo>
                    <a:lnTo>
                      <a:pt x="41" y="6"/>
                    </a:lnTo>
                    <a:lnTo>
                      <a:pt x="26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rgbClr val="65C4CA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Freeform 143"/>
              <p:cNvSpPr/>
              <p:nvPr/>
            </p:nvSpPr>
            <p:spPr bwMode="auto">
              <a:xfrm>
                <a:off x="5872163" y="1676400"/>
                <a:ext cx="31750" cy="6350"/>
              </a:xfrm>
              <a:custGeom>
                <a:avLst/>
                <a:gdLst/>
                <a:ahLst/>
                <a:cxnLst>
                  <a:cxn ang="0">
                    <a:pos x="62" y="3"/>
                  </a:cxn>
                  <a:cxn ang="0">
                    <a:pos x="62" y="3"/>
                  </a:cxn>
                  <a:cxn ang="0">
                    <a:pos x="62" y="13"/>
                  </a:cxn>
                  <a:cxn ang="0">
                    <a:pos x="62" y="13"/>
                  </a:cxn>
                  <a:cxn ang="0">
                    <a:pos x="55" y="14"/>
                  </a:cxn>
                  <a:cxn ang="0">
                    <a:pos x="46" y="14"/>
                  </a:cxn>
                  <a:cxn ang="0">
                    <a:pos x="29" y="13"/>
                  </a:cxn>
                  <a:cxn ang="0">
                    <a:pos x="11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4" y="0"/>
                  </a:cxn>
                  <a:cxn ang="0">
                    <a:pos x="31" y="0"/>
                  </a:cxn>
                  <a:cxn ang="0">
                    <a:pos x="49" y="0"/>
                  </a:cxn>
                  <a:cxn ang="0">
                    <a:pos x="62" y="3"/>
                  </a:cxn>
                  <a:cxn ang="0">
                    <a:pos x="62" y="3"/>
                  </a:cxn>
                </a:cxnLst>
                <a:rect l="0" t="0" r="r" b="b"/>
                <a:pathLst>
                  <a:path w="62" h="14">
                    <a:moveTo>
                      <a:pt x="62" y="3"/>
                    </a:moveTo>
                    <a:lnTo>
                      <a:pt x="62" y="3"/>
                    </a:lnTo>
                    <a:lnTo>
                      <a:pt x="62" y="13"/>
                    </a:lnTo>
                    <a:lnTo>
                      <a:pt x="62" y="13"/>
                    </a:lnTo>
                    <a:lnTo>
                      <a:pt x="55" y="14"/>
                    </a:lnTo>
                    <a:lnTo>
                      <a:pt x="46" y="14"/>
                    </a:lnTo>
                    <a:lnTo>
                      <a:pt x="29" y="13"/>
                    </a:lnTo>
                    <a:lnTo>
                      <a:pt x="11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4" y="0"/>
                    </a:lnTo>
                    <a:lnTo>
                      <a:pt x="31" y="0"/>
                    </a:lnTo>
                    <a:lnTo>
                      <a:pt x="49" y="0"/>
                    </a:lnTo>
                    <a:lnTo>
                      <a:pt x="62" y="3"/>
                    </a:lnTo>
                    <a:lnTo>
                      <a:pt x="62" y="3"/>
                    </a:lnTo>
                    <a:close/>
                  </a:path>
                </a:pathLst>
              </a:custGeom>
              <a:grpFill/>
              <a:ln w="9525">
                <a:solidFill>
                  <a:srgbClr val="65C4CA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Freeform 144"/>
              <p:cNvSpPr/>
              <p:nvPr/>
            </p:nvSpPr>
            <p:spPr bwMode="auto">
              <a:xfrm>
                <a:off x="5584826" y="1657350"/>
                <a:ext cx="19050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8" y="3"/>
                  </a:cxn>
                  <a:cxn ang="0">
                    <a:pos x="17" y="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5" y="7"/>
                  </a:cxn>
                  <a:cxn ang="0">
                    <a:pos x="29" y="7"/>
                  </a:cxn>
                  <a:cxn ang="0">
                    <a:pos x="18" y="7"/>
                  </a:cxn>
                  <a:cxn ang="0">
                    <a:pos x="7" y="4"/>
                  </a:cxn>
                  <a:cxn ang="0">
                    <a:pos x="2" y="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7">
                    <a:moveTo>
                      <a:pt x="0" y="0"/>
                    </a:moveTo>
                    <a:lnTo>
                      <a:pt x="0" y="0"/>
                    </a:lnTo>
                    <a:lnTo>
                      <a:pt x="8" y="3"/>
                    </a:lnTo>
                    <a:lnTo>
                      <a:pt x="17" y="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5" y="7"/>
                    </a:lnTo>
                    <a:lnTo>
                      <a:pt x="29" y="7"/>
                    </a:lnTo>
                    <a:lnTo>
                      <a:pt x="18" y="7"/>
                    </a:lnTo>
                    <a:lnTo>
                      <a:pt x="7" y="4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rgbClr val="65C4CA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Freeform 145"/>
              <p:cNvSpPr>
                <a:spLocks noEditPoints="1"/>
              </p:cNvSpPr>
              <p:nvPr/>
            </p:nvSpPr>
            <p:spPr bwMode="auto">
              <a:xfrm>
                <a:off x="5348288" y="984250"/>
                <a:ext cx="920750" cy="787400"/>
              </a:xfrm>
              <a:custGeom>
                <a:avLst/>
                <a:gdLst/>
                <a:ahLst/>
                <a:cxnLst>
                  <a:cxn ang="0">
                    <a:pos x="777" y="205"/>
                  </a:cxn>
                  <a:cxn ang="0">
                    <a:pos x="916" y="378"/>
                  </a:cxn>
                  <a:cxn ang="0">
                    <a:pos x="1487" y="639"/>
                  </a:cxn>
                  <a:cxn ang="0">
                    <a:pos x="1741" y="909"/>
                  </a:cxn>
                  <a:cxn ang="0">
                    <a:pos x="1078" y="1487"/>
                  </a:cxn>
                  <a:cxn ang="0">
                    <a:pos x="77" y="1344"/>
                  </a:cxn>
                  <a:cxn ang="0">
                    <a:pos x="63" y="1208"/>
                  </a:cxn>
                  <a:cxn ang="0">
                    <a:pos x="106" y="1000"/>
                  </a:cxn>
                  <a:cxn ang="0">
                    <a:pos x="85" y="836"/>
                  </a:cxn>
                  <a:cxn ang="0">
                    <a:pos x="302" y="518"/>
                  </a:cxn>
                  <a:cxn ang="0">
                    <a:pos x="573" y="211"/>
                  </a:cxn>
                  <a:cxn ang="0">
                    <a:pos x="601" y="214"/>
                  </a:cxn>
                  <a:cxn ang="0">
                    <a:pos x="775" y="13"/>
                  </a:cxn>
                  <a:cxn ang="0">
                    <a:pos x="906" y="48"/>
                  </a:cxn>
                  <a:cxn ang="0">
                    <a:pos x="695" y="75"/>
                  </a:cxn>
                  <a:cxn ang="0">
                    <a:pos x="673" y="142"/>
                  </a:cxn>
                  <a:cxn ang="0">
                    <a:pos x="829" y="76"/>
                  </a:cxn>
                  <a:cxn ang="0">
                    <a:pos x="827" y="139"/>
                  </a:cxn>
                  <a:cxn ang="0">
                    <a:pos x="727" y="195"/>
                  </a:cxn>
                  <a:cxn ang="0">
                    <a:pos x="757" y="188"/>
                  </a:cxn>
                  <a:cxn ang="0">
                    <a:pos x="973" y="56"/>
                  </a:cxn>
                  <a:cxn ang="0">
                    <a:pos x="603" y="242"/>
                  </a:cxn>
                  <a:cxn ang="0">
                    <a:pos x="791" y="742"/>
                  </a:cxn>
                  <a:cxn ang="0">
                    <a:pos x="796" y="268"/>
                  </a:cxn>
                  <a:cxn ang="0">
                    <a:pos x="538" y="292"/>
                  </a:cxn>
                  <a:cxn ang="0">
                    <a:pos x="325" y="379"/>
                  </a:cxn>
                  <a:cxn ang="0">
                    <a:pos x="528" y="698"/>
                  </a:cxn>
                  <a:cxn ang="0">
                    <a:pos x="407" y="730"/>
                  </a:cxn>
                  <a:cxn ang="0">
                    <a:pos x="631" y="876"/>
                  </a:cxn>
                  <a:cxn ang="0">
                    <a:pos x="1528" y="657"/>
                  </a:cxn>
                  <a:cxn ang="0">
                    <a:pos x="972" y="621"/>
                  </a:cxn>
                  <a:cxn ang="0">
                    <a:pos x="667" y="802"/>
                  </a:cxn>
                  <a:cxn ang="0">
                    <a:pos x="1398" y="921"/>
                  </a:cxn>
                  <a:cxn ang="0">
                    <a:pos x="1508" y="688"/>
                  </a:cxn>
                  <a:cxn ang="0">
                    <a:pos x="645" y="784"/>
                  </a:cxn>
                  <a:cxn ang="0">
                    <a:pos x="1592" y="813"/>
                  </a:cxn>
                  <a:cxn ang="0">
                    <a:pos x="979" y="1126"/>
                  </a:cxn>
                  <a:cxn ang="0">
                    <a:pos x="134" y="1093"/>
                  </a:cxn>
                  <a:cxn ang="0">
                    <a:pos x="1153" y="1156"/>
                  </a:cxn>
                  <a:cxn ang="0">
                    <a:pos x="1689" y="890"/>
                  </a:cxn>
                  <a:cxn ang="0">
                    <a:pos x="107" y="836"/>
                  </a:cxn>
                  <a:cxn ang="0">
                    <a:pos x="177" y="900"/>
                  </a:cxn>
                  <a:cxn ang="0">
                    <a:pos x="94" y="937"/>
                  </a:cxn>
                  <a:cxn ang="0">
                    <a:pos x="757" y="1011"/>
                  </a:cxn>
                  <a:cxn ang="0">
                    <a:pos x="932" y="961"/>
                  </a:cxn>
                  <a:cxn ang="0">
                    <a:pos x="643" y="889"/>
                  </a:cxn>
                  <a:cxn ang="0">
                    <a:pos x="1633" y="1066"/>
                  </a:cxn>
                  <a:cxn ang="0">
                    <a:pos x="1610" y="1108"/>
                  </a:cxn>
                  <a:cxn ang="0">
                    <a:pos x="1032" y="921"/>
                  </a:cxn>
                  <a:cxn ang="0">
                    <a:pos x="77" y="961"/>
                  </a:cxn>
                  <a:cxn ang="0">
                    <a:pos x="1015" y="1095"/>
                  </a:cxn>
                  <a:cxn ang="0">
                    <a:pos x="87" y="1107"/>
                  </a:cxn>
                  <a:cxn ang="0">
                    <a:pos x="149" y="1167"/>
                  </a:cxn>
                  <a:cxn ang="0">
                    <a:pos x="318" y="1333"/>
                  </a:cxn>
                  <a:cxn ang="0">
                    <a:pos x="643" y="1319"/>
                  </a:cxn>
                  <a:cxn ang="0">
                    <a:pos x="876" y="1254"/>
                  </a:cxn>
                  <a:cxn ang="0">
                    <a:pos x="960" y="1230"/>
                  </a:cxn>
                  <a:cxn ang="0">
                    <a:pos x="1220" y="1354"/>
                  </a:cxn>
                  <a:cxn ang="0">
                    <a:pos x="1115" y="1453"/>
                  </a:cxn>
                  <a:cxn ang="0">
                    <a:pos x="1085" y="1352"/>
                  </a:cxn>
                  <a:cxn ang="0">
                    <a:pos x="725" y="1399"/>
                  </a:cxn>
                  <a:cxn ang="0">
                    <a:pos x="593" y="1421"/>
                  </a:cxn>
                </a:cxnLst>
                <a:rect l="0" t="0" r="r" b="b"/>
                <a:pathLst>
                  <a:path w="1741" h="1487">
                    <a:moveTo>
                      <a:pt x="1010" y="54"/>
                    </a:moveTo>
                    <a:lnTo>
                      <a:pt x="1010" y="54"/>
                    </a:lnTo>
                    <a:lnTo>
                      <a:pt x="1011" y="59"/>
                    </a:lnTo>
                    <a:lnTo>
                      <a:pt x="1012" y="64"/>
                    </a:lnTo>
                    <a:lnTo>
                      <a:pt x="1011" y="66"/>
                    </a:lnTo>
                    <a:lnTo>
                      <a:pt x="1010" y="69"/>
                    </a:lnTo>
                    <a:lnTo>
                      <a:pt x="1005" y="75"/>
                    </a:lnTo>
                    <a:lnTo>
                      <a:pt x="1000" y="78"/>
                    </a:lnTo>
                    <a:lnTo>
                      <a:pt x="1000" y="78"/>
                    </a:lnTo>
                    <a:lnTo>
                      <a:pt x="991" y="89"/>
                    </a:lnTo>
                    <a:lnTo>
                      <a:pt x="982" y="100"/>
                    </a:lnTo>
                    <a:lnTo>
                      <a:pt x="972" y="110"/>
                    </a:lnTo>
                    <a:lnTo>
                      <a:pt x="963" y="122"/>
                    </a:lnTo>
                    <a:lnTo>
                      <a:pt x="963" y="122"/>
                    </a:lnTo>
                    <a:lnTo>
                      <a:pt x="953" y="128"/>
                    </a:lnTo>
                    <a:lnTo>
                      <a:pt x="944" y="134"/>
                    </a:lnTo>
                    <a:lnTo>
                      <a:pt x="932" y="139"/>
                    </a:lnTo>
                    <a:lnTo>
                      <a:pt x="921" y="142"/>
                    </a:lnTo>
                    <a:lnTo>
                      <a:pt x="897" y="149"/>
                    </a:lnTo>
                    <a:lnTo>
                      <a:pt x="873" y="153"/>
                    </a:lnTo>
                    <a:lnTo>
                      <a:pt x="873" y="153"/>
                    </a:lnTo>
                    <a:lnTo>
                      <a:pt x="872" y="163"/>
                    </a:lnTo>
                    <a:lnTo>
                      <a:pt x="868" y="172"/>
                    </a:lnTo>
                    <a:lnTo>
                      <a:pt x="864" y="180"/>
                    </a:lnTo>
                    <a:lnTo>
                      <a:pt x="859" y="187"/>
                    </a:lnTo>
                    <a:lnTo>
                      <a:pt x="854" y="194"/>
                    </a:lnTo>
                    <a:lnTo>
                      <a:pt x="848" y="200"/>
                    </a:lnTo>
                    <a:lnTo>
                      <a:pt x="841" y="204"/>
                    </a:lnTo>
                    <a:lnTo>
                      <a:pt x="836" y="207"/>
                    </a:lnTo>
                    <a:lnTo>
                      <a:pt x="827" y="210"/>
                    </a:lnTo>
                    <a:lnTo>
                      <a:pt x="820" y="212"/>
                    </a:lnTo>
                    <a:lnTo>
                      <a:pt x="812" y="212"/>
                    </a:lnTo>
                    <a:lnTo>
                      <a:pt x="803" y="212"/>
                    </a:lnTo>
                    <a:lnTo>
                      <a:pt x="795" y="211"/>
                    </a:lnTo>
                    <a:lnTo>
                      <a:pt x="785" y="210"/>
                    </a:lnTo>
                    <a:lnTo>
                      <a:pt x="777" y="205"/>
                    </a:lnTo>
                    <a:lnTo>
                      <a:pt x="767" y="201"/>
                    </a:lnTo>
                    <a:lnTo>
                      <a:pt x="767" y="201"/>
                    </a:lnTo>
                    <a:lnTo>
                      <a:pt x="760" y="207"/>
                    </a:lnTo>
                    <a:lnTo>
                      <a:pt x="754" y="214"/>
                    </a:lnTo>
                    <a:lnTo>
                      <a:pt x="749" y="219"/>
                    </a:lnTo>
                    <a:lnTo>
                      <a:pt x="741" y="225"/>
                    </a:lnTo>
                    <a:lnTo>
                      <a:pt x="741" y="225"/>
                    </a:lnTo>
                    <a:lnTo>
                      <a:pt x="732" y="231"/>
                    </a:lnTo>
                    <a:lnTo>
                      <a:pt x="720" y="232"/>
                    </a:lnTo>
                    <a:lnTo>
                      <a:pt x="697" y="235"/>
                    </a:lnTo>
                    <a:lnTo>
                      <a:pt x="685" y="236"/>
                    </a:lnTo>
                    <a:lnTo>
                      <a:pt x="674" y="239"/>
                    </a:lnTo>
                    <a:lnTo>
                      <a:pt x="664" y="243"/>
                    </a:lnTo>
                    <a:lnTo>
                      <a:pt x="656" y="250"/>
                    </a:lnTo>
                    <a:lnTo>
                      <a:pt x="656" y="250"/>
                    </a:lnTo>
                    <a:lnTo>
                      <a:pt x="671" y="246"/>
                    </a:lnTo>
                    <a:lnTo>
                      <a:pt x="688" y="243"/>
                    </a:lnTo>
                    <a:lnTo>
                      <a:pt x="705" y="242"/>
                    </a:lnTo>
                    <a:lnTo>
                      <a:pt x="722" y="240"/>
                    </a:lnTo>
                    <a:lnTo>
                      <a:pt x="737" y="242"/>
                    </a:lnTo>
                    <a:lnTo>
                      <a:pt x="754" y="243"/>
                    </a:lnTo>
                    <a:lnTo>
                      <a:pt x="770" y="246"/>
                    </a:lnTo>
                    <a:lnTo>
                      <a:pt x="785" y="249"/>
                    </a:lnTo>
                    <a:lnTo>
                      <a:pt x="799" y="254"/>
                    </a:lnTo>
                    <a:lnTo>
                      <a:pt x="814" y="259"/>
                    </a:lnTo>
                    <a:lnTo>
                      <a:pt x="829" y="266"/>
                    </a:lnTo>
                    <a:lnTo>
                      <a:pt x="841" y="273"/>
                    </a:lnTo>
                    <a:lnTo>
                      <a:pt x="854" y="280"/>
                    </a:lnTo>
                    <a:lnTo>
                      <a:pt x="866" y="288"/>
                    </a:lnTo>
                    <a:lnTo>
                      <a:pt x="878" y="297"/>
                    </a:lnTo>
                    <a:lnTo>
                      <a:pt x="887" y="306"/>
                    </a:lnTo>
                    <a:lnTo>
                      <a:pt x="887" y="306"/>
                    </a:lnTo>
                    <a:lnTo>
                      <a:pt x="897" y="322"/>
                    </a:lnTo>
                    <a:lnTo>
                      <a:pt x="904" y="340"/>
                    </a:lnTo>
                    <a:lnTo>
                      <a:pt x="911" y="358"/>
                    </a:lnTo>
                    <a:lnTo>
                      <a:pt x="916" y="378"/>
                    </a:lnTo>
                    <a:lnTo>
                      <a:pt x="920" y="398"/>
                    </a:lnTo>
                    <a:lnTo>
                      <a:pt x="921" y="419"/>
                    </a:lnTo>
                    <a:lnTo>
                      <a:pt x="923" y="440"/>
                    </a:lnTo>
                    <a:lnTo>
                      <a:pt x="923" y="462"/>
                    </a:lnTo>
                    <a:lnTo>
                      <a:pt x="921" y="483"/>
                    </a:lnTo>
                    <a:lnTo>
                      <a:pt x="918" y="504"/>
                    </a:lnTo>
                    <a:lnTo>
                      <a:pt x="916" y="527"/>
                    </a:lnTo>
                    <a:lnTo>
                      <a:pt x="911" y="546"/>
                    </a:lnTo>
                    <a:lnTo>
                      <a:pt x="902" y="587"/>
                    </a:lnTo>
                    <a:lnTo>
                      <a:pt x="890" y="624"/>
                    </a:lnTo>
                    <a:lnTo>
                      <a:pt x="890" y="624"/>
                    </a:lnTo>
                    <a:lnTo>
                      <a:pt x="903" y="618"/>
                    </a:lnTo>
                    <a:lnTo>
                      <a:pt x="917" y="612"/>
                    </a:lnTo>
                    <a:lnTo>
                      <a:pt x="931" y="608"/>
                    </a:lnTo>
                    <a:lnTo>
                      <a:pt x="945" y="605"/>
                    </a:lnTo>
                    <a:lnTo>
                      <a:pt x="960" y="604"/>
                    </a:lnTo>
                    <a:lnTo>
                      <a:pt x="976" y="603"/>
                    </a:lnTo>
                    <a:lnTo>
                      <a:pt x="1008" y="603"/>
                    </a:lnTo>
                    <a:lnTo>
                      <a:pt x="1041" y="605"/>
                    </a:lnTo>
                    <a:lnTo>
                      <a:pt x="1074" y="610"/>
                    </a:lnTo>
                    <a:lnTo>
                      <a:pt x="1142" y="619"/>
                    </a:lnTo>
                    <a:lnTo>
                      <a:pt x="1142" y="619"/>
                    </a:lnTo>
                    <a:lnTo>
                      <a:pt x="1178" y="622"/>
                    </a:lnTo>
                    <a:lnTo>
                      <a:pt x="1215" y="625"/>
                    </a:lnTo>
                    <a:lnTo>
                      <a:pt x="1252" y="627"/>
                    </a:lnTo>
                    <a:lnTo>
                      <a:pt x="1292" y="627"/>
                    </a:lnTo>
                    <a:lnTo>
                      <a:pt x="1292" y="627"/>
                    </a:lnTo>
                    <a:lnTo>
                      <a:pt x="1314" y="627"/>
                    </a:lnTo>
                    <a:lnTo>
                      <a:pt x="1338" y="629"/>
                    </a:lnTo>
                    <a:lnTo>
                      <a:pt x="1361" y="632"/>
                    </a:lnTo>
                    <a:lnTo>
                      <a:pt x="1383" y="634"/>
                    </a:lnTo>
                    <a:lnTo>
                      <a:pt x="1383" y="634"/>
                    </a:lnTo>
                    <a:lnTo>
                      <a:pt x="1401" y="634"/>
                    </a:lnTo>
                    <a:lnTo>
                      <a:pt x="1422" y="635"/>
                    </a:lnTo>
                    <a:lnTo>
                      <a:pt x="1466" y="638"/>
                    </a:lnTo>
                    <a:lnTo>
                      <a:pt x="1487" y="639"/>
                    </a:lnTo>
                    <a:lnTo>
                      <a:pt x="1509" y="639"/>
                    </a:lnTo>
                    <a:lnTo>
                      <a:pt x="1529" y="638"/>
                    </a:lnTo>
                    <a:lnTo>
                      <a:pt x="1549" y="634"/>
                    </a:lnTo>
                    <a:lnTo>
                      <a:pt x="1549" y="634"/>
                    </a:lnTo>
                    <a:lnTo>
                      <a:pt x="1557" y="636"/>
                    </a:lnTo>
                    <a:lnTo>
                      <a:pt x="1564" y="638"/>
                    </a:lnTo>
                    <a:lnTo>
                      <a:pt x="1570" y="639"/>
                    </a:lnTo>
                    <a:lnTo>
                      <a:pt x="1578" y="638"/>
                    </a:lnTo>
                    <a:lnTo>
                      <a:pt x="1578" y="638"/>
                    </a:lnTo>
                    <a:lnTo>
                      <a:pt x="1588" y="645"/>
                    </a:lnTo>
                    <a:lnTo>
                      <a:pt x="1596" y="652"/>
                    </a:lnTo>
                    <a:lnTo>
                      <a:pt x="1606" y="659"/>
                    </a:lnTo>
                    <a:lnTo>
                      <a:pt x="1617" y="664"/>
                    </a:lnTo>
                    <a:lnTo>
                      <a:pt x="1617" y="664"/>
                    </a:lnTo>
                    <a:lnTo>
                      <a:pt x="1623" y="676"/>
                    </a:lnTo>
                    <a:lnTo>
                      <a:pt x="1629" y="688"/>
                    </a:lnTo>
                    <a:lnTo>
                      <a:pt x="1633" y="702"/>
                    </a:lnTo>
                    <a:lnTo>
                      <a:pt x="1634" y="718"/>
                    </a:lnTo>
                    <a:lnTo>
                      <a:pt x="1636" y="733"/>
                    </a:lnTo>
                    <a:lnTo>
                      <a:pt x="1633" y="749"/>
                    </a:lnTo>
                    <a:lnTo>
                      <a:pt x="1630" y="763"/>
                    </a:lnTo>
                    <a:lnTo>
                      <a:pt x="1624" y="777"/>
                    </a:lnTo>
                    <a:lnTo>
                      <a:pt x="1624" y="777"/>
                    </a:lnTo>
                    <a:lnTo>
                      <a:pt x="1639" y="778"/>
                    </a:lnTo>
                    <a:lnTo>
                      <a:pt x="1658" y="778"/>
                    </a:lnTo>
                    <a:lnTo>
                      <a:pt x="1689" y="778"/>
                    </a:lnTo>
                    <a:lnTo>
                      <a:pt x="1689" y="778"/>
                    </a:lnTo>
                    <a:lnTo>
                      <a:pt x="1699" y="788"/>
                    </a:lnTo>
                    <a:lnTo>
                      <a:pt x="1707" y="799"/>
                    </a:lnTo>
                    <a:lnTo>
                      <a:pt x="1716" y="812"/>
                    </a:lnTo>
                    <a:lnTo>
                      <a:pt x="1723" y="826"/>
                    </a:lnTo>
                    <a:lnTo>
                      <a:pt x="1728" y="841"/>
                    </a:lnTo>
                    <a:lnTo>
                      <a:pt x="1733" y="857"/>
                    </a:lnTo>
                    <a:lnTo>
                      <a:pt x="1737" y="874"/>
                    </a:lnTo>
                    <a:lnTo>
                      <a:pt x="1740" y="890"/>
                    </a:lnTo>
                    <a:lnTo>
                      <a:pt x="1741" y="909"/>
                    </a:lnTo>
                    <a:lnTo>
                      <a:pt x="1741" y="927"/>
                    </a:lnTo>
                    <a:lnTo>
                      <a:pt x="1741" y="945"/>
                    </a:lnTo>
                    <a:lnTo>
                      <a:pt x="1740" y="962"/>
                    </a:lnTo>
                    <a:lnTo>
                      <a:pt x="1738" y="980"/>
                    </a:lnTo>
                    <a:lnTo>
                      <a:pt x="1734" y="999"/>
                    </a:lnTo>
                    <a:lnTo>
                      <a:pt x="1730" y="1015"/>
                    </a:lnTo>
                    <a:lnTo>
                      <a:pt x="1726" y="1032"/>
                    </a:lnTo>
                    <a:lnTo>
                      <a:pt x="1726" y="1032"/>
                    </a:lnTo>
                    <a:lnTo>
                      <a:pt x="1671" y="1076"/>
                    </a:lnTo>
                    <a:lnTo>
                      <a:pt x="1616" y="1119"/>
                    </a:lnTo>
                    <a:lnTo>
                      <a:pt x="1560" y="1161"/>
                    </a:lnTo>
                    <a:lnTo>
                      <a:pt x="1504" y="1204"/>
                    </a:lnTo>
                    <a:lnTo>
                      <a:pt x="1446" y="1244"/>
                    </a:lnTo>
                    <a:lnTo>
                      <a:pt x="1389" y="1285"/>
                    </a:lnTo>
                    <a:lnTo>
                      <a:pt x="1271" y="1364"/>
                    </a:lnTo>
                    <a:lnTo>
                      <a:pt x="1271" y="1364"/>
                    </a:lnTo>
                    <a:lnTo>
                      <a:pt x="1268" y="1371"/>
                    </a:lnTo>
                    <a:lnTo>
                      <a:pt x="1267" y="1373"/>
                    </a:lnTo>
                    <a:lnTo>
                      <a:pt x="1264" y="1376"/>
                    </a:lnTo>
                    <a:lnTo>
                      <a:pt x="1264" y="1376"/>
                    </a:lnTo>
                    <a:lnTo>
                      <a:pt x="1259" y="1376"/>
                    </a:lnTo>
                    <a:lnTo>
                      <a:pt x="1258" y="1376"/>
                    </a:lnTo>
                    <a:lnTo>
                      <a:pt x="1255" y="1378"/>
                    </a:lnTo>
                    <a:lnTo>
                      <a:pt x="1251" y="1378"/>
                    </a:lnTo>
                    <a:lnTo>
                      <a:pt x="1251" y="1378"/>
                    </a:lnTo>
                    <a:lnTo>
                      <a:pt x="1224" y="1399"/>
                    </a:lnTo>
                    <a:lnTo>
                      <a:pt x="1194" y="1420"/>
                    </a:lnTo>
                    <a:lnTo>
                      <a:pt x="1129" y="1458"/>
                    </a:lnTo>
                    <a:lnTo>
                      <a:pt x="1129" y="1458"/>
                    </a:lnTo>
                    <a:lnTo>
                      <a:pt x="1119" y="1466"/>
                    </a:lnTo>
                    <a:lnTo>
                      <a:pt x="1108" y="1475"/>
                    </a:lnTo>
                    <a:lnTo>
                      <a:pt x="1097" y="1482"/>
                    </a:lnTo>
                    <a:lnTo>
                      <a:pt x="1091" y="1484"/>
                    </a:lnTo>
                    <a:lnTo>
                      <a:pt x="1085" y="1486"/>
                    </a:lnTo>
                    <a:lnTo>
                      <a:pt x="1085" y="1486"/>
                    </a:lnTo>
                    <a:lnTo>
                      <a:pt x="1078" y="1487"/>
                    </a:lnTo>
                    <a:lnTo>
                      <a:pt x="1073" y="1487"/>
                    </a:lnTo>
                    <a:lnTo>
                      <a:pt x="1059" y="1484"/>
                    </a:lnTo>
                    <a:lnTo>
                      <a:pt x="1045" y="1480"/>
                    </a:lnTo>
                    <a:lnTo>
                      <a:pt x="1029" y="1477"/>
                    </a:lnTo>
                    <a:lnTo>
                      <a:pt x="1029" y="1477"/>
                    </a:lnTo>
                    <a:lnTo>
                      <a:pt x="1017" y="1476"/>
                    </a:lnTo>
                    <a:lnTo>
                      <a:pt x="1004" y="1477"/>
                    </a:lnTo>
                    <a:lnTo>
                      <a:pt x="990" y="1477"/>
                    </a:lnTo>
                    <a:lnTo>
                      <a:pt x="977" y="1477"/>
                    </a:lnTo>
                    <a:lnTo>
                      <a:pt x="977" y="1477"/>
                    </a:lnTo>
                    <a:lnTo>
                      <a:pt x="965" y="1476"/>
                    </a:lnTo>
                    <a:lnTo>
                      <a:pt x="951" y="1473"/>
                    </a:lnTo>
                    <a:lnTo>
                      <a:pt x="938" y="1470"/>
                    </a:lnTo>
                    <a:lnTo>
                      <a:pt x="924" y="1469"/>
                    </a:lnTo>
                    <a:lnTo>
                      <a:pt x="924" y="1469"/>
                    </a:lnTo>
                    <a:lnTo>
                      <a:pt x="814" y="1459"/>
                    </a:lnTo>
                    <a:lnTo>
                      <a:pt x="705" y="1449"/>
                    </a:lnTo>
                    <a:lnTo>
                      <a:pt x="705" y="1449"/>
                    </a:lnTo>
                    <a:lnTo>
                      <a:pt x="615" y="1442"/>
                    </a:lnTo>
                    <a:lnTo>
                      <a:pt x="574" y="1438"/>
                    </a:lnTo>
                    <a:lnTo>
                      <a:pt x="535" y="1434"/>
                    </a:lnTo>
                    <a:lnTo>
                      <a:pt x="535" y="1434"/>
                    </a:lnTo>
                    <a:lnTo>
                      <a:pt x="496" y="1427"/>
                    </a:lnTo>
                    <a:lnTo>
                      <a:pt x="455" y="1418"/>
                    </a:lnTo>
                    <a:lnTo>
                      <a:pt x="413" y="1409"/>
                    </a:lnTo>
                    <a:lnTo>
                      <a:pt x="368" y="1400"/>
                    </a:lnTo>
                    <a:lnTo>
                      <a:pt x="368" y="1400"/>
                    </a:lnTo>
                    <a:lnTo>
                      <a:pt x="302" y="1389"/>
                    </a:lnTo>
                    <a:lnTo>
                      <a:pt x="236" y="1376"/>
                    </a:lnTo>
                    <a:lnTo>
                      <a:pt x="236" y="1376"/>
                    </a:lnTo>
                    <a:lnTo>
                      <a:pt x="202" y="1369"/>
                    </a:lnTo>
                    <a:lnTo>
                      <a:pt x="167" y="1362"/>
                    </a:lnTo>
                    <a:lnTo>
                      <a:pt x="132" y="1354"/>
                    </a:lnTo>
                    <a:lnTo>
                      <a:pt x="94" y="1347"/>
                    </a:lnTo>
                    <a:lnTo>
                      <a:pt x="94" y="1347"/>
                    </a:lnTo>
                    <a:lnTo>
                      <a:pt x="77" y="1344"/>
                    </a:lnTo>
                    <a:lnTo>
                      <a:pt x="61" y="1343"/>
                    </a:lnTo>
                    <a:lnTo>
                      <a:pt x="61" y="1343"/>
                    </a:lnTo>
                    <a:lnTo>
                      <a:pt x="47" y="1338"/>
                    </a:lnTo>
                    <a:lnTo>
                      <a:pt x="40" y="1337"/>
                    </a:lnTo>
                    <a:lnTo>
                      <a:pt x="33" y="1336"/>
                    </a:lnTo>
                    <a:lnTo>
                      <a:pt x="33" y="1336"/>
                    </a:lnTo>
                    <a:lnTo>
                      <a:pt x="24" y="1337"/>
                    </a:lnTo>
                    <a:lnTo>
                      <a:pt x="17" y="1338"/>
                    </a:lnTo>
                    <a:lnTo>
                      <a:pt x="10" y="1338"/>
                    </a:lnTo>
                    <a:lnTo>
                      <a:pt x="4" y="1338"/>
                    </a:lnTo>
                    <a:lnTo>
                      <a:pt x="0" y="1336"/>
                    </a:lnTo>
                    <a:lnTo>
                      <a:pt x="0" y="1336"/>
                    </a:lnTo>
                    <a:lnTo>
                      <a:pt x="0" y="1324"/>
                    </a:lnTo>
                    <a:lnTo>
                      <a:pt x="3" y="1314"/>
                    </a:lnTo>
                    <a:lnTo>
                      <a:pt x="9" y="1305"/>
                    </a:lnTo>
                    <a:lnTo>
                      <a:pt x="16" y="1298"/>
                    </a:lnTo>
                    <a:lnTo>
                      <a:pt x="24" y="1291"/>
                    </a:lnTo>
                    <a:lnTo>
                      <a:pt x="34" y="1285"/>
                    </a:lnTo>
                    <a:lnTo>
                      <a:pt x="44" y="1282"/>
                    </a:lnTo>
                    <a:lnTo>
                      <a:pt x="54" y="1279"/>
                    </a:lnTo>
                    <a:lnTo>
                      <a:pt x="54" y="1279"/>
                    </a:lnTo>
                    <a:lnTo>
                      <a:pt x="55" y="1277"/>
                    </a:lnTo>
                    <a:lnTo>
                      <a:pt x="54" y="1272"/>
                    </a:lnTo>
                    <a:lnTo>
                      <a:pt x="51" y="1267"/>
                    </a:lnTo>
                    <a:lnTo>
                      <a:pt x="47" y="1263"/>
                    </a:lnTo>
                    <a:lnTo>
                      <a:pt x="44" y="1260"/>
                    </a:lnTo>
                    <a:lnTo>
                      <a:pt x="44" y="1256"/>
                    </a:lnTo>
                    <a:lnTo>
                      <a:pt x="44" y="1256"/>
                    </a:lnTo>
                    <a:lnTo>
                      <a:pt x="44" y="1248"/>
                    </a:lnTo>
                    <a:lnTo>
                      <a:pt x="45" y="1243"/>
                    </a:lnTo>
                    <a:lnTo>
                      <a:pt x="48" y="1237"/>
                    </a:lnTo>
                    <a:lnTo>
                      <a:pt x="51" y="1233"/>
                    </a:lnTo>
                    <a:lnTo>
                      <a:pt x="59" y="1223"/>
                    </a:lnTo>
                    <a:lnTo>
                      <a:pt x="66" y="1213"/>
                    </a:lnTo>
                    <a:lnTo>
                      <a:pt x="66" y="1213"/>
                    </a:lnTo>
                    <a:lnTo>
                      <a:pt x="63" y="1208"/>
                    </a:lnTo>
                    <a:lnTo>
                      <a:pt x="62" y="1201"/>
                    </a:lnTo>
                    <a:lnTo>
                      <a:pt x="61" y="1190"/>
                    </a:lnTo>
                    <a:lnTo>
                      <a:pt x="62" y="1177"/>
                    </a:lnTo>
                    <a:lnTo>
                      <a:pt x="63" y="1164"/>
                    </a:lnTo>
                    <a:lnTo>
                      <a:pt x="65" y="1153"/>
                    </a:lnTo>
                    <a:lnTo>
                      <a:pt x="65" y="1142"/>
                    </a:lnTo>
                    <a:lnTo>
                      <a:pt x="62" y="1131"/>
                    </a:lnTo>
                    <a:lnTo>
                      <a:pt x="59" y="1126"/>
                    </a:lnTo>
                    <a:lnTo>
                      <a:pt x="56" y="1121"/>
                    </a:lnTo>
                    <a:lnTo>
                      <a:pt x="56" y="1121"/>
                    </a:lnTo>
                    <a:lnTo>
                      <a:pt x="56" y="1117"/>
                    </a:lnTo>
                    <a:lnTo>
                      <a:pt x="59" y="1112"/>
                    </a:lnTo>
                    <a:lnTo>
                      <a:pt x="61" y="1109"/>
                    </a:lnTo>
                    <a:lnTo>
                      <a:pt x="63" y="1105"/>
                    </a:lnTo>
                    <a:lnTo>
                      <a:pt x="63" y="1105"/>
                    </a:lnTo>
                    <a:lnTo>
                      <a:pt x="45" y="1105"/>
                    </a:lnTo>
                    <a:lnTo>
                      <a:pt x="30" y="1104"/>
                    </a:lnTo>
                    <a:lnTo>
                      <a:pt x="23" y="1101"/>
                    </a:lnTo>
                    <a:lnTo>
                      <a:pt x="17" y="1100"/>
                    </a:lnTo>
                    <a:lnTo>
                      <a:pt x="10" y="1095"/>
                    </a:lnTo>
                    <a:lnTo>
                      <a:pt x="4" y="1091"/>
                    </a:lnTo>
                    <a:lnTo>
                      <a:pt x="4" y="1091"/>
                    </a:lnTo>
                    <a:lnTo>
                      <a:pt x="7" y="1079"/>
                    </a:lnTo>
                    <a:lnTo>
                      <a:pt x="9" y="1073"/>
                    </a:lnTo>
                    <a:lnTo>
                      <a:pt x="12" y="1066"/>
                    </a:lnTo>
                    <a:lnTo>
                      <a:pt x="12" y="1066"/>
                    </a:lnTo>
                    <a:lnTo>
                      <a:pt x="47" y="1052"/>
                    </a:lnTo>
                    <a:lnTo>
                      <a:pt x="83" y="1038"/>
                    </a:lnTo>
                    <a:lnTo>
                      <a:pt x="120" y="1022"/>
                    </a:lnTo>
                    <a:lnTo>
                      <a:pt x="138" y="1015"/>
                    </a:lnTo>
                    <a:lnTo>
                      <a:pt x="153" y="1007"/>
                    </a:lnTo>
                    <a:lnTo>
                      <a:pt x="153" y="1007"/>
                    </a:lnTo>
                    <a:lnTo>
                      <a:pt x="148" y="1004"/>
                    </a:lnTo>
                    <a:lnTo>
                      <a:pt x="141" y="1003"/>
                    </a:lnTo>
                    <a:lnTo>
                      <a:pt x="124" y="1001"/>
                    </a:lnTo>
                    <a:lnTo>
                      <a:pt x="106" y="1000"/>
                    </a:lnTo>
                    <a:lnTo>
                      <a:pt x="87" y="999"/>
                    </a:lnTo>
                    <a:lnTo>
                      <a:pt x="87" y="999"/>
                    </a:lnTo>
                    <a:lnTo>
                      <a:pt x="76" y="994"/>
                    </a:lnTo>
                    <a:lnTo>
                      <a:pt x="66" y="992"/>
                    </a:lnTo>
                    <a:lnTo>
                      <a:pt x="66" y="992"/>
                    </a:lnTo>
                    <a:lnTo>
                      <a:pt x="55" y="990"/>
                    </a:lnTo>
                    <a:lnTo>
                      <a:pt x="44" y="990"/>
                    </a:lnTo>
                    <a:lnTo>
                      <a:pt x="40" y="989"/>
                    </a:lnTo>
                    <a:lnTo>
                      <a:pt x="37" y="986"/>
                    </a:lnTo>
                    <a:lnTo>
                      <a:pt x="34" y="980"/>
                    </a:lnTo>
                    <a:lnTo>
                      <a:pt x="33" y="973"/>
                    </a:lnTo>
                    <a:lnTo>
                      <a:pt x="33" y="973"/>
                    </a:lnTo>
                    <a:lnTo>
                      <a:pt x="41" y="966"/>
                    </a:lnTo>
                    <a:lnTo>
                      <a:pt x="49" y="958"/>
                    </a:lnTo>
                    <a:lnTo>
                      <a:pt x="59" y="952"/>
                    </a:lnTo>
                    <a:lnTo>
                      <a:pt x="72" y="948"/>
                    </a:lnTo>
                    <a:lnTo>
                      <a:pt x="72" y="948"/>
                    </a:lnTo>
                    <a:lnTo>
                      <a:pt x="73" y="938"/>
                    </a:lnTo>
                    <a:lnTo>
                      <a:pt x="76" y="928"/>
                    </a:lnTo>
                    <a:lnTo>
                      <a:pt x="85" y="914"/>
                    </a:lnTo>
                    <a:lnTo>
                      <a:pt x="87" y="906"/>
                    </a:lnTo>
                    <a:lnTo>
                      <a:pt x="90" y="899"/>
                    </a:lnTo>
                    <a:lnTo>
                      <a:pt x="90" y="890"/>
                    </a:lnTo>
                    <a:lnTo>
                      <a:pt x="87" y="881"/>
                    </a:lnTo>
                    <a:lnTo>
                      <a:pt x="87" y="881"/>
                    </a:lnTo>
                    <a:lnTo>
                      <a:pt x="87" y="878"/>
                    </a:lnTo>
                    <a:lnTo>
                      <a:pt x="89" y="875"/>
                    </a:lnTo>
                    <a:lnTo>
                      <a:pt x="92" y="871"/>
                    </a:lnTo>
                    <a:lnTo>
                      <a:pt x="94" y="867"/>
                    </a:lnTo>
                    <a:lnTo>
                      <a:pt x="96" y="864"/>
                    </a:lnTo>
                    <a:lnTo>
                      <a:pt x="96" y="860"/>
                    </a:lnTo>
                    <a:lnTo>
                      <a:pt x="96" y="860"/>
                    </a:lnTo>
                    <a:lnTo>
                      <a:pt x="87" y="847"/>
                    </a:lnTo>
                    <a:lnTo>
                      <a:pt x="85" y="843"/>
                    </a:lnTo>
                    <a:lnTo>
                      <a:pt x="85" y="840"/>
                    </a:lnTo>
                    <a:lnTo>
                      <a:pt x="85" y="836"/>
                    </a:lnTo>
                    <a:lnTo>
                      <a:pt x="87" y="833"/>
                    </a:lnTo>
                    <a:lnTo>
                      <a:pt x="87" y="833"/>
                    </a:lnTo>
                    <a:lnTo>
                      <a:pt x="79" y="830"/>
                    </a:lnTo>
                    <a:lnTo>
                      <a:pt x="73" y="826"/>
                    </a:lnTo>
                    <a:lnTo>
                      <a:pt x="66" y="822"/>
                    </a:lnTo>
                    <a:lnTo>
                      <a:pt x="61" y="816"/>
                    </a:lnTo>
                    <a:lnTo>
                      <a:pt x="61" y="816"/>
                    </a:lnTo>
                    <a:lnTo>
                      <a:pt x="65" y="810"/>
                    </a:lnTo>
                    <a:lnTo>
                      <a:pt x="68" y="802"/>
                    </a:lnTo>
                    <a:lnTo>
                      <a:pt x="72" y="795"/>
                    </a:lnTo>
                    <a:lnTo>
                      <a:pt x="73" y="791"/>
                    </a:lnTo>
                    <a:lnTo>
                      <a:pt x="76" y="788"/>
                    </a:lnTo>
                    <a:lnTo>
                      <a:pt x="76" y="788"/>
                    </a:lnTo>
                    <a:lnTo>
                      <a:pt x="85" y="785"/>
                    </a:lnTo>
                    <a:lnTo>
                      <a:pt x="93" y="782"/>
                    </a:lnTo>
                    <a:lnTo>
                      <a:pt x="115" y="780"/>
                    </a:lnTo>
                    <a:lnTo>
                      <a:pt x="139" y="777"/>
                    </a:lnTo>
                    <a:lnTo>
                      <a:pt x="159" y="774"/>
                    </a:lnTo>
                    <a:lnTo>
                      <a:pt x="159" y="774"/>
                    </a:lnTo>
                    <a:lnTo>
                      <a:pt x="226" y="761"/>
                    </a:lnTo>
                    <a:lnTo>
                      <a:pt x="289" y="750"/>
                    </a:lnTo>
                    <a:lnTo>
                      <a:pt x="319" y="743"/>
                    </a:lnTo>
                    <a:lnTo>
                      <a:pt x="348" y="735"/>
                    </a:lnTo>
                    <a:lnTo>
                      <a:pt x="378" y="725"/>
                    </a:lnTo>
                    <a:lnTo>
                      <a:pt x="406" y="714"/>
                    </a:lnTo>
                    <a:lnTo>
                      <a:pt x="406" y="714"/>
                    </a:lnTo>
                    <a:lnTo>
                      <a:pt x="388" y="694"/>
                    </a:lnTo>
                    <a:lnTo>
                      <a:pt x="372" y="671"/>
                    </a:lnTo>
                    <a:lnTo>
                      <a:pt x="355" y="646"/>
                    </a:lnTo>
                    <a:lnTo>
                      <a:pt x="341" y="621"/>
                    </a:lnTo>
                    <a:lnTo>
                      <a:pt x="341" y="621"/>
                    </a:lnTo>
                    <a:lnTo>
                      <a:pt x="327" y="594"/>
                    </a:lnTo>
                    <a:lnTo>
                      <a:pt x="315" y="565"/>
                    </a:lnTo>
                    <a:lnTo>
                      <a:pt x="311" y="549"/>
                    </a:lnTo>
                    <a:lnTo>
                      <a:pt x="306" y="534"/>
                    </a:lnTo>
                    <a:lnTo>
                      <a:pt x="302" y="518"/>
                    </a:lnTo>
                    <a:lnTo>
                      <a:pt x="301" y="503"/>
                    </a:lnTo>
                    <a:lnTo>
                      <a:pt x="301" y="503"/>
                    </a:lnTo>
                    <a:lnTo>
                      <a:pt x="299" y="488"/>
                    </a:lnTo>
                    <a:lnTo>
                      <a:pt x="299" y="472"/>
                    </a:lnTo>
                    <a:lnTo>
                      <a:pt x="302" y="440"/>
                    </a:lnTo>
                    <a:lnTo>
                      <a:pt x="306" y="407"/>
                    </a:lnTo>
                    <a:lnTo>
                      <a:pt x="313" y="378"/>
                    </a:lnTo>
                    <a:lnTo>
                      <a:pt x="313" y="378"/>
                    </a:lnTo>
                    <a:lnTo>
                      <a:pt x="319" y="354"/>
                    </a:lnTo>
                    <a:lnTo>
                      <a:pt x="327" y="332"/>
                    </a:lnTo>
                    <a:lnTo>
                      <a:pt x="339" y="311"/>
                    </a:lnTo>
                    <a:lnTo>
                      <a:pt x="353" y="291"/>
                    </a:lnTo>
                    <a:lnTo>
                      <a:pt x="361" y="283"/>
                    </a:lnTo>
                    <a:lnTo>
                      <a:pt x="369" y="276"/>
                    </a:lnTo>
                    <a:lnTo>
                      <a:pt x="378" y="267"/>
                    </a:lnTo>
                    <a:lnTo>
                      <a:pt x="388" y="261"/>
                    </a:lnTo>
                    <a:lnTo>
                      <a:pt x="398" y="256"/>
                    </a:lnTo>
                    <a:lnTo>
                      <a:pt x="407" y="252"/>
                    </a:lnTo>
                    <a:lnTo>
                      <a:pt x="419" y="247"/>
                    </a:lnTo>
                    <a:lnTo>
                      <a:pt x="430" y="245"/>
                    </a:lnTo>
                    <a:lnTo>
                      <a:pt x="430" y="245"/>
                    </a:lnTo>
                    <a:lnTo>
                      <a:pt x="435" y="245"/>
                    </a:lnTo>
                    <a:lnTo>
                      <a:pt x="442" y="245"/>
                    </a:lnTo>
                    <a:lnTo>
                      <a:pt x="457" y="245"/>
                    </a:lnTo>
                    <a:lnTo>
                      <a:pt x="457" y="245"/>
                    </a:lnTo>
                    <a:lnTo>
                      <a:pt x="469" y="242"/>
                    </a:lnTo>
                    <a:lnTo>
                      <a:pt x="480" y="239"/>
                    </a:lnTo>
                    <a:lnTo>
                      <a:pt x="480" y="239"/>
                    </a:lnTo>
                    <a:lnTo>
                      <a:pt x="493" y="239"/>
                    </a:lnTo>
                    <a:lnTo>
                      <a:pt x="506" y="240"/>
                    </a:lnTo>
                    <a:lnTo>
                      <a:pt x="531" y="245"/>
                    </a:lnTo>
                    <a:lnTo>
                      <a:pt x="556" y="250"/>
                    </a:lnTo>
                    <a:lnTo>
                      <a:pt x="580" y="256"/>
                    </a:lnTo>
                    <a:lnTo>
                      <a:pt x="580" y="256"/>
                    </a:lnTo>
                    <a:lnTo>
                      <a:pt x="576" y="233"/>
                    </a:lnTo>
                    <a:lnTo>
                      <a:pt x="573" y="211"/>
                    </a:lnTo>
                    <a:lnTo>
                      <a:pt x="572" y="160"/>
                    </a:lnTo>
                    <a:lnTo>
                      <a:pt x="572" y="160"/>
                    </a:lnTo>
                    <a:lnTo>
                      <a:pt x="570" y="146"/>
                    </a:lnTo>
                    <a:lnTo>
                      <a:pt x="569" y="131"/>
                    </a:lnTo>
                    <a:lnTo>
                      <a:pt x="566" y="117"/>
                    </a:lnTo>
                    <a:lnTo>
                      <a:pt x="566" y="101"/>
                    </a:lnTo>
                    <a:lnTo>
                      <a:pt x="566" y="101"/>
                    </a:lnTo>
                    <a:lnTo>
                      <a:pt x="567" y="90"/>
                    </a:lnTo>
                    <a:lnTo>
                      <a:pt x="570" y="79"/>
                    </a:lnTo>
                    <a:lnTo>
                      <a:pt x="572" y="68"/>
                    </a:lnTo>
                    <a:lnTo>
                      <a:pt x="573" y="58"/>
                    </a:lnTo>
                    <a:lnTo>
                      <a:pt x="573" y="58"/>
                    </a:lnTo>
                    <a:lnTo>
                      <a:pt x="572" y="48"/>
                    </a:lnTo>
                    <a:lnTo>
                      <a:pt x="570" y="40"/>
                    </a:lnTo>
                    <a:lnTo>
                      <a:pt x="572" y="31"/>
                    </a:lnTo>
                    <a:lnTo>
                      <a:pt x="573" y="28"/>
                    </a:lnTo>
                    <a:lnTo>
                      <a:pt x="574" y="24"/>
                    </a:lnTo>
                    <a:lnTo>
                      <a:pt x="574" y="24"/>
                    </a:lnTo>
                    <a:lnTo>
                      <a:pt x="587" y="21"/>
                    </a:lnTo>
                    <a:lnTo>
                      <a:pt x="600" y="20"/>
                    </a:lnTo>
                    <a:lnTo>
                      <a:pt x="607" y="20"/>
                    </a:lnTo>
                    <a:lnTo>
                      <a:pt x="612" y="21"/>
                    </a:lnTo>
                    <a:lnTo>
                      <a:pt x="618" y="24"/>
                    </a:lnTo>
                    <a:lnTo>
                      <a:pt x="624" y="28"/>
                    </a:lnTo>
                    <a:lnTo>
                      <a:pt x="624" y="28"/>
                    </a:lnTo>
                    <a:lnTo>
                      <a:pt x="622" y="41"/>
                    </a:lnTo>
                    <a:lnTo>
                      <a:pt x="619" y="54"/>
                    </a:lnTo>
                    <a:lnTo>
                      <a:pt x="614" y="80"/>
                    </a:lnTo>
                    <a:lnTo>
                      <a:pt x="607" y="107"/>
                    </a:lnTo>
                    <a:lnTo>
                      <a:pt x="604" y="121"/>
                    </a:lnTo>
                    <a:lnTo>
                      <a:pt x="603" y="137"/>
                    </a:lnTo>
                    <a:lnTo>
                      <a:pt x="603" y="137"/>
                    </a:lnTo>
                    <a:lnTo>
                      <a:pt x="601" y="174"/>
                    </a:lnTo>
                    <a:lnTo>
                      <a:pt x="600" y="214"/>
                    </a:lnTo>
                    <a:lnTo>
                      <a:pt x="600" y="214"/>
                    </a:lnTo>
                    <a:lnTo>
                      <a:pt x="601" y="214"/>
                    </a:lnTo>
                    <a:lnTo>
                      <a:pt x="603" y="215"/>
                    </a:lnTo>
                    <a:lnTo>
                      <a:pt x="603" y="215"/>
                    </a:lnTo>
                    <a:lnTo>
                      <a:pt x="605" y="195"/>
                    </a:lnTo>
                    <a:lnTo>
                      <a:pt x="607" y="177"/>
                    </a:lnTo>
                    <a:lnTo>
                      <a:pt x="611" y="160"/>
                    </a:lnTo>
                    <a:lnTo>
                      <a:pt x="615" y="152"/>
                    </a:lnTo>
                    <a:lnTo>
                      <a:pt x="619" y="145"/>
                    </a:lnTo>
                    <a:lnTo>
                      <a:pt x="619" y="145"/>
                    </a:lnTo>
                    <a:lnTo>
                      <a:pt x="624" y="141"/>
                    </a:lnTo>
                    <a:lnTo>
                      <a:pt x="629" y="135"/>
                    </a:lnTo>
                    <a:lnTo>
                      <a:pt x="642" y="128"/>
                    </a:lnTo>
                    <a:lnTo>
                      <a:pt x="642" y="128"/>
                    </a:lnTo>
                    <a:lnTo>
                      <a:pt x="652" y="118"/>
                    </a:lnTo>
                    <a:lnTo>
                      <a:pt x="652" y="118"/>
                    </a:lnTo>
                    <a:lnTo>
                      <a:pt x="657" y="111"/>
                    </a:lnTo>
                    <a:lnTo>
                      <a:pt x="661" y="101"/>
                    </a:lnTo>
                    <a:lnTo>
                      <a:pt x="664" y="92"/>
                    </a:lnTo>
                    <a:lnTo>
                      <a:pt x="670" y="82"/>
                    </a:lnTo>
                    <a:lnTo>
                      <a:pt x="670" y="82"/>
                    </a:lnTo>
                    <a:lnTo>
                      <a:pt x="676" y="75"/>
                    </a:lnTo>
                    <a:lnTo>
                      <a:pt x="683" y="68"/>
                    </a:lnTo>
                    <a:lnTo>
                      <a:pt x="691" y="62"/>
                    </a:lnTo>
                    <a:lnTo>
                      <a:pt x="698" y="58"/>
                    </a:lnTo>
                    <a:lnTo>
                      <a:pt x="698" y="58"/>
                    </a:lnTo>
                    <a:lnTo>
                      <a:pt x="704" y="56"/>
                    </a:lnTo>
                    <a:lnTo>
                      <a:pt x="709" y="55"/>
                    </a:lnTo>
                    <a:lnTo>
                      <a:pt x="720" y="54"/>
                    </a:lnTo>
                    <a:lnTo>
                      <a:pt x="732" y="54"/>
                    </a:lnTo>
                    <a:lnTo>
                      <a:pt x="737" y="52"/>
                    </a:lnTo>
                    <a:lnTo>
                      <a:pt x="743" y="49"/>
                    </a:lnTo>
                    <a:lnTo>
                      <a:pt x="743" y="49"/>
                    </a:lnTo>
                    <a:lnTo>
                      <a:pt x="749" y="44"/>
                    </a:lnTo>
                    <a:lnTo>
                      <a:pt x="754" y="40"/>
                    </a:lnTo>
                    <a:lnTo>
                      <a:pt x="763" y="28"/>
                    </a:lnTo>
                    <a:lnTo>
                      <a:pt x="771" y="17"/>
                    </a:lnTo>
                    <a:lnTo>
                      <a:pt x="775" y="13"/>
                    </a:lnTo>
                    <a:lnTo>
                      <a:pt x="781" y="9"/>
                    </a:lnTo>
                    <a:lnTo>
                      <a:pt x="781" y="9"/>
                    </a:lnTo>
                    <a:lnTo>
                      <a:pt x="789" y="6"/>
                    </a:lnTo>
                    <a:lnTo>
                      <a:pt x="799" y="3"/>
                    </a:lnTo>
                    <a:lnTo>
                      <a:pt x="809" y="0"/>
                    </a:lnTo>
                    <a:lnTo>
                      <a:pt x="819" y="0"/>
                    </a:lnTo>
                    <a:lnTo>
                      <a:pt x="829" y="0"/>
                    </a:lnTo>
                    <a:lnTo>
                      <a:pt x="838" y="2"/>
                    </a:lnTo>
                    <a:lnTo>
                      <a:pt x="847" y="5"/>
                    </a:lnTo>
                    <a:lnTo>
                      <a:pt x="855" y="9"/>
                    </a:lnTo>
                    <a:lnTo>
                      <a:pt x="855" y="9"/>
                    </a:lnTo>
                    <a:lnTo>
                      <a:pt x="862" y="16"/>
                    </a:lnTo>
                    <a:lnTo>
                      <a:pt x="869" y="23"/>
                    </a:lnTo>
                    <a:lnTo>
                      <a:pt x="878" y="30"/>
                    </a:lnTo>
                    <a:lnTo>
                      <a:pt x="883" y="33"/>
                    </a:lnTo>
                    <a:lnTo>
                      <a:pt x="887" y="33"/>
                    </a:lnTo>
                    <a:lnTo>
                      <a:pt x="887" y="33"/>
                    </a:lnTo>
                    <a:lnTo>
                      <a:pt x="902" y="34"/>
                    </a:lnTo>
                    <a:lnTo>
                      <a:pt x="917" y="34"/>
                    </a:lnTo>
                    <a:lnTo>
                      <a:pt x="932" y="34"/>
                    </a:lnTo>
                    <a:lnTo>
                      <a:pt x="949" y="35"/>
                    </a:lnTo>
                    <a:lnTo>
                      <a:pt x="949" y="35"/>
                    </a:lnTo>
                    <a:lnTo>
                      <a:pt x="962" y="37"/>
                    </a:lnTo>
                    <a:lnTo>
                      <a:pt x="973" y="41"/>
                    </a:lnTo>
                    <a:lnTo>
                      <a:pt x="984" y="45"/>
                    </a:lnTo>
                    <a:lnTo>
                      <a:pt x="994" y="51"/>
                    </a:lnTo>
                    <a:lnTo>
                      <a:pt x="994" y="51"/>
                    </a:lnTo>
                    <a:lnTo>
                      <a:pt x="998" y="52"/>
                    </a:lnTo>
                    <a:lnTo>
                      <a:pt x="1003" y="51"/>
                    </a:lnTo>
                    <a:lnTo>
                      <a:pt x="1007" y="52"/>
                    </a:lnTo>
                    <a:lnTo>
                      <a:pt x="1010" y="54"/>
                    </a:lnTo>
                    <a:lnTo>
                      <a:pt x="1010" y="54"/>
                    </a:lnTo>
                    <a:close/>
                    <a:moveTo>
                      <a:pt x="923" y="44"/>
                    </a:moveTo>
                    <a:lnTo>
                      <a:pt x="923" y="44"/>
                    </a:lnTo>
                    <a:lnTo>
                      <a:pt x="914" y="45"/>
                    </a:lnTo>
                    <a:lnTo>
                      <a:pt x="906" y="48"/>
                    </a:lnTo>
                    <a:lnTo>
                      <a:pt x="897" y="51"/>
                    </a:lnTo>
                    <a:lnTo>
                      <a:pt x="890" y="51"/>
                    </a:lnTo>
                    <a:lnTo>
                      <a:pt x="890" y="51"/>
                    </a:lnTo>
                    <a:lnTo>
                      <a:pt x="886" y="49"/>
                    </a:lnTo>
                    <a:lnTo>
                      <a:pt x="882" y="48"/>
                    </a:lnTo>
                    <a:lnTo>
                      <a:pt x="876" y="44"/>
                    </a:lnTo>
                    <a:lnTo>
                      <a:pt x="869" y="40"/>
                    </a:lnTo>
                    <a:lnTo>
                      <a:pt x="866" y="38"/>
                    </a:lnTo>
                    <a:lnTo>
                      <a:pt x="862" y="38"/>
                    </a:lnTo>
                    <a:lnTo>
                      <a:pt x="862" y="38"/>
                    </a:lnTo>
                    <a:lnTo>
                      <a:pt x="855" y="30"/>
                    </a:lnTo>
                    <a:lnTo>
                      <a:pt x="848" y="23"/>
                    </a:lnTo>
                    <a:lnTo>
                      <a:pt x="840" y="17"/>
                    </a:lnTo>
                    <a:lnTo>
                      <a:pt x="831" y="14"/>
                    </a:lnTo>
                    <a:lnTo>
                      <a:pt x="822" y="14"/>
                    </a:lnTo>
                    <a:lnTo>
                      <a:pt x="812" y="14"/>
                    </a:lnTo>
                    <a:lnTo>
                      <a:pt x="800" y="17"/>
                    </a:lnTo>
                    <a:lnTo>
                      <a:pt x="788" y="21"/>
                    </a:lnTo>
                    <a:lnTo>
                      <a:pt x="788" y="21"/>
                    </a:lnTo>
                    <a:lnTo>
                      <a:pt x="779" y="28"/>
                    </a:lnTo>
                    <a:lnTo>
                      <a:pt x="772" y="37"/>
                    </a:lnTo>
                    <a:lnTo>
                      <a:pt x="757" y="54"/>
                    </a:lnTo>
                    <a:lnTo>
                      <a:pt x="749" y="61"/>
                    </a:lnTo>
                    <a:lnTo>
                      <a:pt x="737" y="66"/>
                    </a:lnTo>
                    <a:lnTo>
                      <a:pt x="732" y="68"/>
                    </a:lnTo>
                    <a:lnTo>
                      <a:pt x="726" y="69"/>
                    </a:lnTo>
                    <a:lnTo>
                      <a:pt x="719" y="69"/>
                    </a:lnTo>
                    <a:lnTo>
                      <a:pt x="712" y="68"/>
                    </a:lnTo>
                    <a:lnTo>
                      <a:pt x="712" y="68"/>
                    </a:lnTo>
                    <a:lnTo>
                      <a:pt x="709" y="71"/>
                    </a:lnTo>
                    <a:lnTo>
                      <a:pt x="705" y="72"/>
                    </a:lnTo>
                    <a:lnTo>
                      <a:pt x="701" y="73"/>
                    </a:lnTo>
                    <a:lnTo>
                      <a:pt x="698" y="75"/>
                    </a:lnTo>
                    <a:lnTo>
                      <a:pt x="698" y="75"/>
                    </a:lnTo>
                    <a:lnTo>
                      <a:pt x="697" y="75"/>
                    </a:lnTo>
                    <a:lnTo>
                      <a:pt x="695" y="75"/>
                    </a:lnTo>
                    <a:lnTo>
                      <a:pt x="695" y="75"/>
                    </a:lnTo>
                    <a:lnTo>
                      <a:pt x="697" y="76"/>
                    </a:lnTo>
                    <a:lnTo>
                      <a:pt x="697" y="76"/>
                    </a:lnTo>
                    <a:lnTo>
                      <a:pt x="694" y="79"/>
                    </a:lnTo>
                    <a:lnTo>
                      <a:pt x="687" y="82"/>
                    </a:lnTo>
                    <a:lnTo>
                      <a:pt x="687" y="82"/>
                    </a:lnTo>
                    <a:lnTo>
                      <a:pt x="677" y="101"/>
                    </a:lnTo>
                    <a:lnTo>
                      <a:pt x="666" y="120"/>
                    </a:lnTo>
                    <a:lnTo>
                      <a:pt x="660" y="128"/>
                    </a:lnTo>
                    <a:lnTo>
                      <a:pt x="653" y="135"/>
                    </a:lnTo>
                    <a:lnTo>
                      <a:pt x="646" y="142"/>
                    </a:lnTo>
                    <a:lnTo>
                      <a:pt x="636" y="146"/>
                    </a:lnTo>
                    <a:lnTo>
                      <a:pt x="636" y="146"/>
                    </a:lnTo>
                    <a:lnTo>
                      <a:pt x="631" y="155"/>
                    </a:lnTo>
                    <a:lnTo>
                      <a:pt x="625" y="165"/>
                    </a:lnTo>
                    <a:lnTo>
                      <a:pt x="621" y="177"/>
                    </a:lnTo>
                    <a:lnTo>
                      <a:pt x="619" y="190"/>
                    </a:lnTo>
                    <a:lnTo>
                      <a:pt x="618" y="204"/>
                    </a:lnTo>
                    <a:lnTo>
                      <a:pt x="618" y="217"/>
                    </a:lnTo>
                    <a:lnTo>
                      <a:pt x="618" y="228"/>
                    </a:lnTo>
                    <a:lnTo>
                      <a:pt x="621" y="238"/>
                    </a:lnTo>
                    <a:lnTo>
                      <a:pt x="621" y="238"/>
                    </a:lnTo>
                    <a:lnTo>
                      <a:pt x="624" y="231"/>
                    </a:lnTo>
                    <a:lnTo>
                      <a:pt x="628" y="224"/>
                    </a:lnTo>
                    <a:lnTo>
                      <a:pt x="638" y="211"/>
                    </a:lnTo>
                    <a:lnTo>
                      <a:pt x="647" y="198"/>
                    </a:lnTo>
                    <a:lnTo>
                      <a:pt x="652" y="191"/>
                    </a:lnTo>
                    <a:lnTo>
                      <a:pt x="656" y="184"/>
                    </a:lnTo>
                    <a:lnTo>
                      <a:pt x="656" y="184"/>
                    </a:lnTo>
                    <a:lnTo>
                      <a:pt x="659" y="172"/>
                    </a:lnTo>
                    <a:lnTo>
                      <a:pt x="660" y="159"/>
                    </a:lnTo>
                    <a:lnTo>
                      <a:pt x="661" y="153"/>
                    </a:lnTo>
                    <a:lnTo>
                      <a:pt x="664" y="148"/>
                    </a:lnTo>
                    <a:lnTo>
                      <a:pt x="668" y="144"/>
                    </a:lnTo>
                    <a:lnTo>
                      <a:pt x="673" y="142"/>
                    </a:lnTo>
                    <a:lnTo>
                      <a:pt x="673" y="142"/>
                    </a:lnTo>
                    <a:lnTo>
                      <a:pt x="668" y="156"/>
                    </a:lnTo>
                    <a:lnTo>
                      <a:pt x="668" y="163"/>
                    </a:lnTo>
                    <a:lnTo>
                      <a:pt x="670" y="166"/>
                    </a:lnTo>
                    <a:lnTo>
                      <a:pt x="671" y="167"/>
                    </a:lnTo>
                    <a:lnTo>
                      <a:pt x="671" y="167"/>
                    </a:lnTo>
                    <a:lnTo>
                      <a:pt x="677" y="159"/>
                    </a:lnTo>
                    <a:lnTo>
                      <a:pt x="684" y="152"/>
                    </a:lnTo>
                    <a:lnTo>
                      <a:pt x="691" y="144"/>
                    </a:lnTo>
                    <a:lnTo>
                      <a:pt x="698" y="137"/>
                    </a:lnTo>
                    <a:lnTo>
                      <a:pt x="698" y="137"/>
                    </a:lnTo>
                    <a:lnTo>
                      <a:pt x="698" y="131"/>
                    </a:lnTo>
                    <a:lnTo>
                      <a:pt x="699" y="124"/>
                    </a:lnTo>
                    <a:lnTo>
                      <a:pt x="706" y="111"/>
                    </a:lnTo>
                    <a:lnTo>
                      <a:pt x="715" y="100"/>
                    </a:lnTo>
                    <a:lnTo>
                      <a:pt x="719" y="97"/>
                    </a:lnTo>
                    <a:lnTo>
                      <a:pt x="723" y="94"/>
                    </a:lnTo>
                    <a:lnTo>
                      <a:pt x="723" y="94"/>
                    </a:lnTo>
                    <a:lnTo>
                      <a:pt x="723" y="100"/>
                    </a:lnTo>
                    <a:lnTo>
                      <a:pt x="720" y="104"/>
                    </a:lnTo>
                    <a:lnTo>
                      <a:pt x="716" y="113"/>
                    </a:lnTo>
                    <a:lnTo>
                      <a:pt x="712" y="120"/>
                    </a:lnTo>
                    <a:lnTo>
                      <a:pt x="709" y="129"/>
                    </a:lnTo>
                    <a:lnTo>
                      <a:pt x="709" y="129"/>
                    </a:lnTo>
                    <a:lnTo>
                      <a:pt x="725" y="122"/>
                    </a:lnTo>
                    <a:lnTo>
                      <a:pt x="739" y="114"/>
                    </a:lnTo>
                    <a:lnTo>
                      <a:pt x="754" y="106"/>
                    </a:lnTo>
                    <a:lnTo>
                      <a:pt x="761" y="103"/>
                    </a:lnTo>
                    <a:lnTo>
                      <a:pt x="770" y="101"/>
                    </a:lnTo>
                    <a:lnTo>
                      <a:pt x="770" y="101"/>
                    </a:lnTo>
                    <a:lnTo>
                      <a:pt x="775" y="96"/>
                    </a:lnTo>
                    <a:lnTo>
                      <a:pt x="782" y="92"/>
                    </a:lnTo>
                    <a:lnTo>
                      <a:pt x="799" y="83"/>
                    </a:lnTo>
                    <a:lnTo>
                      <a:pt x="816" y="76"/>
                    </a:lnTo>
                    <a:lnTo>
                      <a:pt x="830" y="72"/>
                    </a:lnTo>
                    <a:lnTo>
                      <a:pt x="830" y="72"/>
                    </a:lnTo>
                    <a:lnTo>
                      <a:pt x="829" y="76"/>
                    </a:lnTo>
                    <a:lnTo>
                      <a:pt x="826" y="79"/>
                    </a:lnTo>
                    <a:lnTo>
                      <a:pt x="820" y="83"/>
                    </a:lnTo>
                    <a:lnTo>
                      <a:pt x="813" y="89"/>
                    </a:lnTo>
                    <a:lnTo>
                      <a:pt x="807" y="94"/>
                    </a:lnTo>
                    <a:lnTo>
                      <a:pt x="807" y="94"/>
                    </a:lnTo>
                    <a:lnTo>
                      <a:pt x="817" y="92"/>
                    </a:lnTo>
                    <a:lnTo>
                      <a:pt x="827" y="90"/>
                    </a:lnTo>
                    <a:lnTo>
                      <a:pt x="848" y="89"/>
                    </a:lnTo>
                    <a:lnTo>
                      <a:pt x="871" y="89"/>
                    </a:lnTo>
                    <a:lnTo>
                      <a:pt x="893" y="86"/>
                    </a:lnTo>
                    <a:lnTo>
                      <a:pt x="893" y="86"/>
                    </a:lnTo>
                    <a:lnTo>
                      <a:pt x="902" y="83"/>
                    </a:lnTo>
                    <a:lnTo>
                      <a:pt x="910" y="80"/>
                    </a:lnTo>
                    <a:lnTo>
                      <a:pt x="928" y="73"/>
                    </a:lnTo>
                    <a:lnTo>
                      <a:pt x="946" y="68"/>
                    </a:lnTo>
                    <a:lnTo>
                      <a:pt x="956" y="66"/>
                    </a:lnTo>
                    <a:lnTo>
                      <a:pt x="965" y="66"/>
                    </a:lnTo>
                    <a:lnTo>
                      <a:pt x="965" y="66"/>
                    </a:lnTo>
                    <a:lnTo>
                      <a:pt x="958" y="73"/>
                    </a:lnTo>
                    <a:lnTo>
                      <a:pt x="949" y="79"/>
                    </a:lnTo>
                    <a:lnTo>
                      <a:pt x="941" y="85"/>
                    </a:lnTo>
                    <a:lnTo>
                      <a:pt x="931" y="89"/>
                    </a:lnTo>
                    <a:lnTo>
                      <a:pt x="909" y="93"/>
                    </a:lnTo>
                    <a:lnTo>
                      <a:pt x="886" y="97"/>
                    </a:lnTo>
                    <a:lnTo>
                      <a:pt x="838" y="101"/>
                    </a:lnTo>
                    <a:lnTo>
                      <a:pt x="816" y="106"/>
                    </a:lnTo>
                    <a:lnTo>
                      <a:pt x="805" y="108"/>
                    </a:lnTo>
                    <a:lnTo>
                      <a:pt x="795" y="111"/>
                    </a:lnTo>
                    <a:lnTo>
                      <a:pt x="795" y="111"/>
                    </a:lnTo>
                    <a:lnTo>
                      <a:pt x="823" y="127"/>
                    </a:lnTo>
                    <a:lnTo>
                      <a:pt x="836" y="135"/>
                    </a:lnTo>
                    <a:lnTo>
                      <a:pt x="840" y="139"/>
                    </a:lnTo>
                    <a:lnTo>
                      <a:pt x="843" y="145"/>
                    </a:lnTo>
                    <a:lnTo>
                      <a:pt x="843" y="145"/>
                    </a:lnTo>
                    <a:lnTo>
                      <a:pt x="836" y="144"/>
                    </a:lnTo>
                    <a:lnTo>
                      <a:pt x="827" y="139"/>
                    </a:lnTo>
                    <a:lnTo>
                      <a:pt x="810" y="131"/>
                    </a:lnTo>
                    <a:lnTo>
                      <a:pt x="793" y="122"/>
                    </a:lnTo>
                    <a:lnTo>
                      <a:pt x="784" y="120"/>
                    </a:lnTo>
                    <a:lnTo>
                      <a:pt x="774" y="118"/>
                    </a:lnTo>
                    <a:lnTo>
                      <a:pt x="774" y="118"/>
                    </a:lnTo>
                    <a:lnTo>
                      <a:pt x="767" y="120"/>
                    </a:lnTo>
                    <a:lnTo>
                      <a:pt x="760" y="120"/>
                    </a:lnTo>
                    <a:lnTo>
                      <a:pt x="747" y="125"/>
                    </a:lnTo>
                    <a:lnTo>
                      <a:pt x="736" y="132"/>
                    </a:lnTo>
                    <a:lnTo>
                      <a:pt x="723" y="139"/>
                    </a:lnTo>
                    <a:lnTo>
                      <a:pt x="723" y="139"/>
                    </a:lnTo>
                    <a:lnTo>
                      <a:pt x="739" y="144"/>
                    </a:lnTo>
                    <a:lnTo>
                      <a:pt x="753" y="149"/>
                    </a:lnTo>
                    <a:lnTo>
                      <a:pt x="765" y="155"/>
                    </a:lnTo>
                    <a:lnTo>
                      <a:pt x="777" y="163"/>
                    </a:lnTo>
                    <a:lnTo>
                      <a:pt x="777" y="163"/>
                    </a:lnTo>
                    <a:lnTo>
                      <a:pt x="768" y="162"/>
                    </a:lnTo>
                    <a:lnTo>
                      <a:pt x="760" y="160"/>
                    </a:lnTo>
                    <a:lnTo>
                      <a:pt x="743" y="155"/>
                    </a:lnTo>
                    <a:lnTo>
                      <a:pt x="733" y="152"/>
                    </a:lnTo>
                    <a:lnTo>
                      <a:pt x="725" y="151"/>
                    </a:lnTo>
                    <a:lnTo>
                      <a:pt x="716" y="151"/>
                    </a:lnTo>
                    <a:lnTo>
                      <a:pt x="708" y="152"/>
                    </a:lnTo>
                    <a:lnTo>
                      <a:pt x="708" y="152"/>
                    </a:lnTo>
                    <a:lnTo>
                      <a:pt x="701" y="156"/>
                    </a:lnTo>
                    <a:lnTo>
                      <a:pt x="695" y="160"/>
                    </a:lnTo>
                    <a:lnTo>
                      <a:pt x="684" y="170"/>
                    </a:lnTo>
                    <a:lnTo>
                      <a:pt x="674" y="181"/>
                    </a:lnTo>
                    <a:lnTo>
                      <a:pt x="666" y="194"/>
                    </a:lnTo>
                    <a:lnTo>
                      <a:pt x="666" y="194"/>
                    </a:lnTo>
                    <a:lnTo>
                      <a:pt x="683" y="191"/>
                    </a:lnTo>
                    <a:lnTo>
                      <a:pt x="698" y="188"/>
                    </a:lnTo>
                    <a:lnTo>
                      <a:pt x="706" y="188"/>
                    </a:lnTo>
                    <a:lnTo>
                      <a:pt x="715" y="190"/>
                    </a:lnTo>
                    <a:lnTo>
                      <a:pt x="722" y="193"/>
                    </a:lnTo>
                    <a:lnTo>
                      <a:pt x="727" y="195"/>
                    </a:lnTo>
                    <a:lnTo>
                      <a:pt x="727" y="195"/>
                    </a:lnTo>
                    <a:lnTo>
                      <a:pt x="716" y="195"/>
                    </a:lnTo>
                    <a:lnTo>
                      <a:pt x="706" y="197"/>
                    </a:lnTo>
                    <a:lnTo>
                      <a:pt x="697" y="198"/>
                    </a:lnTo>
                    <a:lnTo>
                      <a:pt x="688" y="201"/>
                    </a:lnTo>
                    <a:lnTo>
                      <a:pt x="670" y="207"/>
                    </a:lnTo>
                    <a:lnTo>
                      <a:pt x="660" y="210"/>
                    </a:lnTo>
                    <a:lnTo>
                      <a:pt x="652" y="211"/>
                    </a:lnTo>
                    <a:lnTo>
                      <a:pt x="652" y="211"/>
                    </a:lnTo>
                    <a:lnTo>
                      <a:pt x="643" y="225"/>
                    </a:lnTo>
                    <a:lnTo>
                      <a:pt x="633" y="239"/>
                    </a:lnTo>
                    <a:lnTo>
                      <a:pt x="631" y="246"/>
                    </a:lnTo>
                    <a:lnTo>
                      <a:pt x="626" y="253"/>
                    </a:lnTo>
                    <a:lnTo>
                      <a:pt x="625" y="261"/>
                    </a:lnTo>
                    <a:lnTo>
                      <a:pt x="624" y="270"/>
                    </a:lnTo>
                    <a:lnTo>
                      <a:pt x="624" y="270"/>
                    </a:lnTo>
                    <a:lnTo>
                      <a:pt x="625" y="264"/>
                    </a:lnTo>
                    <a:lnTo>
                      <a:pt x="628" y="260"/>
                    </a:lnTo>
                    <a:lnTo>
                      <a:pt x="631" y="256"/>
                    </a:lnTo>
                    <a:lnTo>
                      <a:pt x="631" y="250"/>
                    </a:lnTo>
                    <a:lnTo>
                      <a:pt x="631" y="250"/>
                    </a:lnTo>
                    <a:lnTo>
                      <a:pt x="652" y="233"/>
                    </a:lnTo>
                    <a:lnTo>
                      <a:pt x="663" y="226"/>
                    </a:lnTo>
                    <a:lnTo>
                      <a:pt x="668" y="224"/>
                    </a:lnTo>
                    <a:lnTo>
                      <a:pt x="677" y="222"/>
                    </a:lnTo>
                    <a:lnTo>
                      <a:pt x="677" y="222"/>
                    </a:lnTo>
                    <a:lnTo>
                      <a:pt x="690" y="221"/>
                    </a:lnTo>
                    <a:lnTo>
                      <a:pt x="702" y="219"/>
                    </a:lnTo>
                    <a:lnTo>
                      <a:pt x="715" y="218"/>
                    </a:lnTo>
                    <a:lnTo>
                      <a:pt x="727" y="215"/>
                    </a:lnTo>
                    <a:lnTo>
                      <a:pt x="727" y="215"/>
                    </a:lnTo>
                    <a:lnTo>
                      <a:pt x="733" y="212"/>
                    </a:lnTo>
                    <a:lnTo>
                      <a:pt x="739" y="208"/>
                    </a:lnTo>
                    <a:lnTo>
                      <a:pt x="747" y="197"/>
                    </a:lnTo>
                    <a:lnTo>
                      <a:pt x="751" y="193"/>
                    </a:lnTo>
                    <a:lnTo>
                      <a:pt x="757" y="188"/>
                    </a:lnTo>
                    <a:lnTo>
                      <a:pt x="763" y="186"/>
                    </a:lnTo>
                    <a:lnTo>
                      <a:pt x="770" y="184"/>
                    </a:lnTo>
                    <a:lnTo>
                      <a:pt x="770" y="184"/>
                    </a:lnTo>
                    <a:lnTo>
                      <a:pt x="777" y="188"/>
                    </a:lnTo>
                    <a:lnTo>
                      <a:pt x="784" y="193"/>
                    </a:lnTo>
                    <a:lnTo>
                      <a:pt x="791" y="195"/>
                    </a:lnTo>
                    <a:lnTo>
                      <a:pt x="798" y="197"/>
                    </a:lnTo>
                    <a:lnTo>
                      <a:pt x="805" y="197"/>
                    </a:lnTo>
                    <a:lnTo>
                      <a:pt x="812" y="197"/>
                    </a:lnTo>
                    <a:lnTo>
                      <a:pt x="819" y="195"/>
                    </a:lnTo>
                    <a:lnTo>
                      <a:pt x="826" y="193"/>
                    </a:lnTo>
                    <a:lnTo>
                      <a:pt x="833" y="190"/>
                    </a:lnTo>
                    <a:lnTo>
                      <a:pt x="838" y="186"/>
                    </a:lnTo>
                    <a:lnTo>
                      <a:pt x="844" y="181"/>
                    </a:lnTo>
                    <a:lnTo>
                      <a:pt x="848" y="174"/>
                    </a:lnTo>
                    <a:lnTo>
                      <a:pt x="852" y="169"/>
                    </a:lnTo>
                    <a:lnTo>
                      <a:pt x="855" y="160"/>
                    </a:lnTo>
                    <a:lnTo>
                      <a:pt x="857" y="152"/>
                    </a:lnTo>
                    <a:lnTo>
                      <a:pt x="858" y="144"/>
                    </a:lnTo>
                    <a:lnTo>
                      <a:pt x="858" y="144"/>
                    </a:lnTo>
                    <a:lnTo>
                      <a:pt x="864" y="139"/>
                    </a:lnTo>
                    <a:lnTo>
                      <a:pt x="872" y="137"/>
                    </a:lnTo>
                    <a:lnTo>
                      <a:pt x="879" y="135"/>
                    </a:lnTo>
                    <a:lnTo>
                      <a:pt x="887" y="134"/>
                    </a:lnTo>
                    <a:lnTo>
                      <a:pt x="904" y="132"/>
                    </a:lnTo>
                    <a:lnTo>
                      <a:pt x="913" y="131"/>
                    </a:lnTo>
                    <a:lnTo>
                      <a:pt x="921" y="129"/>
                    </a:lnTo>
                    <a:lnTo>
                      <a:pt x="921" y="129"/>
                    </a:lnTo>
                    <a:lnTo>
                      <a:pt x="932" y="124"/>
                    </a:lnTo>
                    <a:lnTo>
                      <a:pt x="942" y="118"/>
                    </a:lnTo>
                    <a:lnTo>
                      <a:pt x="952" y="110"/>
                    </a:lnTo>
                    <a:lnTo>
                      <a:pt x="959" y="101"/>
                    </a:lnTo>
                    <a:lnTo>
                      <a:pt x="975" y="83"/>
                    </a:lnTo>
                    <a:lnTo>
                      <a:pt x="990" y="64"/>
                    </a:lnTo>
                    <a:lnTo>
                      <a:pt x="990" y="64"/>
                    </a:lnTo>
                    <a:lnTo>
                      <a:pt x="973" y="56"/>
                    </a:lnTo>
                    <a:lnTo>
                      <a:pt x="956" y="51"/>
                    </a:lnTo>
                    <a:lnTo>
                      <a:pt x="941" y="45"/>
                    </a:lnTo>
                    <a:lnTo>
                      <a:pt x="932" y="44"/>
                    </a:lnTo>
                    <a:lnTo>
                      <a:pt x="923" y="44"/>
                    </a:lnTo>
                    <a:lnTo>
                      <a:pt x="923" y="44"/>
                    </a:lnTo>
                    <a:close/>
                    <a:moveTo>
                      <a:pt x="594" y="35"/>
                    </a:moveTo>
                    <a:lnTo>
                      <a:pt x="594" y="35"/>
                    </a:lnTo>
                    <a:lnTo>
                      <a:pt x="590" y="44"/>
                    </a:lnTo>
                    <a:lnTo>
                      <a:pt x="587" y="54"/>
                    </a:lnTo>
                    <a:lnTo>
                      <a:pt x="581" y="75"/>
                    </a:lnTo>
                    <a:lnTo>
                      <a:pt x="580" y="96"/>
                    </a:lnTo>
                    <a:lnTo>
                      <a:pt x="579" y="118"/>
                    </a:lnTo>
                    <a:lnTo>
                      <a:pt x="580" y="141"/>
                    </a:lnTo>
                    <a:lnTo>
                      <a:pt x="581" y="163"/>
                    </a:lnTo>
                    <a:lnTo>
                      <a:pt x="587" y="204"/>
                    </a:lnTo>
                    <a:lnTo>
                      <a:pt x="587" y="204"/>
                    </a:lnTo>
                    <a:lnTo>
                      <a:pt x="590" y="170"/>
                    </a:lnTo>
                    <a:lnTo>
                      <a:pt x="591" y="137"/>
                    </a:lnTo>
                    <a:lnTo>
                      <a:pt x="594" y="104"/>
                    </a:lnTo>
                    <a:lnTo>
                      <a:pt x="595" y="89"/>
                    </a:lnTo>
                    <a:lnTo>
                      <a:pt x="600" y="73"/>
                    </a:lnTo>
                    <a:lnTo>
                      <a:pt x="600" y="73"/>
                    </a:lnTo>
                    <a:lnTo>
                      <a:pt x="604" y="64"/>
                    </a:lnTo>
                    <a:lnTo>
                      <a:pt x="607" y="54"/>
                    </a:lnTo>
                    <a:lnTo>
                      <a:pt x="608" y="49"/>
                    </a:lnTo>
                    <a:lnTo>
                      <a:pt x="608" y="44"/>
                    </a:lnTo>
                    <a:lnTo>
                      <a:pt x="608" y="40"/>
                    </a:lnTo>
                    <a:lnTo>
                      <a:pt x="605" y="35"/>
                    </a:lnTo>
                    <a:lnTo>
                      <a:pt x="605" y="35"/>
                    </a:lnTo>
                    <a:lnTo>
                      <a:pt x="603" y="34"/>
                    </a:lnTo>
                    <a:lnTo>
                      <a:pt x="601" y="34"/>
                    </a:lnTo>
                    <a:lnTo>
                      <a:pt x="598" y="35"/>
                    </a:lnTo>
                    <a:lnTo>
                      <a:pt x="594" y="35"/>
                    </a:lnTo>
                    <a:lnTo>
                      <a:pt x="594" y="35"/>
                    </a:lnTo>
                    <a:close/>
                    <a:moveTo>
                      <a:pt x="603" y="242"/>
                    </a:moveTo>
                    <a:lnTo>
                      <a:pt x="603" y="242"/>
                    </a:lnTo>
                    <a:lnTo>
                      <a:pt x="604" y="245"/>
                    </a:lnTo>
                    <a:lnTo>
                      <a:pt x="604" y="246"/>
                    </a:lnTo>
                    <a:lnTo>
                      <a:pt x="605" y="243"/>
                    </a:lnTo>
                    <a:lnTo>
                      <a:pt x="604" y="235"/>
                    </a:lnTo>
                    <a:lnTo>
                      <a:pt x="604" y="232"/>
                    </a:lnTo>
                    <a:lnTo>
                      <a:pt x="601" y="229"/>
                    </a:lnTo>
                    <a:lnTo>
                      <a:pt x="601" y="229"/>
                    </a:lnTo>
                    <a:lnTo>
                      <a:pt x="601" y="236"/>
                    </a:lnTo>
                    <a:lnTo>
                      <a:pt x="603" y="242"/>
                    </a:lnTo>
                    <a:lnTo>
                      <a:pt x="603" y="242"/>
                    </a:lnTo>
                    <a:close/>
                    <a:moveTo>
                      <a:pt x="699" y="698"/>
                    </a:moveTo>
                    <a:lnTo>
                      <a:pt x="699" y="698"/>
                    </a:lnTo>
                    <a:lnTo>
                      <a:pt x="701" y="700"/>
                    </a:lnTo>
                    <a:lnTo>
                      <a:pt x="701" y="702"/>
                    </a:lnTo>
                    <a:lnTo>
                      <a:pt x="699" y="711"/>
                    </a:lnTo>
                    <a:lnTo>
                      <a:pt x="694" y="721"/>
                    </a:lnTo>
                    <a:lnTo>
                      <a:pt x="687" y="730"/>
                    </a:lnTo>
                    <a:lnTo>
                      <a:pt x="678" y="740"/>
                    </a:lnTo>
                    <a:lnTo>
                      <a:pt x="670" y="750"/>
                    </a:lnTo>
                    <a:lnTo>
                      <a:pt x="663" y="756"/>
                    </a:lnTo>
                    <a:lnTo>
                      <a:pt x="657" y="758"/>
                    </a:lnTo>
                    <a:lnTo>
                      <a:pt x="657" y="758"/>
                    </a:lnTo>
                    <a:lnTo>
                      <a:pt x="656" y="760"/>
                    </a:lnTo>
                    <a:lnTo>
                      <a:pt x="657" y="760"/>
                    </a:lnTo>
                    <a:lnTo>
                      <a:pt x="657" y="760"/>
                    </a:lnTo>
                    <a:lnTo>
                      <a:pt x="664" y="761"/>
                    </a:lnTo>
                    <a:lnTo>
                      <a:pt x="671" y="763"/>
                    </a:lnTo>
                    <a:lnTo>
                      <a:pt x="687" y="770"/>
                    </a:lnTo>
                    <a:lnTo>
                      <a:pt x="687" y="770"/>
                    </a:lnTo>
                    <a:lnTo>
                      <a:pt x="705" y="771"/>
                    </a:lnTo>
                    <a:lnTo>
                      <a:pt x="722" y="770"/>
                    </a:lnTo>
                    <a:lnTo>
                      <a:pt x="737" y="767"/>
                    </a:lnTo>
                    <a:lnTo>
                      <a:pt x="753" y="763"/>
                    </a:lnTo>
                    <a:lnTo>
                      <a:pt x="767" y="756"/>
                    </a:lnTo>
                    <a:lnTo>
                      <a:pt x="779" y="749"/>
                    </a:lnTo>
                    <a:lnTo>
                      <a:pt x="791" y="742"/>
                    </a:lnTo>
                    <a:lnTo>
                      <a:pt x="802" y="733"/>
                    </a:lnTo>
                    <a:lnTo>
                      <a:pt x="802" y="733"/>
                    </a:lnTo>
                    <a:lnTo>
                      <a:pt x="819" y="721"/>
                    </a:lnTo>
                    <a:lnTo>
                      <a:pt x="826" y="715"/>
                    </a:lnTo>
                    <a:lnTo>
                      <a:pt x="831" y="709"/>
                    </a:lnTo>
                    <a:lnTo>
                      <a:pt x="831" y="709"/>
                    </a:lnTo>
                    <a:lnTo>
                      <a:pt x="837" y="702"/>
                    </a:lnTo>
                    <a:lnTo>
                      <a:pt x="843" y="694"/>
                    </a:lnTo>
                    <a:lnTo>
                      <a:pt x="852" y="673"/>
                    </a:lnTo>
                    <a:lnTo>
                      <a:pt x="859" y="652"/>
                    </a:lnTo>
                    <a:lnTo>
                      <a:pt x="864" y="636"/>
                    </a:lnTo>
                    <a:lnTo>
                      <a:pt x="864" y="636"/>
                    </a:lnTo>
                    <a:lnTo>
                      <a:pt x="873" y="624"/>
                    </a:lnTo>
                    <a:lnTo>
                      <a:pt x="873" y="624"/>
                    </a:lnTo>
                    <a:lnTo>
                      <a:pt x="887" y="580"/>
                    </a:lnTo>
                    <a:lnTo>
                      <a:pt x="893" y="558"/>
                    </a:lnTo>
                    <a:lnTo>
                      <a:pt x="899" y="534"/>
                    </a:lnTo>
                    <a:lnTo>
                      <a:pt x="903" y="509"/>
                    </a:lnTo>
                    <a:lnTo>
                      <a:pt x="906" y="485"/>
                    </a:lnTo>
                    <a:lnTo>
                      <a:pt x="907" y="461"/>
                    </a:lnTo>
                    <a:lnTo>
                      <a:pt x="907" y="437"/>
                    </a:lnTo>
                    <a:lnTo>
                      <a:pt x="907" y="437"/>
                    </a:lnTo>
                    <a:lnTo>
                      <a:pt x="906" y="417"/>
                    </a:lnTo>
                    <a:lnTo>
                      <a:pt x="903" y="396"/>
                    </a:lnTo>
                    <a:lnTo>
                      <a:pt x="899" y="375"/>
                    </a:lnTo>
                    <a:lnTo>
                      <a:pt x="895" y="356"/>
                    </a:lnTo>
                    <a:lnTo>
                      <a:pt x="887" y="337"/>
                    </a:lnTo>
                    <a:lnTo>
                      <a:pt x="879" y="322"/>
                    </a:lnTo>
                    <a:lnTo>
                      <a:pt x="875" y="313"/>
                    </a:lnTo>
                    <a:lnTo>
                      <a:pt x="869" y="308"/>
                    </a:lnTo>
                    <a:lnTo>
                      <a:pt x="864" y="302"/>
                    </a:lnTo>
                    <a:lnTo>
                      <a:pt x="857" y="297"/>
                    </a:lnTo>
                    <a:lnTo>
                      <a:pt x="857" y="297"/>
                    </a:lnTo>
                    <a:lnTo>
                      <a:pt x="838" y="287"/>
                    </a:lnTo>
                    <a:lnTo>
                      <a:pt x="817" y="277"/>
                    </a:lnTo>
                    <a:lnTo>
                      <a:pt x="796" y="268"/>
                    </a:lnTo>
                    <a:lnTo>
                      <a:pt x="774" y="261"/>
                    </a:lnTo>
                    <a:lnTo>
                      <a:pt x="751" y="257"/>
                    </a:lnTo>
                    <a:lnTo>
                      <a:pt x="727" y="254"/>
                    </a:lnTo>
                    <a:lnTo>
                      <a:pt x="704" y="254"/>
                    </a:lnTo>
                    <a:lnTo>
                      <a:pt x="680" y="257"/>
                    </a:lnTo>
                    <a:lnTo>
                      <a:pt x="680" y="257"/>
                    </a:lnTo>
                    <a:lnTo>
                      <a:pt x="670" y="260"/>
                    </a:lnTo>
                    <a:lnTo>
                      <a:pt x="660" y="264"/>
                    </a:lnTo>
                    <a:lnTo>
                      <a:pt x="650" y="268"/>
                    </a:lnTo>
                    <a:lnTo>
                      <a:pt x="640" y="274"/>
                    </a:lnTo>
                    <a:lnTo>
                      <a:pt x="624" y="288"/>
                    </a:lnTo>
                    <a:lnTo>
                      <a:pt x="607" y="302"/>
                    </a:lnTo>
                    <a:lnTo>
                      <a:pt x="607" y="302"/>
                    </a:lnTo>
                    <a:lnTo>
                      <a:pt x="600" y="304"/>
                    </a:lnTo>
                    <a:lnTo>
                      <a:pt x="591" y="308"/>
                    </a:lnTo>
                    <a:lnTo>
                      <a:pt x="574" y="315"/>
                    </a:lnTo>
                    <a:lnTo>
                      <a:pt x="574" y="315"/>
                    </a:lnTo>
                    <a:lnTo>
                      <a:pt x="565" y="312"/>
                    </a:lnTo>
                    <a:lnTo>
                      <a:pt x="555" y="312"/>
                    </a:lnTo>
                    <a:lnTo>
                      <a:pt x="545" y="312"/>
                    </a:lnTo>
                    <a:lnTo>
                      <a:pt x="537" y="313"/>
                    </a:lnTo>
                    <a:lnTo>
                      <a:pt x="537" y="313"/>
                    </a:lnTo>
                    <a:lnTo>
                      <a:pt x="534" y="311"/>
                    </a:lnTo>
                    <a:lnTo>
                      <a:pt x="530" y="308"/>
                    </a:lnTo>
                    <a:lnTo>
                      <a:pt x="522" y="304"/>
                    </a:lnTo>
                    <a:lnTo>
                      <a:pt x="518" y="301"/>
                    </a:lnTo>
                    <a:lnTo>
                      <a:pt x="517" y="297"/>
                    </a:lnTo>
                    <a:lnTo>
                      <a:pt x="515" y="292"/>
                    </a:lnTo>
                    <a:lnTo>
                      <a:pt x="515" y="285"/>
                    </a:lnTo>
                    <a:lnTo>
                      <a:pt x="515" y="285"/>
                    </a:lnTo>
                    <a:lnTo>
                      <a:pt x="520" y="285"/>
                    </a:lnTo>
                    <a:lnTo>
                      <a:pt x="521" y="284"/>
                    </a:lnTo>
                    <a:lnTo>
                      <a:pt x="527" y="281"/>
                    </a:lnTo>
                    <a:lnTo>
                      <a:pt x="527" y="281"/>
                    </a:lnTo>
                    <a:lnTo>
                      <a:pt x="531" y="287"/>
                    </a:lnTo>
                    <a:lnTo>
                      <a:pt x="538" y="292"/>
                    </a:lnTo>
                    <a:lnTo>
                      <a:pt x="546" y="295"/>
                    </a:lnTo>
                    <a:lnTo>
                      <a:pt x="556" y="298"/>
                    </a:lnTo>
                    <a:lnTo>
                      <a:pt x="565" y="299"/>
                    </a:lnTo>
                    <a:lnTo>
                      <a:pt x="574" y="298"/>
                    </a:lnTo>
                    <a:lnTo>
                      <a:pt x="583" y="297"/>
                    </a:lnTo>
                    <a:lnTo>
                      <a:pt x="591" y="294"/>
                    </a:lnTo>
                    <a:lnTo>
                      <a:pt x="591" y="294"/>
                    </a:lnTo>
                    <a:lnTo>
                      <a:pt x="590" y="288"/>
                    </a:lnTo>
                    <a:lnTo>
                      <a:pt x="587" y="281"/>
                    </a:lnTo>
                    <a:lnTo>
                      <a:pt x="581" y="267"/>
                    </a:lnTo>
                    <a:lnTo>
                      <a:pt x="581" y="267"/>
                    </a:lnTo>
                    <a:lnTo>
                      <a:pt x="577" y="268"/>
                    </a:lnTo>
                    <a:lnTo>
                      <a:pt x="573" y="268"/>
                    </a:lnTo>
                    <a:lnTo>
                      <a:pt x="563" y="267"/>
                    </a:lnTo>
                    <a:lnTo>
                      <a:pt x="555" y="263"/>
                    </a:lnTo>
                    <a:lnTo>
                      <a:pt x="545" y="260"/>
                    </a:lnTo>
                    <a:lnTo>
                      <a:pt x="545" y="260"/>
                    </a:lnTo>
                    <a:lnTo>
                      <a:pt x="524" y="257"/>
                    </a:lnTo>
                    <a:lnTo>
                      <a:pt x="501" y="256"/>
                    </a:lnTo>
                    <a:lnTo>
                      <a:pt x="479" y="256"/>
                    </a:lnTo>
                    <a:lnTo>
                      <a:pt x="457" y="257"/>
                    </a:lnTo>
                    <a:lnTo>
                      <a:pt x="435" y="261"/>
                    </a:lnTo>
                    <a:lnTo>
                      <a:pt x="414" y="267"/>
                    </a:lnTo>
                    <a:lnTo>
                      <a:pt x="396" y="276"/>
                    </a:lnTo>
                    <a:lnTo>
                      <a:pt x="388" y="281"/>
                    </a:lnTo>
                    <a:lnTo>
                      <a:pt x="381" y="287"/>
                    </a:lnTo>
                    <a:lnTo>
                      <a:pt x="381" y="287"/>
                    </a:lnTo>
                    <a:lnTo>
                      <a:pt x="368" y="297"/>
                    </a:lnTo>
                    <a:lnTo>
                      <a:pt x="358" y="304"/>
                    </a:lnTo>
                    <a:lnTo>
                      <a:pt x="358" y="304"/>
                    </a:lnTo>
                    <a:lnTo>
                      <a:pt x="351" y="313"/>
                    </a:lnTo>
                    <a:lnTo>
                      <a:pt x="344" y="325"/>
                    </a:lnTo>
                    <a:lnTo>
                      <a:pt x="339" y="337"/>
                    </a:lnTo>
                    <a:lnTo>
                      <a:pt x="333" y="350"/>
                    </a:lnTo>
                    <a:lnTo>
                      <a:pt x="329" y="364"/>
                    </a:lnTo>
                    <a:lnTo>
                      <a:pt x="325" y="379"/>
                    </a:lnTo>
                    <a:lnTo>
                      <a:pt x="318" y="412"/>
                    </a:lnTo>
                    <a:lnTo>
                      <a:pt x="315" y="445"/>
                    </a:lnTo>
                    <a:lnTo>
                      <a:pt x="315" y="478"/>
                    </a:lnTo>
                    <a:lnTo>
                      <a:pt x="316" y="507"/>
                    </a:lnTo>
                    <a:lnTo>
                      <a:pt x="319" y="521"/>
                    </a:lnTo>
                    <a:lnTo>
                      <a:pt x="322" y="534"/>
                    </a:lnTo>
                    <a:lnTo>
                      <a:pt x="322" y="534"/>
                    </a:lnTo>
                    <a:lnTo>
                      <a:pt x="334" y="576"/>
                    </a:lnTo>
                    <a:lnTo>
                      <a:pt x="343" y="597"/>
                    </a:lnTo>
                    <a:lnTo>
                      <a:pt x="353" y="618"/>
                    </a:lnTo>
                    <a:lnTo>
                      <a:pt x="362" y="638"/>
                    </a:lnTo>
                    <a:lnTo>
                      <a:pt x="374" y="657"/>
                    </a:lnTo>
                    <a:lnTo>
                      <a:pt x="388" y="676"/>
                    </a:lnTo>
                    <a:lnTo>
                      <a:pt x="402" y="691"/>
                    </a:lnTo>
                    <a:lnTo>
                      <a:pt x="402" y="691"/>
                    </a:lnTo>
                    <a:lnTo>
                      <a:pt x="428" y="716"/>
                    </a:lnTo>
                    <a:lnTo>
                      <a:pt x="442" y="728"/>
                    </a:lnTo>
                    <a:lnTo>
                      <a:pt x="457" y="739"/>
                    </a:lnTo>
                    <a:lnTo>
                      <a:pt x="471" y="749"/>
                    </a:lnTo>
                    <a:lnTo>
                      <a:pt x="485" y="757"/>
                    </a:lnTo>
                    <a:lnTo>
                      <a:pt x="501" y="764"/>
                    </a:lnTo>
                    <a:lnTo>
                      <a:pt x="520" y="770"/>
                    </a:lnTo>
                    <a:lnTo>
                      <a:pt x="520" y="770"/>
                    </a:lnTo>
                    <a:lnTo>
                      <a:pt x="530" y="771"/>
                    </a:lnTo>
                    <a:lnTo>
                      <a:pt x="538" y="771"/>
                    </a:lnTo>
                    <a:lnTo>
                      <a:pt x="548" y="771"/>
                    </a:lnTo>
                    <a:lnTo>
                      <a:pt x="556" y="770"/>
                    </a:lnTo>
                    <a:lnTo>
                      <a:pt x="573" y="766"/>
                    </a:lnTo>
                    <a:lnTo>
                      <a:pt x="591" y="763"/>
                    </a:lnTo>
                    <a:lnTo>
                      <a:pt x="591" y="763"/>
                    </a:lnTo>
                    <a:lnTo>
                      <a:pt x="569" y="749"/>
                    </a:lnTo>
                    <a:lnTo>
                      <a:pt x="559" y="740"/>
                    </a:lnTo>
                    <a:lnTo>
                      <a:pt x="549" y="732"/>
                    </a:lnTo>
                    <a:lnTo>
                      <a:pt x="541" y="722"/>
                    </a:lnTo>
                    <a:lnTo>
                      <a:pt x="534" y="711"/>
                    </a:lnTo>
                    <a:lnTo>
                      <a:pt x="528" y="698"/>
                    </a:lnTo>
                    <a:lnTo>
                      <a:pt x="524" y="684"/>
                    </a:lnTo>
                    <a:lnTo>
                      <a:pt x="524" y="684"/>
                    </a:lnTo>
                    <a:lnTo>
                      <a:pt x="542" y="704"/>
                    </a:lnTo>
                    <a:lnTo>
                      <a:pt x="559" y="723"/>
                    </a:lnTo>
                    <a:lnTo>
                      <a:pt x="569" y="732"/>
                    </a:lnTo>
                    <a:lnTo>
                      <a:pt x="579" y="740"/>
                    </a:lnTo>
                    <a:lnTo>
                      <a:pt x="590" y="747"/>
                    </a:lnTo>
                    <a:lnTo>
                      <a:pt x="603" y="754"/>
                    </a:lnTo>
                    <a:lnTo>
                      <a:pt x="603" y="754"/>
                    </a:lnTo>
                    <a:lnTo>
                      <a:pt x="619" y="753"/>
                    </a:lnTo>
                    <a:lnTo>
                      <a:pt x="633" y="750"/>
                    </a:lnTo>
                    <a:lnTo>
                      <a:pt x="647" y="744"/>
                    </a:lnTo>
                    <a:lnTo>
                      <a:pt x="664" y="737"/>
                    </a:lnTo>
                    <a:lnTo>
                      <a:pt x="664" y="737"/>
                    </a:lnTo>
                    <a:lnTo>
                      <a:pt x="668" y="735"/>
                    </a:lnTo>
                    <a:lnTo>
                      <a:pt x="673" y="728"/>
                    </a:lnTo>
                    <a:lnTo>
                      <a:pt x="681" y="712"/>
                    </a:lnTo>
                    <a:lnTo>
                      <a:pt x="685" y="705"/>
                    </a:lnTo>
                    <a:lnTo>
                      <a:pt x="690" y="700"/>
                    </a:lnTo>
                    <a:lnTo>
                      <a:pt x="695" y="697"/>
                    </a:lnTo>
                    <a:lnTo>
                      <a:pt x="697" y="697"/>
                    </a:lnTo>
                    <a:lnTo>
                      <a:pt x="699" y="698"/>
                    </a:lnTo>
                    <a:lnTo>
                      <a:pt x="699" y="698"/>
                    </a:lnTo>
                    <a:close/>
                    <a:moveTo>
                      <a:pt x="465" y="766"/>
                    </a:moveTo>
                    <a:lnTo>
                      <a:pt x="465" y="766"/>
                    </a:lnTo>
                    <a:lnTo>
                      <a:pt x="455" y="756"/>
                    </a:lnTo>
                    <a:lnTo>
                      <a:pt x="445" y="746"/>
                    </a:lnTo>
                    <a:lnTo>
                      <a:pt x="423" y="729"/>
                    </a:lnTo>
                    <a:lnTo>
                      <a:pt x="423" y="729"/>
                    </a:lnTo>
                    <a:lnTo>
                      <a:pt x="421" y="730"/>
                    </a:lnTo>
                    <a:lnTo>
                      <a:pt x="420" y="730"/>
                    </a:lnTo>
                    <a:lnTo>
                      <a:pt x="420" y="730"/>
                    </a:lnTo>
                    <a:lnTo>
                      <a:pt x="416" y="732"/>
                    </a:lnTo>
                    <a:lnTo>
                      <a:pt x="413" y="732"/>
                    </a:lnTo>
                    <a:lnTo>
                      <a:pt x="407" y="730"/>
                    </a:lnTo>
                    <a:lnTo>
                      <a:pt x="407" y="730"/>
                    </a:lnTo>
                    <a:lnTo>
                      <a:pt x="372" y="743"/>
                    </a:lnTo>
                    <a:lnTo>
                      <a:pt x="336" y="753"/>
                    </a:lnTo>
                    <a:lnTo>
                      <a:pt x="298" y="763"/>
                    </a:lnTo>
                    <a:lnTo>
                      <a:pt x="259" y="771"/>
                    </a:lnTo>
                    <a:lnTo>
                      <a:pt x="259" y="771"/>
                    </a:lnTo>
                    <a:lnTo>
                      <a:pt x="240" y="774"/>
                    </a:lnTo>
                    <a:lnTo>
                      <a:pt x="221" y="777"/>
                    </a:lnTo>
                    <a:lnTo>
                      <a:pt x="180" y="784"/>
                    </a:lnTo>
                    <a:lnTo>
                      <a:pt x="180" y="784"/>
                    </a:lnTo>
                    <a:lnTo>
                      <a:pt x="155" y="788"/>
                    </a:lnTo>
                    <a:lnTo>
                      <a:pt x="125" y="794"/>
                    </a:lnTo>
                    <a:lnTo>
                      <a:pt x="113" y="798"/>
                    </a:lnTo>
                    <a:lnTo>
                      <a:pt x="100" y="802"/>
                    </a:lnTo>
                    <a:lnTo>
                      <a:pt x="89" y="808"/>
                    </a:lnTo>
                    <a:lnTo>
                      <a:pt x="80" y="815"/>
                    </a:lnTo>
                    <a:lnTo>
                      <a:pt x="80" y="815"/>
                    </a:lnTo>
                    <a:lnTo>
                      <a:pt x="111" y="823"/>
                    </a:lnTo>
                    <a:lnTo>
                      <a:pt x="146" y="830"/>
                    </a:lnTo>
                    <a:lnTo>
                      <a:pt x="183" y="837"/>
                    </a:lnTo>
                    <a:lnTo>
                      <a:pt x="221" y="843"/>
                    </a:lnTo>
                    <a:lnTo>
                      <a:pt x="259" y="847"/>
                    </a:lnTo>
                    <a:lnTo>
                      <a:pt x="296" y="850"/>
                    </a:lnTo>
                    <a:lnTo>
                      <a:pt x="332" y="851"/>
                    </a:lnTo>
                    <a:lnTo>
                      <a:pt x="364" y="850"/>
                    </a:lnTo>
                    <a:lnTo>
                      <a:pt x="364" y="850"/>
                    </a:lnTo>
                    <a:lnTo>
                      <a:pt x="374" y="853"/>
                    </a:lnTo>
                    <a:lnTo>
                      <a:pt x="385" y="854"/>
                    </a:lnTo>
                    <a:lnTo>
                      <a:pt x="407" y="854"/>
                    </a:lnTo>
                    <a:lnTo>
                      <a:pt x="430" y="854"/>
                    </a:lnTo>
                    <a:lnTo>
                      <a:pt x="452" y="855"/>
                    </a:lnTo>
                    <a:lnTo>
                      <a:pt x="452" y="855"/>
                    </a:lnTo>
                    <a:lnTo>
                      <a:pt x="496" y="860"/>
                    </a:lnTo>
                    <a:lnTo>
                      <a:pt x="541" y="865"/>
                    </a:lnTo>
                    <a:lnTo>
                      <a:pt x="586" y="872"/>
                    </a:lnTo>
                    <a:lnTo>
                      <a:pt x="631" y="876"/>
                    </a:lnTo>
                    <a:lnTo>
                      <a:pt x="631" y="876"/>
                    </a:lnTo>
                    <a:lnTo>
                      <a:pt x="708" y="882"/>
                    </a:lnTo>
                    <a:lnTo>
                      <a:pt x="788" y="889"/>
                    </a:lnTo>
                    <a:lnTo>
                      <a:pt x="869" y="896"/>
                    </a:lnTo>
                    <a:lnTo>
                      <a:pt x="949" y="902"/>
                    </a:lnTo>
                    <a:lnTo>
                      <a:pt x="949" y="902"/>
                    </a:lnTo>
                    <a:lnTo>
                      <a:pt x="980" y="905"/>
                    </a:lnTo>
                    <a:lnTo>
                      <a:pt x="994" y="906"/>
                    </a:lnTo>
                    <a:lnTo>
                      <a:pt x="1008" y="906"/>
                    </a:lnTo>
                    <a:lnTo>
                      <a:pt x="1008" y="906"/>
                    </a:lnTo>
                    <a:lnTo>
                      <a:pt x="1015" y="905"/>
                    </a:lnTo>
                    <a:lnTo>
                      <a:pt x="1022" y="905"/>
                    </a:lnTo>
                    <a:lnTo>
                      <a:pt x="1028" y="902"/>
                    </a:lnTo>
                    <a:lnTo>
                      <a:pt x="1033" y="897"/>
                    </a:lnTo>
                    <a:lnTo>
                      <a:pt x="1033" y="897"/>
                    </a:lnTo>
                    <a:lnTo>
                      <a:pt x="1039" y="900"/>
                    </a:lnTo>
                    <a:lnTo>
                      <a:pt x="1042" y="900"/>
                    </a:lnTo>
                    <a:lnTo>
                      <a:pt x="1045" y="900"/>
                    </a:lnTo>
                    <a:lnTo>
                      <a:pt x="1045" y="900"/>
                    </a:lnTo>
                    <a:lnTo>
                      <a:pt x="1078" y="883"/>
                    </a:lnTo>
                    <a:lnTo>
                      <a:pt x="1114" y="867"/>
                    </a:lnTo>
                    <a:lnTo>
                      <a:pt x="1184" y="836"/>
                    </a:lnTo>
                    <a:lnTo>
                      <a:pt x="1219" y="822"/>
                    </a:lnTo>
                    <a:lnTo>
                      <a:pt x="1254" y="805"/>
                    </a:lnTo>
                    <a:lnTo>
                      <a:pt x="1288" y="788"/>
                    </a:lnTo>
                    <a:lnTo>
                      <a:pt x="1320" y="770"/>
                    </a:lnTo>
                    <a:lnTo>
                      <a:pt x="1320" y="770"/>
                    </a:lnTo>
                    <a:lnTo>
                      <a:pt x="1321" y="771"/>
                    </a:lnTo>
                    <a:lnTo>
                      <a:pt x="1324" y="770"/>
                    </a:lnTo>
                    <a:lnTo>
                      <a:pt x="1327" y="770"/>
                    </a:lnTo>
                    <a:lnTo>
                      <a:pt x="1330" y="770"/>
                    </a:lnTo>
                    <a:lnTo>
                      <a:pt x="1330" y="770"/>
                    </a:lnTo>
                    <a:lnTo>
                      <a:pt x="1432" y="712"/>
                    </a:lnTo>
                    <a:lnTo>
                      <a:pt x="1483" y="684"/>
                    </a:lnTo>
                    <a:lnTo>
                      <a:pt x="1535" y="656"/>
                    </a:lnTo>
                    <a:lnTo>
                      <a:pt x="1535" y="656"/>
                    </a:lnTo>
                    <a:lnTo>
                      <a:pt x="1528" y="657"/>
                    </a:lnTo>
                    <a:lnTo>
                      <a:pt x="1521" y="657"/>
                    </a:lnTo>
                    <a:lnTo>
                      <a:pt x="1508" y="656"/>
                    </a:lnTo>
                    <a:lnTo>
                      <a:pt x="1494" y="655"/>
                    </a:lnTo>
                    <a:lnTo>
                      <a:pt x="1488" y="655"/>
                    </a:lnTo>
                    <a:lnTo>
                      <a:pt x="1480" y="657"/>
                    </a:lnTo>
                    <a:lnTo>
                      <a:pt x="1480" y="657"/>
                    </a:lnTo>
                    <a:lnTo>
                      <a:pt x="1469" y="655"/>
                    </a:lnTo>
                    <a:lnTo>
                      <a:pt x="1457" y="653"/>
                    </a:lnTo>
                    <a:lnTo>
                      <a:pt x="1434" y="652"/>
                    </a:lnTo>
                    <a:lnTo>
                      <a:pt x="1411" y="653"/>
                    </a:lnTo>
                    <a:lnTo>
                      <a:pt x="1387" y="652"/>
                    </a:lnTo>
                    <a:lnTo>
                      <a:pt x="1387" y="652"/>
                    </a:lnTo>
                    <a:lnTo>
                      <a:pt x="1380" y="652"/>
                    </a:lnTo>
                    <a:lnTo>
                      <a:pt x="1372" y="649"/>
                    </a:lnTo>
                    <a:lnTo>
                      <a:pt x="1365" y="646"/>
                    </a:lnTo>
                    <a:lnTo>
                      <a:pt x="1356" y="645"/>
                    </a:lnTo>
                    <a:lnTo>
                      <a:pt x="1356" y="645"/>
                    </a:lnTo>
                    <a:lnTo>
                      <a:pt x="1345" y="645"/>
                    </a:lnTo>
                    <a:lnTo>
                      <a:pt x="1334" y="643"/>
                    </a:lnTo>
                    <a:lnTo>
                      <a:pt x="1311" y="643"/>
                    </a:lnTo>
                    <a:lnTo>
                      <a:pt x="1311" y="643"/>
                    </a:lnTo>
                    <a:lnTo>
                      <a:pt x="1275" y="641"/>
                    </a:lnTo>
                    <a:lnTo>
                      <a:pt x="1258" y="639"/>
                    </a:lnTo>
                    <a:lnTo>
                      <a:pt x="1241" y="638"/>
                    </a:lnTo>
                    <a:lnTo>
                      <a:pt x="1241" y="638"/>
                    </a:lnTo>
                    <a:lnTo>
                      <a:pt x="1219" y="639"/>
                    </a:lnTo>
                    <a:lnTo>
                      <a:pt x="1209" y="641"/>
                    </a:lnTo>
                    <a:lnTo>
                      <a:pt x="1198" y="641"/>
                    </a:lnTo>
                    <a:lnTo>
                      <a:pt x="1198" y="641"/>
                    </a:lnTo>
                    <a:lnTo>
                      <a:pt x="1143" y="632"/>
                    </a:lnTo>
                    <a:lnTo>
                      <a:pt x="1085" y="625"/>
                    </a:lnTo>
                    <a:lnTo>
                      <a:pt x="1056" y="621"/>
                    </a:lnTo>
                    <a:lnTo>
                      <a:pt x="1026" y="619"/>
                    </a:lnTo>
                    <a:lnTo>
                      <a:pt x="998" y="619"/>
                    </a:lnTo>
                    <a:lnTo>
                      <a:pt x="972" y="621"/>
                    </a:lnTo>
                    <a:lnTo>
                      <a:pt x="972" y="621"/>
                    </a:lnTo>
                    <a:lnTo>
                      <a:pt x="968" y="619"/>
                    </a:lnTo>
                    <a:lnTo>
                      <a:pt x="963" y="618"/>
                    </a:lnTo>
                    <a:lnTo>
                      <a:pt x="958" y="617"/>
                    </a:lnTo>
                    <a:lnTo>
                      <a:pt x="955" y="615"/>
                    </a:lnTo>
                    <a:lnTo>
                      <a:pt x="955" y="615"/>
                    </a:lnTo>
                    <a:lnTo>
                      <a:pt x="937" y="621"/>
                    </a:lnTo>
                    <a:lnTo>
                      <a:pt x="918" y="628"/>
                    </a:lnTo>
                    <a:lnTo>
                      <a:pt x="902" y="635"/>
                    </a:lnTo>
                    <a:lnTo>
                      <a:pt x="885" y="642"/>
                    </a:lnTo>
                    <a:lnTo>
                      <a:pt x="885" y="642"/>
                    </a:lnTo>
                    <a:lnTo>
                      <a:pt x="868" y="677"/>
                    </a:lnTo>
                    <a:lnTo>
                      <a:pt x="858" y="695"/>
                    </a:lnTo>
                    <a:lnTo>
                      <a:pt x="848" y="712"/>
                    </a:lnTo>
                    <a:lnTo>
                      <a:pt x="837" y="728"/>
                    </a:lnTo>
                    <a:lnTo>
                      <a:pt x="824" y="742"/>
                    </a:lnTo>
                    <a:lnTo>
                      <a:pt x="810" y="756"/>
                    </a:lnTo>
                    <a:lnTo>
                      <a:pt x="795" y="766"/>
                    </a:lnTo>
                    <a:lnTo>
                      <a:pt x="795" y="766"/>
                    </a:lnTo>
                    <a:lnTo>
                      <a:pt x="781" y="773"/>
                    </a:lnTo>
                    <a:lnTo>
                      <a:pt x="765" y="778"/>
                    </a:lnTo>
                    <a:lnTo>
                      <a:pt x="749" y="782"/>
                    </a:lnTo>
                    <a:lnTo>
                      <a:pt x="732" y="785"/>
                    </a:lnTo>
                    <a:lnTo>
                      <a:pt x="713" y="785"/>
                    </a:lnTo>
                    <a:lnTo>
                      <a:pt x="695" y="785"/>
                    </a:lnTo>
                    <a:lnTo>
                      <a:pt x="677" y="781"/>
                    </a:lnTo>
                    <a:lnTo>
                      <a:pt x="659" y="777"/>
                    </a:lnTo>
                    <a:lnTo>
                      <a:pt x="659" y="777"/>
                    </a:lnTo>
                    <a:lnTo>
                      <a:pt x="660" y="780"/>
                    </a:lnTo>
                    <a:lnTo>
                      <a:pt x="661" y="781"/>
                    </a:lnTo>
                    <a:lnTo>
                      <a:pt x="666" y="785"/>
                    </a:lnTo>
                    <a:lnTo>
                      <a:pt x="668" y="788"/>
                    </a:lnTo>
                    <a:lnTo>
                      <a:pt x="670" y="791"/>
                    </a:lnTo>
                    <a:lnTo>
                      <a:pt x="671" y="794"/>
                    </a:lnTo>
                    <a:lnTo>
                      <a:pt x="671" y="794"/>
                    </a:lnTo>
                    <a:lnTo>
                      <a:pt x="668" y="799"/>
                    </a:lnTo>
                    <a:lnTo>
                      <a:pt x="667" y="802"/>
                    </a:lnTo>
                    <a:lnTo>
                      <a:pt x="664" y="805"/>
                    </a:lnTo>
                    <a:lnTo>
                      <a:pt x="664" y="805"/>
                    </a:lnTo>
                    <a:lnTo>
                      <a:pt x="657" y="805"/>
                    </a:lnTo>
                    <a:lnTo>
                      <a:pt x="653" y="805"/>
                    </a:lnTo>
                    <a:lnTo>
                      <a:pt x="643" y="802"/>
                    </a:lnTo>
                    <a:lnTo>
                      <a:pt x="635" y="799"/>
                    </a:lnTo>
                    <a:lnTo>
                      <a:pt x="629" y="798"/>
                    </a:lnTo>
                    <a:lnTo>
                      <a:pt x="624" y="799"/>
                    </a:lnTo>
                    <a:lnTo>
                      <a:pt x="624" y="799"/>
                    </a:lnTo>
                    <a:lnTo>
                      <a:pt x="618" y="802"/>
                    </a:lnTo>
                    <a:lnTo>
                      <a:pt x="612" y="805"/>
                    </a:lnTo>
                    <a:lnTo>
                      <a:pt x="604" y="813"/>
                    </a:lnTo>
                    <a:lnTo>
                      <a:pt x="598" y="816"/>
                    </a:lnTo>
                    <a:lnTo>
                      <a:pt x="594" y="819"/>
                    </a:lnTo>
                    <a:lnTo>
                      <a:pt x="588" y="817"/>
                    </a:lnTo>
                    <a:lnTo>
                      <a:pt x="581" y="815"/>
                    </a:lnTo>
                    <a:lnTo>
                      <a:pt x="581" y="815"/>
                    </a:lnTo>
                    <a:lnTo>
                      <a:pt x="580" y="806"/>
                    </a:lnTo>
                    <a:lnTo>
                      <a:pt x="576" y="799"/>
                    </a:lnTo>
                    <a:lnTo>
                      <a:pt x="573" y="792"/>
                    </a:lnTo>
                    <a:lnTo>
                      <a:pt x="570" y="785"/>
                    </a:lnTo>
                    <a:lnTo>
                      <a:pt x="570" y="785"/>
                    </a:lnTo>
                    <a:lnTo>
                      <a:pt x="556" y="788"/>
                    </a:lnTo>
                    <a:lnTo>
                      <a:pt x="542" y="788"/>
                    </a:lnTo>
                    <a:lnTo>
                      <a:pt x="530" y="785"/>
                    </a:lnTo>
                    <a:lnTo>
                      <a:pt x="517" y="782"/>
                    </a:lnTo>
                    <a:lnTo>
                      <a:pt x="492" y="774"/>
                    </a:lnTo>
                    <a:lnTo>
                      <a:pt x="479" y="770"/>
                    </a:lnTo>
                    <a:lnTo>
                      <a:pt x="465" y="766"/>
                    </a:lnTo>
                    <a:lnTo>
                      <a:pt x="465" y="766"/>
                    </a:lnTo>
                    <a:close/>
                    <a:moveTo>
                      <a:pt x="1344" y="955"/>
                    </a:moveTo>
                    <a:lnTo>
                      <a:pt x="1344" y="955"/>
                    </a:lnTo>
                    <a:lnTo>
                      <a:pt x="1372" y="938"/>
                    </a:lnTo>
                    <a:lnTo>
                      <a:pt x="1384" y="930"/>
                    </a:lnTo>
                    <a:lnTo>
                      <a:pt x="1398" y="921"/>
                    </a:lnTo>
                    <a:lnTo>
                      <a:pt x="1398" y="921"/>
                    </a:lnTo>
                    <a:lnTo>
                      <a:pt x="1427" y="906"/>
                    </a:lnTo>
                    <a:lnTo>
                      <a:pt x="1453" y="888"/>
                    </a:lnTo>
                    <a:lnTo>
                      <a:pt x="1504" y="851"/>
                    </a:lnTo>
                    <a:lnTo>
                      <a:pt x="1504" y="851"/>
                    </a:lnTo>
                    <a:lnTo>
                      <a:pt x="1529" y="836"/>
                    </a:lnTo>
                    <a:lnTo>
                      <a:pt x="1554" y="820"/>
                    </a:lnTo>
                    <a:lnTo>
                      <a:pt x="1578" y="805"/>
                    </a:lnTo>
                    <a:lnTo>
                      <a:pt x="1589" y="798"/>
                    </a:lnTo>
                    <a:lnTo>
                      <a:pt x="1598" y="788"/>
                    </a:lnTo>
                    <a:lnTo>
                      <a:pt x="1598" y="788"/>
                    </a:lnTo>
                    <a:lnTo>
                      <a:pt x="1603" y="781"/>
                    </a:lnTo>
                    <a:lnTo>
                      <a:pt x="1608" y="773"/>
                    </a:lnTo>
                    <a:lnTo>
                      <a:pt x="1612" y="764"/>
                    </a:lnTo>
                    <a:lnTo>
                      <a:pt x="1616" y="754"/>
                    </a:lnTo>
                    <a:lnTo>
                      <a:pt x="1617" y="744"/>
                    </a:lnTo>
                    <a:lnTo>
                      <a:pt x="1619" y="735"/>
                    </a:lnTo>
                    <a:lnTo>
                      <a:pt x="1619" y="725"/>
                    </a:lnTo>
                    <a:lnTo>
                      <a:pt x="1619" y="714"/>
                    </a:lnTo>
                    <a:lnTo>
                      <a:pt x="1616" y="705"/>
                    </a:lnTo>
                    <a:lnTo>
                      <a:pt x="1613" y="695"/>
                    </a:lnTo>
                    <a:lnTo>
                      <a:pt x="1609" y="687"/>
                    </a:lnTo>
                    <a:lnTo>
                      <a:pt x="1603" y="678"/>
                    </a:lnTo>
                    <a:lnTo>
                      <a:pt x="1596" y="671"/>
                    </a:lnTo>
                    <a:lnTo>
                      <a:pt x="1589" y="666"/>
                    </a:lnTo>
                    <a:lnTo>
                      <a:pt x="1580" y="662"/>
                    </a:lnTo>
                    <a:lnTo>
                      <a:pt x="1570" y="659"/>
                    </a:lnTo>
                    <a:lnTo>
                      <a:pt x="1570" y="659"/>
                    </a:lnTo>
                    <a:lnTo>
                      <a:pt x="1568" y="659"/>
                    </a:lnTo>
                    <a:lnTo>
                      <a:pt x="1564" y="662"/>
                    </a:lnTo>
                    <a:lnTo>
                      <a:pt x="1561" y="664"/>
                    </a:lnTo>
                    <a:lnTo>
                      <a:pt x="1559" y="667"/>
                    </a:lnTo>
                    <a:lnTo>
                      <a:pt x="1559" y="667"/>
                    </a:lnTo>
                    <a:lnTo>
                      <a:pt x="1553" y="669"/>
                    </a:lnTo>
                    <a:lnTo>
                      <a:pt x="1546" y="670"/>
                    </a:lnTo>
                    <a:lnTo>
                      <a:pt x="1533" y="676"/>
                    </a:lnTo>
                    <a:lnTo>
                      <a:pt x="1508" y="688"/>
                    </a:lnTo>
                    <a:lnTo>
                      <a:pt x="1508" y="688"/>
                    </a:lnTo>
                    <a:lnTo>
                      <a:pt x="1488" y="698"/>
                    </a:lnTo>
                    <a:lnTo>
                      <a:pt x="1470" y="708"/>
                    </a:lnTo>
                    <a:lnTo>
                      <a:pt x="1470" y="708"/>
                    </a:lnTo>
                    <a:lnTo>
                      <a:pt x="1421" y="736"/>
                    </a:lnTo>
                    <a:lnTo>
                      <a:pt x="1370" y="764"/>
                    </a:lnTo>
                    <a:lnTo>
                      <a:pt x="1320" y="789"/>
                    </a:lnTo>
                    <a:lnTo>
                      <a:pt x="1268" y="815"/>
                    </a:lnTo>
                    <a:lnTo>
                      <a:pt x="1215" y="840"/>
                    </a:lnTo>
                    <a:lnTo>
                      <a:pt x="1161" y="864"/>
                    </a:lnTo>
                    <a:lnTo>
                      <a:pt x="1052" y="909"/>
                    </a:lnTo>
                    <a:lnTo>
                      <a:pt x="1052" y="909"/>
                    </a:lnTo>
                    <a:lnTo>
                      <a:pt x="1059" y="919"/>
                    </a:lnTo>
                    <a:lnTo>
                      <a:pt x="1066" y="928"/>
                    </a:lnTo>
                    <a:lnTo>
                      <a:pt x="1073" y="938"/>
                    </a:lnTo>
                    <a:lnTo>
                      <a:pt x="1078" y="951"/>
                    </a:lnTo>
                    <a:lnTo>
                      <a:pt x="1087" y="975"/>
                    </a:lnTo>
                    <a:lnTo>
                      <a:pt x="1094" y="1001"/>
                    </a:lnTo>
                    <a:lnTo>
                      <a:pt x="1097" y="1028"/>
                    </a:lnTo>
                    <a:lnTo>
                      <a:pt x="1097" y="1056"/>
                    </a:lnTo>
                    <a:lnTo>
                      <a:pt x="1097" y="1069"/>
                    </a:lnTo>
                    <a:lnTo>
                      <a:pt x="1094" y="1081"/>
                    </a:lnTo>
                    <a:lnTo>
                      <a:pt x="1091" y="1094"/>
                    </a:lnTo>
                    <a:lnTo>
                      <a:pt x="1087" y="1105"/>
                    </a:lnTo>
                    <a:lnTo>
                      <a:pt x="1087" y="1105"/>
                    </a:lnTo>
                    <a:lnTo>
                      <a:pt x="1147" y="1070"/>
                    </a:lnTo>
                    <a:lnTo>
                      <a:pt x="1213" y="1032"/>
                    </a:lnTo>
                    <a:lnTo>
                      <a:pt x="1281" y="992"/>
                    </a:lnTo>
                    <a:lnTo>
                      <a:pt x="1344" y="955"/>
                    </a:lnTo>
                    <a:lnTo>
                      <a:pt x="1344" y="955"/>
                    </a:lnTo>
                    <a:close/>
                    <a:moveTo>
                      <a:pt x="626" y="778"/>
                    </a:moveTo>
                    <a:lnTo>
                      <a:pt x="626" y="778"/>
                    </a:lnTo>
                    <a:lnTo>
                      <a:pt x="635" y="782"/>
                    </a:lnTo>
                    <a:lnTo>
                      <a:pt x="640" y="784"/>
                    </a:lnTo>
                    <a:lnTo>
                      <a:pt x="643" y="784"/>
                    </a:lnTo>
                    <a:lnTo>
                      <a:pt x="645" y="784"/>
                    </a:lnTo>
                    <a:lnTo>
                      <a:pt x="645" y="784"/>
                    </a:lnTo>
                    <a:lnTo>
                      <a:pt x="643" y="782"/>
                    </a:lnTo>
                    <a:lnTo>
                      <a:pt x="642" y="781"/>
                    </a:lnTo>
                    <a:lnTo>
                      <a:pt x="642" y="774"/>
                    </a:lnTo>
                    <a:lnTo>
                      <a:pt x="642" y="774"/>
                    </a:lnTo>
                    <a:lnTo>
                      <a:pt x="632" y="774"/>
                    </a:lnTo>
                    <a:lnTo>
                      <a:pt x="629" y="775"/>
                    </a:lnTo>
                    <a:lnTo>
                      <a:pt x="626" y="778"/>
                    </a:lnTo>
                    <a:lnTo>
                      <a:pt x="626" y="778"/>
                    </a:lnTo>
                    <a:close/>
                    <a:moveTo>
                      <a:pt x="588" y="781"/>
                    </a:moveTo>
                    <a:lnTo>
                      <a:pt x="588" y="781"/>
                    </a:lnTo>
                    <a:lnTo>
                      <a:pt x="588" y="784"/>
                    </a:lnTo>
                    <a:lnTo>
                      <a:pt x="588" y="785"/>
                    </a:lnTo>
                    <a:lnTo>
                      <a:pt x="587" y="785"/>
                    </a:lnTo>
                    <a:lnTo>
                      <a:pt x="587" y="785"/>
                    </a:lnTo>
                    <a:lnTo>
                      <a:pt x="590" y="794"/>
                    </a:lnTo>
                    <a:lnTo>
                      <a:pt x="594" y="799"/>
                    </a:lnTo>
                    <a:lnTo>
                      <a:pt x="594" y="799"/>
                    </a:lnTo>
                    <a:lnTo>
                      <a:pt x="601" y="795"/>
                    </a:lnTo>
                    <a:lnTo>
                      <a:pt x="607" y="791"/>
                    </a:lnTo>
                    <a:lnTo>
                      <a:pt x="617" y="780"/>
                    </a:lnTo>
                    <a:lnTo>
                      <a:pt x="617" y="780"/>
                    </a:lnTo>
                    <a:lnTo>
                      <a:pt x="610" y="782"/>
                    </a:lnTo>
                    <a:lnTo>
                      <a:pt x="603" y="782"/>
                    </a:lnTo>
                    <a:lnTo>
                      <a:pt x="588" y="781"/>
                    </a:lnTo>
                    <a:lnTo>
                      <a:pt x="588" y="781"/>
                    </a:lnTo>
                    <a:close/>
                    <a:moveTo>
                      <a:pt x="1689" y="798"/>
                    </a:moveTo>
                    <a:lnTo>
                      <a:pt x="1689" y="798"/>
                    </a:lnTo>
                    <a:lnTo>
                      <a:pt x="1679" y="795"/>
                    </a:lnTo>
                    <a:lnTo>
                      <a:pt x="1671" y="794"/>
                    </a:lnTo>
                    <a:lnTo>
                      <a:pt x="1650" y="794"/>
                    </a:lnTo>
                    <a:lnTo>
                      <a:pt x="1630" y="794"/>
                    </a:lnTo>
                    <a:lnTo>
                      <a:pt x="1612" y="794"/>
                    </a:lnTo>
                    <a:lnTo>
                      <a:pt x="1612" y="794"/>
                    </a:lnTo>
                    <a:lnTo>
                      <a:pt x="1602" y="803"/>
                    </a:lnTo>
                    <a:lnTo>
                      <a:pt x="1592" y="813"/>
                    </a:lnTo>
                    <a:lnTo>
                      <a:pt x="1581" y="820"/>
                    </a:lnTo>
                    <a:lnTo>
                      <a:pt x="1570" y="829"/>
                    </a:lnTo>
                    <a:lnTo>
                      <a:pt x="1546" y="843"/>
                    </a:lnTo>
                    <a:lnTo>
                      <a:pt x="1522" y="857"/>
                    </a:lnTo>
                    <a:lnTo>
                      <a:pt x="1522" y="857"/>
                    </a:lnTo>
                    <a:lnTo>
                      <a:pt x="1493" y="879"/>
                    </a:lnTo>
                    <a:lnTo>
                      <a:pt x="1463" y="900"/>
                    </a:lnTo>
                    <a:lnTo>
                      <a:pt x="1463" y="900"/>
                    </a:lnTo>
                    <a:lnTo>
                      <a:pt x="1432" y="921"/>
                    </a:lnTo>
                    <a:lnTo>
                      <a:pt x="1400" y="941"/>
                    </a:lnTo>
                    <a:lnTo>
                      <a:pt x="1335" y="978"/>
                    </a:lnTo>
                    <a:lnTo>
                      <a:pt x="1335" y="978"/>
                    </a:lnTo>
                    <a:lnTo>
                      <a:pt x="1271" y="1015"/>
                    </a:lnTo>
                    <a:lnTo>
                      <a:pt x="1206" y="1053"/>
                    </a:lnTo>
                    <a:lnTo>
                      <a:pt x="1140" y="1091"/>
                    </a:lnTo>
                    <a:lnTo>
                      <a:pt x="1108" y="1109"/>
                    </a:lnTo>
                    <a:lnTo>
                      <a:pt x="1076" y="1128"/>
                    </a:lnTo>
                    <a:lnTo>
                      <a:pt x="1076" y="1128"/>
                    </a:lnTo>
                    <a:lnTo>
                      <a:pt x="1066" y="1129"/>
                    </a:lnTo>
                    <a:lnTo>
                      <a:pt x="1059" y="1132"/>
                    </a:lnTo>
                    <a:lnTo>
                      <a:pt x="1053" y="1133"/>
                    </a:lnTo>
                    <a:lnTo>
                      <a:pt x="1048" y="1135"/>
                    </a:lnTo>
                    <a:lnTo>
                      <a:pt x="1048" y="1135"/>
                    </a:lnTo>
                    <a:lnTo>
                      <a:pt x="1045" y="1133"/>
                    </a:lnTo>
                    <a:lnTo>
                      <a:pt x="1043" y="1133"/>
                    </a:lnTo>
                    <a:lnTo>
                      <a:pt x="1042" y="1132"/>
                    </a:lnTo>
                    <a:lnTo>
                      <a:pt x="1042" y="1135"/>
                    </a:lnTo>
                    <a:lnTo>
                      <a:pt x="1042" y="1135"/>
                    </a:lnTo>
                    <a:lnTo>
                      <a:pt x="1035" y="1131"/>
                    </a:lnTo>
                    <a:lnTo>
                      <a:pt x="1028" y="1128"/>
                    </a:lnTo>
                    <a:lnTo>
                      <a:pt x="1021" y="1126"/>
                    </a:lnTo>
                    <a:lnTo>
                      <a:pt x="1014" y="1126"/>
                    </a:lnTo>
                    <a:lnTo>
                      <a:pt x="997" y="1126"/>
                    </a:lnTo>
                    <a:lnTo>
                      <a:pt x="989" y="1126"/>
                    </a:lnTo>
                    <a:lnTo>
                      <a:pt x="979" y="1126"/>
                    </a:lnTo>
                    <a:lnTo>
                      <a:pt x="979" y="1126"/>
                    </a:lnTo>
                    <a:lnTo>
                      <a:pt x="963" y="1124"/>
                    </a:lnTo>
                    <a:lnTo>
                      <a:pt x="948" y="1119"/>
                    </a:lnTo>
                    <a:lnTo>
                      <a:pt x="932" y="1115"/>
                    </a:lnTo>
                    <a:lnTo>
                      <a:pt x="917" y="1112"/>
                    </a:lnTo>
                    <a:lnTo>
                      <a:pt x="917" y="1112"/>
                    </a:lnTo>
                    <a:lnTo>
                      <a:pt x="882" y="1107"/>
                    </a:lnTo>
                    <a:lnTo>
                      <a:pt x="844" y="1101"/>
                    </a:lnTo>
                    <a:lnTo>
                      <a:pt x="844" y="1101"/>
                    </a:lnTo>
                    <a:lnTo>
                      <a:pt x="785" y="1091"/>
                    </a:lnTo>
                    <a:lnTo>
                      <a:pt x="730" y="1084"/>
                    </a:lnTo>
                    <a:lnTo>
                      <a:pt x="624" y="1073"/>
                    </a:lnTo>
                    <a:lnTo>
                      <a:pt x="624" y="1073"/>
                    </a:lnTo>
                    <a:lnTo>
                      <a:pt x="587" y="1069"/>
                    </a:lnTo>
                    <a:lnTo>
                      <a:pt x="551" y="1063"/>
                    </a:lnTo>
                    <a:lnTo>
                      <a:pt x="513" y="1058"/>
                    </a:lnTo>
                    <a:lnTo>
                      <a:pt x="475" y="1052"/>
                    </a:lnTo>
                    <a:lnTo>
                      <a:pt x="475" y="1052"/>
                    </a:lnTo>
                    <a:lnTo>
                      <a:pt x="400" y="1044"/>
                    </a:lnTo>
                    <a:lnTo>
                      <a:pt x="326" y="1032"/>
                    </a:lnTo>
                    <a:lnTo>
                      <a:pt x="176" y="1008"/>
                    </a:lnTo>
                    <a:lnTo>
                      <a:pt x="176" y="1008"/>
                    </a:lnTo>
                    <a:lnTo>
                      <a:pt x="152" y="1022"/>
                    </a:lnTo>
                    <a:lnTo>
                      <a:pt x="128" y="1035"/>
                    </a:lnTo>
                    <a:lnTo>
                      <a:pt x="103" y="1048"/>
                    </a:lnTo>
                    <a:lnTo>
                      <a:pt x="76" y="1058"/>
                    </a:lnTo>
                    <a:lnTo>
                      <a:pt x="76" y="1058"/>
                    </a:lnTo>
                    <a:lnTo>
                      <a:pt x="62" y="1063"/>
                    </a:lnTo>
                    <a:lnTo>
                      <a:pt x="47" y="1069"/>
                    </a:lnTo>
                    <a:lnTo>
                      <a:pt x="40" y="1072"/>
                    </a:lnTo>
                    <a:lnTo>
                      <a:pt x="34" y="1076"/>
                    </a:lnTo>
                    <a:lnTo>
                      <a:pt x="31" y="1081"/>
                    </a:lnTo>
                    <a:lnTo>
                      <a:pt x="30" y="1090"/>
                    </a:lnTo>
                    <a:lnTo>
                      <a:pt x="30" y="1090"/>
                    </a:lnTo>
                    <a:lnTo>
                      <a:pt x="63" y="1088"/>
                    </a:lnTo>
                    <a:lnTo>
                      <a:pt x="99" y="1090"/>
                    </a:lnTo>
                    <a:lnTo>
                      <a:pt x="134" y="1093"/>
                    </a:lnTo>
                    <a:lnTo>
                      <a:pt x="170" y="1097"/>
                    </a:lnTo>
                    <a:lnTo>
                      <a:pt x="243" y="1107"/>
                    </a:lnTo>
                    <a:lnTo>
                      <a:pt x="280" y="1111"/>
                    </a:lnTo>
                    <a:lnTo>
                      <a:pt x="315" y="1114"/>
                    </a:lnTo>
                    <a:lnTo>
                      <a:pt x="315" y="1114"/>
                    </a:lnTo>
                    <a:lnTo>
                      <a:pt x="406" y="1122"/>
                    </a:lnTo>
                    <a:lnTo>
                      <a:pt x="500" y="1131"/>
                    </a:lnTo>
                    <a:lnTo>
                      <a:pt x="593" y="1142"/>
                    </a:lnTo>
                    <a:lnTo>
                      <a:pt x="687" y="1154"/>
                    </a:lnTo>
                    <a:lnTo>
                      <a:pt x="687" y="1154"/>
                    </a:lnTo>
                    <a:lnTo>
                      <a:pt x="760" y="1163"/>
                    </a:lnTo>
                    <a:lnTo>
                      <a:pt x="796" y="1167"/>
                    </a:lnTo>
                    <a:lnTo>
                      <a:pt x="831" y="1170"/>
                    </a:lnTo>
                    <a:lnTo>
                      <a:pt x="831" y="1170"/>
                    </a:lnTo>
                    <a:lnTo>
                      <a:pt x="913" y="1173"/>
                    </a:lnTo>
                    <a:lnTo>
                      <a:pt x="952" y="1175"/>
                    </a:lnTo>
                    <a:lnTo>
                      <a:pt x="991" y="1180"/>
                    </a:lnTo>
                    <a:lnTo>
                      <a:pt x="991" y="1180"/>
                    </a:lnTo>
                    <a:lnTo>
                      <a:pt x="1017" y="1185"/>
                    </a:lnTo>
                    <a:lnTo>
                      <a:pt x="1031" y="1188"/>
                    </a:lnTo>
                    <a:lnTo>
                      <a:pt x="1043" y="1191"/>
                    </a:lnTo>
                    <a:lnTo>
                      <a:pt x="1043" y="1191"/>
                    </a:lnTo>
                    <a:lnTo>
                      <a:pt x="1053" y="1191"/>
                    </a:lnTo>
                    <a:lnTo>
                      <a:pt x="1062" y="1190"/>
                    </a:lnTo>
                    <a:lnTo>
                      <a:pt x="1070" y="1191"/>
                    </a:lnTo>
                    <a:lnTo>
                      <a:pt x="1074" y="1192"/>
                    </a:lnTo>
                    <a:lnTo>
                      <a:pt x="1078" y="1194"/>
                    </a:lnTo>
                    <a:lnTo>
                      <a:pt x="1078" y="1194"/>
                    </a:lnTo>
                    <a:lnTo>
                      <a:pt x="1088" y="1185"/>
                    </a:lnTo>
                    <a:lnTo>
                      <a:pt x="1099" y="1177"/>
                    </a:lnTo>
                    <a:lnTo>
                      <a:pt x="1105" y="1175"/>
                    </a:lnTo>
                    <a:lnTo>
                      <a:pt x="1111" y="1174"/>
                    </a:lnTo>
                    <a:lnTo>
                      <a:pt x="1118" y="1175"/>
                    </a:lnTo>
                    <a:lnTo>
                      <a:pt x="1123" y="1178"/>
                    </a:lnTo>
                    <a:lnTo>
                      <a:pt x="1123" y="1178"/>
                    </a:lnTo>
                    <a:lnTo>
                      <a:pt x="1153" y="1156"/>
                    </a:lnTo>
                    <a:lnTo>
                      <a:pt x="1184" y="1135"/>
                    </a:lnTo>
                    <a:lnTo>
                      <a:pt x="1216" y="1115"/>
                    </a:lnTo>
                    <a:lnTo>
                      <a:pt x="1248" y="1097"/>
                    </a:lnTo>
                    <a:lnTo>
                      <a:pt x="1248" y="1097"/>
                    </a:lnTo>
                    <a:lnTo>
                      <a:pt x="1281" y="1077"/>
                    </a:lnTo>
                    <a:lnTo>
                      <a:pt x="1311" y="1056"/>
                    </a:lnTo>
                    <a:lnTo>
                      <a:pt x="1342" y="1035"/>
                    </a:lnTo>
                    <a:lnTo>
                      <a:pt x="1373" y="1014"/>
                    </a:lnTo>
                    <a:lnTo>
                      <a:pt x="1373" y="1014"/>
                    </a:lnTo>
                    <a:lnTo>
                      <a:pt x="1438" y="973"/>
                    </a:lnTo>
                    <a:lnTo>
                      <a:pt x="1469" y="954"/>
                    </a:lnTo>
                    <a:lnTo>
                      <a:pt x="1500" y="934"/>
                    </a:lnTo>
                    <a:lnTo>
                      <a:pt x="1500" y="934"/>
                    </a:lnTo>
                    <a:lnTo>
                      <a:pt x="1530" y="913"/>
                    </a:lnTo>
                    <a:lnTo>
                      <a:pt x="1561" y="890"/>
                    </a:lnTo>
                    <a:lnTo>
                      <a:pt x="1589" y="867"/>
                    </a:lnTo>
                    <a:lnTo>
                      <a:pt x="1619" y="844"/>
                    </a:lnTo>
                    <a:lnTo>
                      <a:pt x="1619" y="844"/>
                    </a:lnTo>
                    <a:lnTo>
                      <a:pt x="1632" y="836"/>
                    </a:lnTo>
                    <a:lnTo>
                      <a:pt x="1643" y="827"/>
                    </a:lnTo>
                    <a:lnTo>
                      <a:pt x="1655" y="820"/>
                    </a:lnTo>
                    <a:lnTo>
                      <a:pt x="1662" y="817"/>
                    </a:lnTo>
                    <a:lnTo>
                      <a:pt x="1669" y="816"/>
                    </a:lnTo>
                    <a:lnTo>
                      <a:pt x="1669" y="816"/>
                    </a:lnTo>
                    <a:lnTo>
                      <a:pt x="1671" y="820"/>
                    </a:lnTo>
                    <a:lnTo>
                      <a:pt x="1671" y="823"/>
                    </a:lnTo>
                    <a:lnTo>
                      <a:pt x="1669" y="826"/>
                    </a:lnTo>
                    <a:lnTo>
                      <a:pt x="1667" y="829"/>
                    </a:lnTo>
                    <a:lnTo>
                      <a:pt x="1661" y="833"/>
                    </a:lnTo>
                    <a:lnTo>
                      <a:pt x="1655" y="836"/>
                    </a:lnTo>
                    <a:lnTo>
                      <a:pt x="1655" y="836"/>
                    </a:lnTo>
                    <a:lnTo>
                      <a:pt x="1664" y="846"/>
                    </a:lnTo>
                    <a:lnTo>
                      <a:pt x="1672" y="855"/>
                    </a:lnTo>
                    <a:lnTo>
                      <a:pt x="1679" y="867"/>
                    </a:lnTo>
                    <a:lnTo>
                      <a:pt x="1685" y="878"/>
                    </a:lnTo>
                    <a:lnTo>
                      <a:pt x="1689" y="890"/>
                    </a:lnTo>
                    <a:lnTo>
                      <a:pt x="1692" y="903"/>
                    </a:lnTo>
                    <a:lnTo>
                      <a:pt x="1695" y="917"/>
                    </a:lnTo>
                    <a:lnTo>
                      <a:pt x="1696" y="931"/>
                    </a:lnTo>
                    <a:lnTo>
                      <a:pt x="1697" y="959"/>
                    </a:lnTo>
                    <a:lnTo>
                      <a:pt x="1696" y="989"/>
                    </a:lnTo>
                    <a:lnTo>
                      <a:pt x="1693" y="1018"/>
                    </a:lnTo>
                    <a:lnTo>
                      <a:pt x="1689" y="1048"/>
                    </a:lnTo>
                    <a:lnTo>
                      <a:pt x="1689" y="1048"/>
                    </a:lnTo>
                    <a:lnTo>
                      <a:pt x="1699" y="1035"/>
                    </a:lnTo>
                    <a:lnTo>
                      <a:pt x="1707" y="1022"/>
                    </a:lnTo>
                    <a:lnTo>
                      <a:pt x="1714" y="1007"/>
                    </a:lnTo>
                    <a:lnTo>
                      <a:pt x="1720" y="992"/>
                    </a:lnTo>
                    <a:lnTo>
                      <a:pt x="1724" y="975"/>
                    </a:lnTo>
                    <a:lnTo>
                      <a:pt x="1727" y="958"/>
                    </a:lnTo>
                    <a:lnTo>
                      <a:pt x="1728" y="940"/>
                    </a:lnTo>
                    <a:lnTo>
                      <a:pt x="1728" y="923"/>
                    </a:lnTo>
                    <a:lnTo>
                      <a:pt x="1728" y="905"/>
                    </a:lnTo>
                    <a:lnTo>
                      <a:pt x="1726" y="886"/>
                    </a:lnTo>
                    <a:lnTo>
                      <a:pt x="1721" y="869"/>
                    </a:lnTo>
                    <a:lnTo>
                      <a:pt x="1717" y="853"/>
                    </a:lnTo>
                    <a:lnTo>
                      <a:pt x="1712" y="837"/>
                    </a:lnTo>
                    <a:lnTo>
                      <a:pt x="1705" y="823"/>
                    </a:lnTo>
                    <a:lnTo>
                      <a:pt x="1697" y="809"/>
                    </a:lnTo>
                    <a:lnTo>
                      <a:pt x="1689" y="798"/>
                    </a:lnTo>
                    <a:lnTo>
                      <a:pt x="1689" y="798"/>
                    </a:lnTo>
                    <a:close/>
                    <a:moveTo>
                      <a:pt x="521" y="876"/>
                    </a:moveTo>
                    <a:lnTo>
                      <a:pt x="521" y="876"/>
                    </a:lnTo>
                    <a:lnTo>
                      <a:pt x="466" y="871"/>
                    </a:lnTo>
                    <a:lnTo>
                      <a:pt x="413" y="868"/>
                    </a:lnTo>
                    <a:lnTo>
                      <a:pt x="308" y="864"/>
                    </a:lnTo>
                    <a:lnTo>
                      <a:pt x="256" y="860"/>
                    </a:lnTo>
                    <a:lnTo>
                      <a:pt x="204" y="855"/>
                    </a:lnTo>
                    <a:lnTo>
                      <a:pt x="179" y="851"/>
                    </a:lnTo>
                    <a:lnTo>
                      <a:pt x="155" y="847"/>
                    </a:lnTo>
                    <a:lnTo>
                      <a:pt x="131" y="841"/>
                    </a:lnTo>
                    <a:lnTo>
                      <a:pt x="107" y="836"/>
                    </a:lnTo>
                    <a:lnTo>
                      <a:pt x="107" y="836"/>
                    </a:lnTo>
                    <a:lnTo>
                      <a:pt x="104" y="837"/>
                    </a:lnTo>
                    <a:lnTo>
                      <a:pt x="103" y="837"/>
                    </a:lnTo>
                    <a:lnTo>
                      <a:pt x="103" y="837"/>
                    </a:lnTo>
                    <a:lnTo>
                      <a:pt x="104" y="843"/>
                    </a:lnTo>
                    <a:lnTo>
                      <a:pt x="106" y="847"/>
                    </a:lnTo>
                    <a:lnTo>
                      <a:pt x="108" y="850"/>
                    </a:lnTo>
                    <a:lnTo>
                      <a:pt x="111" y="851"/>
                    </a:lnTo>
                    <a:lnTo>
                      <a:pt x="120" y="853"/>
                    </a:lnTo>
                    <a:lnTo>
                      <a:pt x="128" y="853"/>
                    </a:lnTo>
                    <a:lnTo>
                      <a:pt x="138" y="853"/>
                    </a:lnTo>
                    <a:lnTo>
                      <a:pt x="148" y="853"/>
                    </a:lnTo>
                    <a:lnTo>
                      <a:pt x="158" y="854"/>
                    </a:lnTo>
                    <a:lnTo>
                      <a:pt x="160" y="855"/>
                    </a:lnTo>
                    <a:lnTo>
                      <a:pt x="165" y="858"/>
                    </a:lnTo>
                    <a:lnTo>
                      <a:pt x="165" y="858"/>
                    </a:lnTo>
                    <a:lnTo>
                      <a:pt x="156" y="861"/>
                    </a:lnTo>
                    <a:lnTo>
                      <a:pt x="148" y="862"/>
                    </a:lnTo>
                    <a:lnTo>
                      <a:pt x="129" y="864"/>
                    </a:lnTo>
                    <a:lnTo>
                      <a:pt x="121" y="865"/>
                    </a:lnTo>
                    <a:lnTo>
                      <a:pt x="114" y="867"/>
                    </a:lnTo>
                    <a:lnTo>
                      <a:pt x="108" y="871"/>
                    </a:lnTo>
                    <a:lnTo>
                      <a:pt x="107" y="874"/>
                    </a:lnTo>
                    <a:lnTo>
                      <a:pt x="104" y="878"/>
                    </a:lnTo>
                    <a:lnTo>
                      <a:pt x="104" y="878"/>
                    </a:lnTo>
                    <a:lnTo>
                      <a:pt x="118" y="879"/>
                    </a:lnTo>
                    <a:lnTo>
                      <a:pt x="131" y="882"/>
                    </a:lnTo>
                    <a:lnTo>
                      <a:pt x="156" y="888"/>
                    </a:lnTo>
                    <a:lnTo>
                      <a:pt x="156" y="888"/>
                    </a:lnTo>
                    <a:lnTo>
                      <a:pt x="181" y="893"/>
                    </a:lnTo>
                    <a:lnTo>
                      <a:pt x="194" y="897"/>
                    </a:lnTo>
                    <a:lnTo>
                      <a:pt x="200" y="900"/>
                    </a:lnTo>
                    <a:lnTo>
                      <a:pt x="204" y="905"/>
                    </a:lnTo>
                    <a:lnTo>
                      <a:pt x="204" y="905"/>
                    </a:lnTo>
                    <a:lnTo>
                      <a:pt x="190" y="903"/>
                    </a:lnTo>
                    <a:lnTo>
                      <a:pt x="177" y="900"/>
                    </a:lnTo>
                    <a:lnTo>
                      <a:pt x="152" y="896"/>
                    </a:lnTo>
                    <a:lnTo>
                      <a:pt x="141" y="893"/>
                    </a:lnTo>
                    <a:lnTo>
                      <a:pt x="128" y="892"/>
                    </a:lnTo>
                    <a:lnTo>
                      <a:pt x="117" y="893"/>
                    </a:lnTo>
                    <a:lnTo>
                      <a:pt x="104" y="895"/>
                    </a:lnTo>
                    <a:lnTo>
                      <a:pt x="104" y="895"/>
                    </a:lnTo>
                    <a:lnTo>
                      <a:pt x="106" y="905"/>
                    </a:lnTo>
                    <a:lnTo>
                      <a:pt x="104" y="907"/>
                    </a:lnTo>
                    <a:lnTo>
                      <a:pt x="103" y="912"/>
                    </a:lnTo>
                    <a:lnTo>
                      <a:pt x="103" y="912"/>
                    </a:lnTo>
                    <a:lnTo>
                      <a:pt x="141" y="917"/>
                    </a:lnTo>
                    <a:lnTo>
                      <a:pt x="176" y="920"/>
                    </a:lnTo>
                    <a:lnTo>
                      <a:pt x="211" y="924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73" y="937"/>
                    </a:lnTo>
                    <a:lnTo>
                      <a:pt x="298" y="944"/>
                    </a:lnTo>
                    <a:lnTo>
                      <a:pt x="323" y="951"/>
                    </a:lnTo>
                    <a:lnTo>
                      <a:pt x="350" y="956"/>
                    </a:lnTo>
                    <a:lnTo>
                      <a:pt x="350" y="956"/>
                    </a:lnTo>
                    <a:lnTo>
                      <a:pt x="379" y="961"/>
                    </a:lnTo>
                    <a:lnTo>
                      <a:pt x="410" y="965"/>
                    </a:lnTo>
                    <a:lnTo>
                      <a:pt x="441" y="970"/>
                    </a:lnTo>
                    <a:lnTo>
                      <a:pt x="457" y="975"/>
                    </a:lnTo>
                    <a:lnTo>
                      <a:pt x="472" y="979"/>
                    </a:lnTo>
                    <a:lnTo>
                      <a:pt x="472" y="979"/>
                    </a:lnTo>
                    <a:lnTo>
                      <a:pt x="427" y="973"/>
                    </a:lnTo>
                    <a:lnTo>
                      <a:pt x="379" y="966"/>
                    </a:lnTo>
                    <a:lnTo>
                      <a:pt x="284" y="948"/>
                    </a:lnTo>
                    <a:lnTo>
                      <a:pt x="235" y="938"/>
                    </a:lnTo>
                    <a:lnTo>
                      <a:pt x="187" y="931"/>
                    </a:lnTo>
                    <a:lnTo>
                      <a:pt x="141" y="927"/>
                    </a:lnTo>
                    <a:lnTo>
                      <a:pt x="118" y="927"/>
                    </a:lnTo>
                    <a:lnTo>
                      <a:pt x="96" y="927"/>
                    </a:lnTo>
                    <a:lnTo>
                      <a:pt x="96" y="927"/>
                    </a:lnTo>
                    <a:lnTo>
                      <a:pt x="94" y="937"/>
                    </a:lnTo>
                    <a:lnTo>
                      <a:pt x="93" y="947"/>
                    </a:lnTo>
                    <a:lnTo>
                      <a:pt x="93" y="947"/>
                    </a:lnTo>
                    <a:lnTo>
                      <a:pt x="108" y="948"/>
                    </a:lnTo>
                    <a:lnTo>
                      <a:pt x="125" y="951"/>
                    </a:lnTo>
                    <a:lnTo>
                      <a:pt x="155" y="958"/>
                    </a:lnTo>
                    <a:lnTo>
                      <a:pt x="186" y="965"/>
                    </a:lnTo>
                    <a:lnTo>
                      <a:pt x="215" y="972"/>
                    </a:lnTo>
                    <a:lnTo>
                      <a:pt x="215" y="972"/>
                    </a:lnTo>
                    <a:lnTo>
                      <a:pt x="259" y="980"/>
                    </a:lnTo>
                    <a:lnTo>
                      <a:pt x="301" y="987"/>
                    </a:lnTo>
                    <a:lnTo>
                      <a:pt x="386" y="999"/>
                    </a:lnTo>
                    <a:lnTo>
                      <a:pt x="472" y="1008"/>
                    </a:lnTo>
                    <a:lnTo>
                      <a:pt x="515" y="1014"/>
                    </a:lnTo>
                    <a:lnTo>
                      <a:pt x="558" y="1021"/>
                    </a:lnTo>
                    <a:lnTo>
                      <a:pt x="558" y="1021"/>
                    </a:lnTo>
                    <a:lnTo>
                      <a:pt x="629" y="1031"/>
                    </a:lnTo>
                    <a:lnTo>
                      <a:pt x="701" y="1038"/>
                    </a:lnTo>
                    <a:lnTo>
                      <a:pt x="701" y="1038"/>
                    </a:lnTo>
                    <a:lnTo>
                      <a:pt x="786" y="1046"/>
                    </a:lnTo>
                    <a:lnTo>
                      <a:pt x="866" y="1056"/>
                    </a:lnTo>
                    <a:lnTo>
                      <a:pt x="945" y="1067"/>
                    </a:lnTo>
                    <a:lnTo>
                      <a:pt x="1024" y="1080"/>
                    </a:lnTo>
                    <a:lnTo>
                      <a:pt x="1024" y="1080"/>
                    </a:lnTo>
                    <a:lnTo>
                      <a:pt x="1022" y="1079"/>
                    </a:lnTo>
                    <a:lnTo>
                      <a:pt x="1019" y="1074"/>
                    </a:lnTo>
                    <a:lnTo>
                      <a:pt x="1017" y="1066"/>
                    </a:lnTo>
                    <a:lnTo>
                      <a:pt x="1015" y="1058"/>
                    </a:lnTo>
                    <a:lnTo>
                      <a:pt x="1014" y="1051"/>
                    </a:lnTo>
                    <a:lnTo>
                      <a:pt x="1014" y="1051"/>
                    </a:lnTo>
                    <a:lnTo>
                      <a:pt x="951" y="1044"/>
                    </a:lnTo>
                    <a:lnTo>
                      <a:pt x="883" y="1035"/>
                    </a:lnTo>
                    <a:lnTo>
                      <a:pt x="850" y="1029"/>
                    </a:lnTo>
                    <a:lnTo>
                      <a:pt x="816" y="1025"/>
                    </a:lnTo>
                    <a:lnTo>
                      <a:pt x="785" y="1018"/>
                    </a:lnTo>
                    <a:lnTo>
                      <a:pt x="757" y="1011"/>
                    </a:lnTo>
                    <a:lnTo>
                      <a:pt x="757" y="1011"/>
                    </a:lnTo>
                    <a:lnTo>
                      <a:pt x="819" y="1018"/>
                    </a:lnTo>
                    <a:lnTo>
                      <a:pt x="886" y="1027"/>
                    </a:lnTo>
                    <a:lnTo>
                      <a:pt x="952" y="1032"/>
                    </a:lnTo>
                    <a:lnTo>
                      <a:pt x="1012" y="1035"/>
                    </a:lnTo>
                    <a:lnTo>
                      <a:pt x="1012" y="1035"/>
                    </a:lnTo>
                    <a:lnTo>
                      <a:pt x="1012" y="1029"/>
                    </a:lnTo>
                    <a:lnTo>
                      <a:pt x="1014" y="1025"/>
                    </a:lnTo>
                    <a:lnTo>
                      <a:pt x="1015" y="1021"/>
                    </a:lnTo>
                    <a:lnTo>
                      <a:pt x="1014" y="1018"/>
                    </a:lnTo>
                    <a:lnTo>
                      <a:pt x="1014" y="1018"/>
                    </a:lnTo>
                    <a:lnTo>
                      <a:pt x="1000" y="1018"/>
                    </a:lnTo>
                    <a:lnTo>
                      <a:pt x="986" y="1018"/>
                    </a:lnTo>
                    <a:lnTo>
                      <a:pt x="972" y="1017"/>
                    </a:lnTo>
                    <a:lnTo>
                      <a:pt x="958" y="1014"/>
                    </a:lnTo>
                    <a:lnTo>
                      <a:pt x="930" y="1008"/>
                    </a:lnTo>
                    <a:lnTo>
                      <a:pt x="916" y="1006"/>
                    </a:lnTo>
                    <a:lnTo>
                      <a:pt x="902" y="1004"/>
                    </a:lnTo>
                    <a:lnTo>
                      <a:pt x="902" y="1004"/>
                    </a:lnTo>
                    <a:lnTo>
                      <a:pt x="913" y="1001"/>
                    </a:lnTo>
                    <a:lnTo>
                      <a:pt x="924" y="1000"/>
                    </a:lnTo>
                    <a:lnTo>
                      <a:pt x="937" y="1000"/>
                    </a:lnTo>
                    <a:lnTo>
                      <a:pt x="948" y="1001"/>
                    </a:lnTo>
                    <a:lnTo>
                      <a:pt x="975" y="1006"/>
                    </a:lnTo>
                    <a:lnTo>
                      <a:pt x="987" y="1007"/>
                    </a:lnTo>
                    <a:lnTo>
                      <a:pt x="1001" y="1007"/>
                    </a:lnTo>
                    <a:lnTo>
                      <a:pt x="1001" y="1007"/>
                    </a:lnTo>
                    <a:lnTo>
                      <a:pt x="1001" y="1001"/>
                    </a:lnTo>
                    <a:lnTo>
                      <a:pt x="1001" y="997"/>
                    </a:lnTo>
                    <a:lnTo>
                      <a:pt x="1003" y="987"/>
                    </a:lnTo>
                    <a:lnTo>
                      <a:pt x="1008" y="979"/>
                    </a:lnTo>
                    <a:lnTo>
                      <a:pt x="1015" y="970"/>
                    </a:lnTo>
                    <a:lnTo>
                      <a:pt x="1015" y="970"/>
                    </a:lnTo>
                    <a:lnTo>
                      <a:pt x="996" y="965"/>
                    </a:lnTo>
                    <a:lnTo>
                      <a:pt x="976" y="962"/>
                    </a:lnTo>
                    <a:lnTo>
                      <a:pt x="953" y="961"/>
                    </a:lnTo>
                    <a:lnTo>
                      <a:pt x="932" y="961"/>
                    </a:lnTo>
                    <a:lnTo>
                      <a:pt x="887" y="961"/>
                    </a:lnTo>
                    <a:lnTo>
                      <a:pt x="866" y="961"/>
                    </a:lnTo>
                    <a:lnTo>
                      <a:pt x="845" y="958"/>
                    </a:lnTo>
                    <a:lnTo>
                      <a:pt x="845" y="958"/>
                    </a:lnTo>
                    <a:lnTo>
                      <a:pt x="805" y="951"/>
                    </a:lnTo>
                    <a:lnTo>
                      <a:pt x="763" y="941"/>
                    </a:lnTo>
                    <a:lnTo>
                      <a:pt x="685" y="921"/>
                    </a:lnTo>
                    <a:lnTo>
                      <a:pt x="685" y="921"/>
                    </a:lnTo>
                    <a:lnTo>
                      <a:pt x="712" y="924"/>
                    </a:lnTo>
                    <a:lnTo>
                      <a:pt x="739" y="928"/>
                    </a:lnTo>
                    <a:lnTo>
                      <a:pt x="789" y="938"/>
                    </a:lnTo>
                    <a:lnTo>
                      <a:pt x="816" y="942"/>
                    </a:lnTo>
                    <a:lnTo>
                      <a:pt x="843" y="947"/>
                    </a:lnTo>
                    <a:lnTo>
                      <a:pt x="869" y="949"/>
                    </a:lnTo>
                    <a:lnTo>
                      <a:pt x="899" y="951"/>
                    </a:lnTo>
                    <a:lnTo>
                      <a:pt x="899" y="951"/>
                    </a:lnTo>
                    <a:lnTo>
                      <a:pt x="946" y="951"/>
                    </a:lnTo>
                    <a:lnTo>
                      <a:pt x="970" y="951"/>
                    </a:lnTo>
                    <a:lnTo>
                      <a:pt x="993" y="951"/>
                    </a:lnTo>
                    <a:lnTo>
                      <a:pt x="993" y="951"/>
                    </a:lnTo>
                    <a:lnTo>
                      <a:pt x="1000" y="952"/>
                    </a:lnTo>
                    <a:lnTo>
                      <a:pt x="1007" y="954"/>
                    </a:lnTo>
                    <a:lnTo>
                      <a:pt x="1011" y="954"/>
                    </a:lnTo>
                    <a:lnTo>
                      <a:pt x="1014" y="952"/>
                    </a:lnTo>
                    <a:lnTo>
                      <a:pt x="1017" y="949"/>
                    </a:lnTo>
                    <a:lnTo>
                      <a:pt x="1019" y="947"/>
                    </a:lnTo>
                    <a:lnTo>
                      <a:pt x="1019" y="947"/>
                    </a:lnTo>
                    <a:lnTo>
                      <a:pt x="1019" y="942"/>
                    </a:lnTo>
                    <a:lnTo>
                      <a:pt x="1019" y="940"/>
                    </a:lnTo>
                    <a:lnTo>
                      <a:pt x="1015" y="933"/>
                    </a:lnTo>
                    <a:lnTo>
                      <a:pt x="1011" y="927"/>
                    </a:lnTo>
                    <a:lnTo>
                      <a:pt x="1008" y="920"/>
                    </a:lnTo>
                    <a:lnTo>
                      <a:pt x="1008" y="920"/>
                    </a:lnTo>
                    <a:lnTo>
                      <a:pt x="886" y="912"/>
                    </a:lnTo>
                    <a:lnTo>
                      <a:pt x="765" y="902"/>
                    </a:lnTo>
                    <a:lnTo>
                      <a:pt x="643" y="889"/>
                    </a:lnTo>
                    <a:lnTo>
                      <a:pt x="521" y="876"/>
                    </a:lnTo>
                    <a:lnTo>
                      <a:pt x="521" y="876"/>
                    </a:lnTo>
                    <a:close/>
                    <a:moveTo>
                      <a:pt x="1664" y="1065"/>
                    </a:moveTo>
                    <a:lnTo>
                      <a:pt x="1664" y="1065"/>
                    </a:lnTo>
                    <a:lnTo>
                      <a:pt x="1664" y="1062"/>
                    </a:lnTo>
                    <a:lnTo>
                      <a:pt x="1664" y="1059"/>
                    </a:lnTo>
                    <a:lnTo>
                      <a:pt x="1667" y="1053"/>
                    </a:lnTo>
                    <a:lnTo>
                      <a:pt x="1671" y="1048"/>
                    </a:lnTo>
                    <a:lnTo>
                      <a:pt x="1675" y="1042"/>
                    </a:lnTo>
                    <a:lnTo>
                      <a:pt x="1675" y="1042"/>
                    </a:lnTo>
                    <a:lnTo>
                      <a:pt x="1678" y="1027"/>
                    </a:lnTo>
                    <a:lnTo>
                      <a:pt x="1681" y="1008"/>
                    </a:lnTo>
                    <a:lnTo>
                      <a:pt x="1683" y="969"/>
                    </a:lnTo>
                    <a:lnTo>
                      <a:pt x="1683" y="969"/>
                    </a:lnTo>
                    <a:lnTo>
                      <a:pt x="1683" y="948"/>
                    </a:lnTo>
                    <a:lnTo>
                      <a:pt x="1683" y="928"/>
                    </a:lnTo>
                    <a:lnTo>
                      <a:pt x="1681" y="910"/>
                    </a:lnTo>
                    <a:lnTo>
                      <a:pt x="1676" y="893"/>
                    </a:lnTo>
                    <a:lnTo>
                      <a:pt x="1671" y="879"/>
                    </a:lnTo>
                    <a:lnTo>
                      <a:pt x="1662" y="865"/>
                    </a:lnTo>
                    <a:lnTo>
                      <a:pt x="1653" y="855"/>
                    </a:lnTo>
                    <a:lnTo>
                      <a:pt x="1641" y="847"/>
                    </a:lnTo>
                    <a:lnTo>
                      <a:pt x="1641" y="847"/>
                    </a:lnTo>
                    <a:lnTo>
                      <a:pt x="1630" y="854"/>
                    </a:lnTo>
                    <a:lnTo>
                      <a:pt x="1619" y="861"/>
                    </a:lnTo>
                    <a:lnTo>
                      <a:pt x="1609" y="869"/>
                    </a:lnTo>
                    <a:lnTo>
                      <a:pt x="1599" y="879"/>
                    </a:lnTo>
                    <a:lnTo>
                      <a:pt x="1599" y="879"/>
                    </a:lnTo>
                    <a:lnTo>
                      <a:pt x="1606" y="890"/>
                    </a:lnTo>
                    <a:lnTo>
                      <a:pt x="1612" y="902"/>
                    </a:lnTo>
                    <a:lnTo>
                      <a:pt x="1622" y="927"/>
                    </a:lnTo>
                    <a:lnTo>
                      <a:pt x="1630" y="954"/>
                    </a:lnTo>
                    <a:lnTo>
                      <a:pt x="1634" y="982"/>
                    </a:lnTo>
                    <a:lnTo>
                      <a:pt x="1637" y="1010"/>
                    </a:lnTo>
                    <a:lnTo>
                      <a:pt x="1636" y="1038"/>
                    </a:lnTo>
                    <a:lnTo>
                      <a:pt x="1633" y="1066"/>
                    </a:lnTo>
                    <a:lnTo>
                      <a:pt x="1627" y="1093"/>
                    </a:lnTo>
                    <a:lnTo>
                      <a:pt x="1627" y="1093"/>
                    </a:lnTo>
                    <a:lnTo>
                      <a:pt x="1637" y="1087"/>
                    </a:lnTo>
                    <a:lnTo>
                      <a:pt x="1647" y="1080"/>
                    </a:lnTo>
                    <a:lnTo>
                      <a:pt x="1655" y="1072"/>
                    </a:lnTo>
                    <a:lnTo>
                      <a:pt x="1664" y="1065"/>
                    </a:lnTo>
                    <a:lnTo>
                      <a:pt x="1664" y="1065"/>
                    </a:lnTo>
                    <a:close/>
                    <a:moveTo>
                      <a:pt x="1624" y="1014"/>
                    </a:moveTo>
                    <a:lnTo>
                      <a:pt x="1624" y="1014"/>
                    </a:lnTo>
                    <a:lnTo>
                      <a:pt x="1623" y="996"/>
                    </a:lnTo>
                    <a:lnTo>
                      <a:pt x="1622" y="978"/>
                    </a:lnTo>
                    <a:lnTo>
                      <a:pt x="1619" y="961"/>
                    </a:lnTo>
                    <a:lnTo>
                      <a:pt x="1615" y="944"/>
                    </a:lnTo>
                    <a:lnTo>
                      <a:pt x="1609" y="927"/>
                    </a:lnTo>
                    <a:lnTo>
                      <a:pt x="1603" y="913"/>
                    </a:lnTo>
                    <a:lnTo>
                      <a:pt x="1596" y="900"/>
                    </a:lnTo>
                    <a:lnTo>
                      <a:pt x="1587" y="888"/>
                    </a:lnTo>
                    <a:lnTo>
                      <a:pt x="1587" y="888"/>
                    </a:lnTo>
                    <a:lnTo>
                      <a:pt x="1500" y="949"/>
                    </a:lnTo>
                    <a:lnTo>
                      <a:pt x="1410" y="1008"/>
                    </a:lnTo>
                    <a:lnTo>
                      <a:pt x="1320" y="1066"/>
                    </a:lnTo>
                    <a:lnTo>
                      <a:pt x="1229" y="1125"/>
                    </a:lnTo>
                    <a:lnTo>
                      <a:pt x="1229" y="1125"/>
                    </a:lnTo>
                    <a:lnTo>
                      <a:pt x="1240" y="1147"/>
                    </a:lnTo>
                    <a:lnTo>
                      <a:pt x="1250" y="1173"/>
                    </a:lnTo>
                    <a:lnTo>
                      <a:pt x="1258" y="1198"/>
                    </a:lnTo>
                    <a:lnTo>
                      <a:pt x="1265" y="1226"/>
                    </a:lnTo>
                    <a:lnTo>
                      <a:pt x="1271" y="1256"/>
                    </a:lnTo>
                    <a:lnTo>
                      <a:pt x="1274" y="1285"/>
                    </a:lnTo>
                    <a:lnTo>
                      <a:pt x="1274" y="1314"/>
                    </a:lnTo>
                    <a:lnTo>
                      <a:pt x="1272" y="1344"/>
                    </a:lnTo>
                    <a:lnTo>
                      <a:pt x="1272" y="1344"/>
                    </a:lnTo>
                    <a:lnTo>
                      <a:pt x="1316" y="1316"/>
                    </a:lnTo>
                    <a:lnTo>
                      <a:pt x="1359" y="1288"/>
                    </a:lnTo>
                    <a:lnTo>
                      <a:pt x="1443" y="1229"/>
                    </a:lnTo>
                    <a:lnTo>
                      <a:pt x="1610" y="1108"/>
                    </a:lnTo>
                    <a:lnTo>
                      <a:pt x="1610" y="1108"/>
                    </a:lnTo>
                    <a:lnTo>
                      <a:pt x="1619" y="1063"/>
                    </a:lnTo>
                    <a:lnTo>
                      <a:pt x="1622" y="1039"/>
                    </a:lnTo>
                    <a:lnTo>
                      <a:pt x="1624" y="1014"/>
                    </a:lnTo>
                    <a:lnTo>
                      <a:pt x="1624" y="1014"/>
                    </a:lnTo>
                    <a:close/>
                    <a:moveTo>
                      <a:pt x="1070" y="1051"/>
                    </a:moveTo>
                    <a:lnTo>
                      <a:pt x="1070" y="1051"/>
                    </a:lnTo>
                    <a:lnTo>
                      <a:pt x="1069" y="1058"/>
                    </a:lnTo>
                    <a:lnTo>
                      <a:pt x="1067" y="1065"/>
                    </a:lnTo>
                    <a:lnTo>
                      <a:pt x="1063" y="1079"/>
                    </a:lnTo>
                    <a:lnTo>
                      <a:pt x="1057" y="1093"/>
                    </a:lnTo>
                    <a:lnTo>
                      <a:pt x="1056" y="1100"/>
                    </a:lnTo>
                    <a:lnTo>
                      <a:pt x="1056" y="1107"/>
                    </a:lnTo>
                    <a:lnTo>
                      <a:pt x="1056" y="1107"/>
                    </a:lnTo>
                    <a:lnTo>
                      <a:pt x="1063" y="1104"/>
                    </a:lnTo>
                    <a:lnTo>
                      <a:pt x="1069" y="1098"/>
                    </a:lnTo>
                    <a:lnTo>
                      <a:pt x="1073" y="1093"/>
                    </a:lnTo>
                    <a:lnTo>
                      <a:pt x="1076" y="1086"/>
                    </a:lnTo>
                    <a:lnTo>
                      <a:pt x="1080" y="1077"/>
                    </a:lnTo>
                    <a:lnTo>
                      <a:pt x="1081" y="1069"/>
                    </a:lnTo>
                    <a:lnTo>
                      <a:pt x="1084" y="1052"/>
                    </a:lnTo>
                    <a:lnTo>
                      <a:pt x="1084" y="1052"/>
                    </a:lnTo>
                    <a:lnTo>
                      <a:pt x="1084" y="1036"/>
                    </a:lnTo>
                    <a:lnTo>
                      <a:pt x="1083" y="1020"/>
                    </a:lnTo>
                    <a:lnTo>
                      <a:pt x="1081" y="1004"/>
                    </a:lnTo>
                    <a:lnTo>
                      <a:pt x="1077" y="989"/>
                    </a:lnTo>
                    <a:lnTo>
                      <a:pt x="1073" y="975"/>
                    </a:lnTo>
                    <a:lnTo>
                      <a:pt x="1069" y="961"/>
                    </a:lnTo>
                    <a:lnTo>
                      <a:pt x="1057" y="935"/>
                    </a:lnTo>
                    <a:lnTo>
                      <a:pt x="1057" y="935"/>
                    </a:lnTo>
                    <a:lnTo>
                      <a:pt x="1052" y="933"/>
                    </a:lnTo>
                    <a:lnTo>
                      <a:pt x="1049" y="930"/>
                    </a:lnTo>
                    <a:lnTo>
                      <a:pt x="1042" y="921"/>
                    </a:lnTo>
                    <a:lnTo>
                      <a:pt x="1042" y="921"/>
                    </a:lnTo>
                    <a:lnTo>
                      <a:pt x="1036" y="923"/>
                    </a:lnTo>
                    <a:lnTo>
                      <a:pt x="1032" y="921"/>
                    </a:lnTo>
                    <a:lnTo>
                      <a:pt x="1029" y="920"/>
                    </a:lnTo>
                    <a:lnTo>
                      <a:pt x="1026" y="921"/>
                    </a:lnTo>
                    <a:lnTo>
                      <a:pt x="1026" y="921"/>
                    </a:lnTo>
                    <a:lnTo>
                      <a:pt x="1032" y="937"/>
                    </a:lnTo>
                    <a:lnTo>
                      <a:pt x="1039" y="952"/>
                    </a:lnTo>
                    <a:lnTo>
                      <a:pt x="1053" y="985"/>
                    </a:lnTo>
                    <a:lnTo>
                      <a:pt x="1060" y="1000"/>
                    </a:lnTo>
                    <a:lnTo>
                      <a:pt x="1066" y="1017"/>
                    </a:lnTo>
                    <a:lnTo>
                      <a:pt x="1069" y="1034"/>
                    </a:lnTo>
                    <a:lnTo>
                      <a:pt x="1070" y="1051"/>
                    </a:lnTo>
                    <a:lnTo>
                      <a:pt x="1070" y="1051"/>
                    </a:lnTo>
                    <a:close/>
                    <a:moveTo>
                      <a:pt x="994" y="1091"/>
                    </a:moveTo>
                    <a:lnTo>
                      <a:pt x="994" y="1091"/>
                    </a:lnTo>
                    <a:lnTo>
                      <a:pt x="948" y="1081"/>
                    </a:lnTo>
                    <a:lnTo>
                      <a:pt x="903" y="1074"/>
                    </a:lnTo>
                    <a:lnTo>
                      <a:pt x="813" y="1062"/>
                    </a:lnTo>
                    <a:lnTo>
                      <a:pt x="813" y="1062"/>
                    </a:lnTo>
                    <a:lnTo>
                      <a:pt x="763" y="1056"/>
                    </a:lnTo>
                    <a:lnTo>
                      <a:pt x="712" y="1052"/>
                    </a:lnTo>
                    <a:lnTo>
                      <a:pt x="712" y="1052"/>
                    </a:lnTo>
                    <a:lnTo>
                      <a:pt x="685" y="1051"/>
                    </a:lnTo>
                    <a:lnTo>
                      <a:pt x="659" y="1048"/>
                    </a:lnTo>
                    <a:lnTo>
                      <a:pt x="605" y="1041"/>
                    </a:lnTo>
                    <a:lnTo>
                      <a:pt x="549" y="1032"/>
                    </a:lnTo>
                    <a:lnTo>
                      <a:pt x="493" y="1025"/>
                    </a:lnTo>
                    <a:lnTo>
                      <a:pt x="493" y="1025"/>
                    </a:lnTo>
                    <a:lnTo>
                      <a:pt x="414" y="1015"/>
                    </a:lnTo>
                    <a:lnTo>
                      <a:pt x="336" y="1006"/>
                    </a:lnTo>
                    <a:lnTo>
                      <a:pt x="257" y="993"/>
                    </a:lnTo>
                    <a:lnTo>
                      <a:pt x="176" y="978"/>
                    </a:lnTo>
                    <a:lnTo>
                      <a:pt x="176" y="978"/>
                    </a:lnTo>
                    <a:lnTo>
                      <a:pt x="143" y="969"/>
                    </a:lnTo>
                    <a:lnTo>
                      <a:pt x="125" y="965"/>
                    </a:lnTo>
                    <a:lnTo>
                      <a:pt x="108" y="962"/>
                    </a:lnTo>
                    <a:lnTo>
                      <a:pt x="92" y="961"/>
                    </a:lnTo>
                    <a:lnTo>
                      <a:pt x="77" y="961"/>
                    </a:lnTo>
                    <a:lnTo>
                      <a:pt x="72" y="963"/>
                    </a:lnTo>
                    <a:lnTo>
                      <a:pt x="66" y="965"/>
                    </a:lnTo>
                    <a:lnTo>
                      <a:pt x="62" y="969"/>
                    </a:lnTo>
                    <a:lnTo>
                      <a:pt x="59" y="973"/>
                    </a:lnTo>
                    <a:lnTo>
                      <a:pt x="59" y="973"/>
                    </a:lnTo>
                    <a:lnTo>
                      <a:pt x="111" y="985"/>
                    </a:lnTo>
                    <a:lnTo>
                      <a:pt x="165" y="994"/>
                    </a:lnTo>
                    <a:lnTo>
                      <a:pt x="219" y="1004"/>
                    </a:lnTo>
                    <a:lnTo>
                      <a:pt x="275" y="1011"/>
                    </a:lnTo>
                    <a:lnTo>
                      <a:pt x="388" y="1027"/>
                    </a:lnTo>
                    <a:lnTo>
                      <a:pt x="503" y="1042"/>
                    </a:lnTo>
                    <a:lnTo>
                      <a:pt x="503" y="1042"/>
                    </a:lnTo>
                    <a:lnTo>
                      <a:pt x="560" y="1052"/>
                    </a:lnTo>
                    <a:lnTo>
                      <a:pt x="588" y="1056"/>
                    </a:lnTo>
                    <a:lnTo>
                      <a:pt x="617" y="1059"/>
                    </a:lnTo>
                    <a:lnTo>
                      <a:pt x="617" y="1059"/>
                    </a:lnTo>
                    <a:lnTo>
                      <a:pt x="671" y="1063"/>
                    </a:lnTo>
                    <a:lnTo>
                      <a:pt x="725" y="1069"/>
                    </a:lnTo>
                    <a:lnTo>
                      <a:pt x="725" y="1069"/>
                    </a:lnTo>
                    <a:lnTo>
                      <a:pt x="768" y="1073"/>
                    </a:lnTo>
                    <a:lnTo>
                      <a:pt x="810" y="1081"/>
                    </a:lnTo>
                    <a:lnTo>
                      <a:pt x="852" y="1088"/>
                    </a:lnTo>
                    <a:lnTo>
                      <a:pt x="893" y="1094"/>
                    </a:lnTo>
                    <a:lnTo>
                      <a:pt x="893" y="1094"/>
                    </a:lnTo>
                    <a:lnTo>
                      <a:pt x="949" y="1102"/>
                    </a:lnTo>
                    <a:lnTo>
                      <a:pt x="977" y="1107"/>
                    </a:lnTo>
                    <a:lnTo>
                      <a:pt x="998" y="1108"/>
                    </a:lnTo>
                    <a:lnTo>
                      <a:pt x="998" y="1108"/>
                    </a:lnTo>
                    <a:lnTo>
                      <a:pt x="1017" y="1109"/>
                    </a:lnTo>
                    <a:lnTo>
                      <a:pt x="1025" y="1108"/>
                    </a:lnTo>
                    <a:lnTo>
                      <a:pt x="1028" y="1107"/>
                    </a:lnTo>
                    <a:lnTo>
                      <a:pt x="1031" y="1105"/>
                    </a:lnTo>
                    <a:lnTo>
                      <a:pt x="1031" y="1105"/>
                    </a:lnTo>
                    <a:lnTo>
                      <a:pt x="1029" y="1102"/>
                    </a:lnTo>
                    <a:lnTo>
                      <a:pt x="1025" y="1100"/>
                    </a:lnTo>
                    <a:lnTo>
                      <a:pt x="1015" y="1095"/>
                    </a:lnTo>
                    <a:lnTo>
                      <a:pt x="994" y="1091"/>
                    </a:lnTo>
                    <a:lnTo>
                      <a:pt x="994" y="1091"/>
                    </a:lnTo>
                    <a:close/>
                    <a:moveTo>
                      <a:pt x="1035" y="1208"/>
                    </a:moveTo>
                    <a:lnTo>
                      <a:pt x="1035" y="1208"/>
                    </a:lnTo>
                    <a:lnTo>
                      <a:pt x="1022" y="1208"/>
                    </a:lnTo>
                    <a:lnTo>
                      <a:pt x="1011" y="1205"/>
                    </a:lnTo>
                    <a:lnTo>
                      <a:pt x="987" y="1199"/>
                    </a:lnTo>
                    <a:lnTo>
                      <a:pt x="965" y="1194"/>
                    </a:lnTo>
                    <a:lnTo>
                      <a:pt x="953" y="1191"/>
                    </a:lnTo>
                    <a:lnTo>
                      <a:pt x="942" y="1190"/>
                    </a:lnTo>
                    <a:lnTo>
                      <a:pt x="942" y="1190"/>
                    </a:lnTo>
                    <a:lnTo>
                      <a:pt x="899" y="1187"/>
                    </a:lnTo>
                    <a:lnTo>
                      <a:pt x="848" y="1185"/>
                    </a:lnTo>
                    <a:lnTo>
                      <a:pt x="796" y="1183"/>
                    </a:lnTo>
                    <a:lnTo>
                      <a:pt x="770" y="1181"/>
                    </a:lnTo>
                    <a:lnTo>
                      <a:pt x="744" y="1178"/>
                    </a:lnTo>
                    <a:lnTo>
                      <a:pt x="744" y="1178"/>
                    </a:lnTo>
                    <a:lnTo>
                      <a:pt x="650" y="1166"/>
                    </a:lnTo>
                    <a:lnTo>
                      <a:pt x="604" y="1159"/>
                    </a:lnTo>
                    <a:lnTo>
                      <a:pt x="558" y="1154"/>
                    </a:lnTo>
                    <a:lnTo>
                      <a:pt x="558" y="1154"/>
                    </a:lnTo>
                    <a:lnTo>
                      <a:pt x="507" y="1149"/>
                    </a:lnTo>
                    <a:lnTo>
                      <a:pt x="457" y="1142"/>
                    </a:lnTo>
                    <a:lnTo>
                      <a:pt x="406" y="1136"/>
                    </a:lnTo>
                    <a:lnTo>
                      <a:pt x="354" y="1131"/>
                    </a:lnTo>
                    <a:lnTo>
                      <a:pt x="354" y="1131"/>
                    </a:lnTo>
                    <a:lnTo>
                      <a:pt x="311" y="1129"/>
                    </a:lnTo>
                    <a:lnTo>
                      <a:pt x="289" y="1128"/>
                    </a:lnTo>
                    <a:lnTo>
                      <a:pt x="267" y="1126"/>
                    </a:lnTo>
                    <a:lnTo>
                      <a:pt x="267" y="1126"/>
                    </a:lnTo>
                    <a:lnTo>
                      <a:pt x="226" y="1119"/>
                    </a:lnTo>
                    <a:lnTo>
                      <a:pt x="183" y="1114"/>
                    </a:lnTo>
                    <a:lnTo>
                      <a:pt x="136" y="1109"/>
                    </a:lnTo>
                    <a:lnTo>
                      <a:pt x="113" y="1108"/>
                    </a:lnTo>
                    <a:lnTo>
                      <a:pt x="87" y="1107"/>
                    </a:lnTo>
                    <a:lnTo>
                      <a:pt x="87" y="1107"/>
                    </a:lnTo>
                    <a:lnTo>
                      <a:pt x="83" y="1112"/>
                    </a:lnTo>
                    <a:lnTo>
                      <a:pt x="80" y="1115"/>
                    </a:lnTo>
                    <a:lnTo>
                      <a:pt x="70" y="1119"/>
                    </a:lnTo>
                    <a:lnTo>
                      <a:pt x="70" y="1119"/>
                    </a:lnTo>
                    <a:lnTo>
                      <a:pt x="72" y="1125"/>
                    </a:lnTo>
                    <a:lnTo>
                      <a:pt x="75" y="1129"/>
                    </a:lnTo>
                    <a:lnTo>
                      <a:pt x="79" y="1132"/>
                    </a:lnTo>
                    <a:lnTo>
                      <a:pt x="85" y="1135"/>
                    </a:lnTo>
                    <a:lnTo>
                      <a:pt x="96" y="1135"/>
                    </a:lnTo>
                    <a:lnTo>
                      <a:pt x="108" y="1135"/>
                    </a:lnTo>
                    <a:lnTo>
                      <a:pt x="108" y="1135"/>
                    </a:lnTo>
                    <a:lnTo>
                      <a:pt x="135" y="1135"/>
                    </a:lnTo>
                    <a:lnTo>
                      <a:pt x="163" y="1136"/>
                    </a:lnTo>
                    <a:lnTo>
                      <a:pt x="163" y="1136"/>
                    </a:lnTo>
                    <a:lnTo>
                      <a:pt x="201" y="1138"/>
                    </a:lnTo>
                    <a:lnTo>
                      <a:pt x="211" y="1139"/>
                    </a:lnTo>
                    <a:lnTo>
                      <a:pt x="219" y="1140"/>
                    </a:lnTo>
                    <a:lnTo>
                      <a:pt x="228" y="1143"/>
                    </a:lnTo>
                    <a:lnTo>
                      <a:pt x="236" y="1147"/>
                    </a:lnTo>
                    <a:lnTo>
                      <a:pt x="236" y="1147"/>
                    </a:lnTo>
                    <a:lnTo>
                      <a:pt x="198" y="1146"/>
                    </a:lnTo>
                    <a:lnTo>
                      <a:pt x="160" y="1146"/>
                    </a:lnTo>
                    <a:lnTo>
                      <a:pt x="124" y="1146"/>
                    </a:lnTo>
                    <a:lnTo>
                      <a:pt x="93" y="1147"/>
                    </a:lnTo>
                    <a:lnTo>
                      <a:pt x="93" y="1147"/>
                    </a:lnTo>
                    <a:lnTo>
                      <a:pt x="104" y="1150"/>
                    </a:lnTo>
                    <a:lnTo>
                      <a:pt x="118" y="1153"/>
                    </a:lnTo>
                    <a:lnTo>
                      <a:pt x="149" y="1156"/>
                    </a:lnTo>
                    <a:lnTo>
                      <a:pt x="165" y="1159"/>
                    </a:lnTo>
                    <a:lnTo>
                      <a:pt x="180" y="1160"/>
                    </a:lnTo>
                    <a:lnTo>
                      <a:pt x="194" y="1164"/>
                    </a:lnTo>
                    <a:lnTo>
                      <a:pt x="207" y="1170"/>
                    </a:lnTo>
                    <a:lnTo>
                      <a:pt x="207" y="1170"/>
                    </a:lnTo>
                    <a:lnTo>
                      <a:pt x="191" y="1170"/>
                    </a:lnTo>
                    <a:lnTo>
                      <a:pt x="177" y="1170"/>
                    </a:lnTo>
                    <a:lnTo>
                      <a:pt x="149" y="1167"/>
                    </a:lnTo>
                    <a:lnTo>
                      <a:pt x="117" y="1164"/>
                    </a:lnTo>
                    <a:lnTo>
                      <a:pt x="79" y="1163"/>
                    </a:lnTo>
                    <a:lnTo>
                      <a:pt x="79" y="1163"/>
                    </a:lnTo>
                    <a:lnTo>
                      <a:pt x="76" y="1177"/>
                    </a:lnTo>
                    <a:lnTo>
                      <a:pt x="76" y="1191"/>
                    </a:lnTo>
                    <a:lnTo>
                      <a:pt x="80" y="1206"/>
                    </a:lnTo>
                    <a:lnTo>
                      <a:pt x="82" y="1212"/>
                    </a:lnTo>
                    <a:lnTo>
                      <a:pt x="86" y="1219"/>
                    </a:lnTo>
                    <a:lnTo>
                      <a:pt x="86" y="1219"/>
                    </a:lnTo>
                    <a:lnTo>
                      <a:pt x="131" y="1223"/>
                    </a:lnTo>
                    <a:lnTo>
                      <a:pt x="176" y="1229"/>
                    </a:lnTo>
                    <a:lnTo>
                      <a:pt x="260" y="1241"/>
                    </a:lnTo>
                    <a:lnTo>
                      <a:pt x="430" y="1271"/>
                    </a:lnTo>
                    <a:lnTo>
                      <a:pt x="430" y="1271"/>
                    </a:lnTo>
                    <a:lnTo>
                      <a:pt x="388" y="1267"/>
                    </a:lnTo>
                    <a:lnTo>
                      <a:pt x="344" y="1263"/>
                    </a:lnTo>
                    <a:lnTo>
                      <a:pt x="257" y="1250"/>
                    </a:lnTo>
                    <a:lnTo>
                      <a:pt x="212" y="1244"/>
                    </a:lnTo>
                    <a:lnTo>
                      <a:pt x="166" y="1239"/>
                    </a:lnTo>
                    <a:lnTo>
                      <a:pt x="118" y="1234"/>
                    </a:lnTo>
                    <a:lnTo>
                      <a:pt x="68" y="1233"/>
                    </a:lnTo>
                    <a:lnTo>
                      <a:pt x="68" y="1233"/>
                    </a:lnTo>
                    <a:lnTo>
                      <a:pt x="62" y="1239"/>
                    </a:lnTo>
                    <a:lnTo>
                      <a:pt x="61" y="1244"/>
                    </a:lnTo>
                    <a:lnTo>
                      <a:pt x="61" y="1250"/>
                    </a:lnTo>
                    <a:lnTo>
                      <a:pt x="63" y="1257"/>
                    </a:lnTo>
                    <a:lnTo>
                      <a:pt x="68" y="1271"/>
                    </a:lnTo>
                    <a:lnTo>
                      <a:pt x="69" y="1278"/>
                    </a:lnTo>
                    <a:lnTo>
                      <a:pt x="68" y="1285"/>
                    </a:lnTo>
                    <a:lnTo>
                      <a:pt x="68" y="1285"/>
                    </a:lnTo>
                    <a:lnTo>
                      <a:pt x="134" y="1293"/>
                    </a:lnTo>
                    <a:lnTo>
                      <a:pt x="163" y="1298"/>
                    </a:lnTo>
                    <a:lnTo>
                      <a:pt x="193" y="1305"/>
                    </a:lnTo>
                    <a:lnTo>
                      <a:pt x="193" y="1305"/>
                    </a:lnTo>
                    <a:lnTo>
                      <a:pt x="275" y="1324"/>
                    </a:lnTo>
                    <a:lnTo>
                      <a:pt x="318" y="1333"/>
                    </a:lnTo>
                    <a:lnTo>
                      <a:pt x="360" y="1340"/>
                    </a:lnTo>
                    <a:lnTo>
                      <a:pt x="400" y="1347"/>
                    </a:lnTo>
                    <a:lnTo>
                      <a:pt x="444" y="1352"/>
                    </a:lnTo>
                    <a:lnTo>
                      <a:pt x="487" y="1357"/>
                    </a:lnTo>
                    <a:lnTo>
                      <a:pt x="531" y="1361"/>
                    </a:lnTo>
                    <a:lnTo>
                      <a:pt x="531" y="1361"/>
                    </a:lnTo>
                    <a:lnTo>
                      <a:pt x="588" y="1364"/>
                    </a:lnTo>
                    <a:lnTo>
                      <a:pt x="646" y="1371"/>
                    </a:lnTo>
                    <a:lnTo>
                      <a:pt x="704" y="1378"/>
                    </a:lnTo>
                    <a:lnTo>
                      <a:pt x="761" y="1385"/>
                    </a:lnTo>
                    <a:lnTo>
                      <a:pt x="879" y="1402"/>
                    </a:lnTo>
                    <a:lnTo>
                      <a:pt x="939" y="1407"/>
                    </a:lnTo>
                    <a:lnTo>
                      <a:pt x="1001" y="1413"/>
                    </a:lnTo>
                    <a:lnTo>
                      <a:pt x="1001" y="1413"/>
                    </a:lnTo>
                    <a:lnTo>
                      <a:pt x="1007" y="1416"/>
                    </a:lnTo>
                    <a:lnTo>
                      <a:pt x="1014" y="1418"/>
                    </a:lnTo>
                    <a:lnTo>
                      <a:pt x="1029" y="1421"/>
                    </a:lnTo>
                    <a:lnTo>
                      <a:pt x="1045" y="1421"/>
                    </a:lnTo>
                    <a:lnTo>
                      <a:pt x="1057" y="1423"/>
                    </a:lnTo>
                    <a:lnTo>
                      <a:pt x="1057" y="1423"/>
                    </a:lnTo>
                    <a:lnTo>
                      <a:pt x="1057" y="1418"/>
                    </a:lnTo>
                    <a:lnTo>
                      <a:pt x="1056" y="1416"/>
                    </a:lnTo>
                    <a:lnTo>
                      <a:pt x="1053" y="1407"/>
                    </a:lnTo>
                    <a:lnTo>
                      <a:pt x="1049" y="1399"/>
                    </a:lnTo>
                    <a:lnTo>
                      <a:pt x="1048" y="1395"/>
                    </a:lnTo>
                    <a:lnTo>
                      <a:pt x="1048" y="1389"/>
                    </a:lnTo>
                    <a:lnTo>
                      <a:pt x="1048" y="1389"/>
                    </a:lnTo>
                    <a:lnTo>
                      <a:pt x="885" y="1362"/>
                    </a:lnTo>
                    <a:lnTo>
                      <a:pt x="802" y="1350"/>
                    </a:lnTo>
                    <a:lnTo>
                      <a:pt x="723" y="1336"/>
                    </a:lnTo>
                    <a:lnTo>
                      <a:pt x="723" y="1336"/>
                    </a:lnTo>
                    <a:lnTo>
                      <a:pt x="683" y="1330"/>
                    </a:lnTo>
                    <a:lnTo>
                      <a:pt x="663" y="1326"/>
                    </a:lnTo>
                    <a:lnTo>
                      <a:pt x="653" y="1323"/>
                    </a:lnTo>
                    <a:lnTo>
                      <a:pt x="643" y="1319"/>
                    </a:lnTo>
                    <a:lnTo>
                      <a:pt x="643" y="1319"/>
                    </a:lnTo>
                    <a:lnTo>
                      <a:pt x="698" y="1324"/>
                    </a:lnTo>
                    <a:lnTo>
                      <a:pt x="751" y="1331"/>
                    </a:lnTo>
                    <a:lnTo>
                      <a:pt x="854" y="1347"/>
                    </a:lnTo>
                    <a:lnTo>
                      <a:pt x="952" y="1361"/>
                    </a:lnTo>
                    <a:lnTo>
                      <a:pt x="1001" y="1368"/>
                    </a:lnTo>
                    <a:lnTo>
                      <a:pt x="1050" y="1372"/>
                    </a:lnTo>
                    <a:lnTo>
                      <a:pt x="1050" y="1372"/>
                    </a:lnTo>
                    <a:lnTo>
                      <a:pt x="1049" y="1366"/>
                    </a:lnTo>
                    <a:lnTo>
                      <a:pt x="1048" y="1359"/>
                    </a:lnTo>
                    <a:lnTo>
                      <a:pt x="1048" y="1348"/>
                    </a:lnTo>
                    <a:lnTo>
                      <a:pt x="1049" y="1337"/>
                    </a:lnTo>
                    <a:lnTo>
                      <a:pt x="1053" y="1327"/>
                    </a:lnTo>
                    <a:lnTo>
                      <a:pt x="1057" y="1316"/>
                    </a:lnTo>
                    <a:lnTo>
                      <a:pt x="1060" y="1306"/>
                    </a:lnTo>
                    <a:lnTo>
                      <a:pt x="1062" y="1295"/>
                    </a:lnTo>
                    <a:lnTo>
                      <a:pt x="1060" y="1288"/>
                    </a:lnTo>
                    <a:lnTo>
                      <a:pt x="1059" y="1282"/>
                    </a:lnTo>
                    <a:lnTo>
                      <a:pt x="1059" y="1282"/>
                    </a:lnTo>
                    <a:lnTo>
                      <a:pt x="1038" y="1282"/>
                    </a:lnTo>
                    <a:lnTo>
                      <a:pt x="1014" y="1282"/>
                    </a:lnTo>
                    <a:lnTo>
                      <a:pt x="963" y="1278"/>
                    </a:lnTo>
                    <a:lnTo>
                      <a:pt x="963" y="1278"/>
                    </a:lnTo>
                    <a:lnTo>
                      <a:pt x="941" y="1275"/>
                    </a:lnTo>
                    <a:lnTo>
                      <a:pt x="918" y="1270"/>
                    </a:lnTo>
                    <a:lnTo>
                      <a:pt x="899" y="1264"/>
                    </a:lnTo>
                    <a:lnTo>
                      <a:pt x="879" y="1261"/>
                    </a:lnTo>
                    <a:lnTo>
                      <a:pt x="879" y="1261"/>
                    </a:lnTo>
                    <a:lnTo>
                      <a:pt x="868" y="1261"/>
                    </a:lnTo>
                    <a:lnTo>
                      <a:pt x="857" y="1261"/>
                    </a:lnTo>
                    <a:lnTo>
                      <a:pt x="852" y="1261"/>
                    </a:lnTo>
                    <a:lnTo>
                      <a:pt x="848" y="1260"/>
                    </a:lnTo>
                    <a:lnTo>
                      <a:pt x="845" y="1258"/>
                    </a:lnTo>
                    <a:lnTo>
                      <a:pt x="844" y="1256"/>
                    </a:lnTo>
                    <a:lnTo>
                      <a:pt x="844" y="1256"/>
                    </a:lnTo>
                    <a:lnTo>
                      <a:pt x="861" y="1253"/>
                    </a:lnTo>
                    <a:lnTo>
                      <a:pt x="876" y="1254"/>
                    </a:lnTo>
                    <a:lnTo>
                      <a:pt x="893" y="1256"/>
                    </a:lnTo>
                    <a:lnTo>
                      <a:pt x="910" y="1258"/>
                    </a:lnTo>
                    <a:lnTo>
                      <a:pt x="945" y="1264"/>
                    </a:lnTo>
                    <a:lnTo>
                      <a:pt x="963" y="1267"/>
                    </a:lnTo>
                    <a:lnTo>
                      <a:pt x="980" y="1268"/>
                    </a:lnTo>
                    <a:lnTo>
                      <a:pt x="980" y="1268"/>
                    </a:lnTo>
                    <a:lnTo>
                      <a:pt x="1024" y="1268"/>
                    </a:lnTo>
                    <a:lnTo>
                      <a:pt x="1043" y="1270"/>
                    </a:lnTo>
                    <a:lnTo>
                      <a:pt x="1063" y="1272"/>
                    </a:lnTo>
                    <a:lnTo>
                      <a:pt x="1063" y="1272"/>
                    </a:lnTo>
                    <a:lnTo>
                      <a:pt x="1064" y="1267"/>
                    </a:lnTo>
                    <a:lnTo>
                      <a:pt x="1067" y="1261"/>
                    </a:lnTo>
                    <a:lnTo>
                      <a:pt x="1070" y="1258"/>
                    </a:lnTo>
                    <a:lnTo>
                      <a:pt x="1070" y="1254"/>
                    </a:lnTo>
                    <a:lnTo>
                      <a:pt x="1070" y="1254"/>
                    </a:lnTo>
                    <a:lnTo>
                      <a:pt x="1046" y="1250"/>
                    </a:lnTo>
                    <a:lnTo>
                      <a:pt x="1022" y="1248"/>
                    </a:lnTo>
                    <a:lnTo>
                      <a:pt x="970" y="1244"/>
                    </a:lnTo>
                    <a:lnTo>
                      <a:pt x="970" y="1244"/>
                    </a:lnTo>
                    <a:lnTo>
                      <a:pt x="945" y="1243"/>
                    </a:lnTo>
                    <a:lnTo>
                      <a:pt x="918" y="1240"/>
                    </a:lnTo>
                    <a:lnTo>
                      <a:pt x="865" y="1234"/>
                    </a:lnTo>
                    <a:lnTo>
                      <a:pt x="865" y="1234"/>
                    </a:lnTo>
                    <a:lnTo>
                      <a:pt x="781" y="1229"/>
                    </a:lnTo>
                    <a:lnTo>
                      <a:pt x="697" y="1222"/>
                    </a:lnTo>
                    <a:lnTo>
                      <a:pt x="656" y="1216"/>
                    </a:lnTo>
                    <a:lnTo>
                      <a:pt x="615" y="1211"/>
                    </a:lnTo>
                    <a:lnTo>
                      <a:pt x="577" y="1202"/>
                    </a:lnTo>
                    <a:lnTo>
                      <a:pt x="539" y="1192"/>
                    </a:lnTo>
                    <a:lnTo>
                      <a:pt x="539" y="1192"/>
                    </a:lnTo>
                    <a:lnTo>
                      <a:pt x="615" y="1199"/>
                    </a:lnTo>
                    <a:lnTo>
                      <a:pt x="691" y="1206"/>
                    </a:lnTo>
                    <a:lnTo>
                      <a:pt x="770" y="1213"/>
                    </a:lnTo>
                    <a:lnTo>
                      <a:pt x="848" y="1220"/>
                    </a:lnTo>
                    <a:lnTo>
                      <a:pt x="848" y="1220"/>
                    </a:lnTo>
                    <a:lnTo>
                      <a:pt x="960" y="1230"/>
                    </a:lnTo>
                    <a:lnTo>
                      <a:pt x="1014" y="1233"/>
                    </a:lnTo>
                    <a:lnTo>
                      <a:pt x="1041" y="1233"/>
                    </a:lnTo>
                    <a:lnTo>
                      <a:pt x="1069" y="1233"/>
                    </a:lnTo>
                    <a:lnTo>
                      <a:pt x="1069" y="1233"/>
                    </a:lnTo>
                    <a:lnTo>
                      <a:pt x="1067" y="1226"/>
                    </a:lnTo>
                    <a:lnTo>
                      <a:pt x="1066" y="1222"/>
                    </a:lnTo>
                    <a:lnTo>
                      <a:pt x="1064" y="1218"/>
                    </a:lnTo>
                    <a:lnTo>
                      <a:pt x="1064" y="1212"/>
                    </a:lnTo>
                    <a:lnTo>
                      <a:pt x="1064" y="1212"/>
                    </a:lnTo>
                    <a:lnTo>
                      <a:pt x="1057" y="1209"/>
                    </a:lnTo>
                    <a:lnTo>
                      <a:pt x="1050" y="1208"/>
                    </a:lnTo>
                    <a:lnTo>
                      <a:pt x="1035" y="1208"/>
                    </a:lnTo>
                    <a:lnTo>
                      <a:pt x="1035" y="1208"/>
                    </a:lnTo>
                    <a:close/>
                    <a:moveTo>
                      <a:pt x="1255" y="1357"/>
                    </a:moveTo>
                    <a:lnTo>
                      <a:pt x="1255" y="1357"/>
                    </a:lnTo>
                    <a:lnTo>
                      <a:pt x="1258" y="1327"/>
                    </a:lnTo>
                    <a:lnTo>
                      <a:pt x="1259" y="1296"/>
                    </a:lnTo>
                    <a:lnTo>
                      <a:pt x="1258" y="1264"/>
                    </a:lnTo>
                    <a:lnTo>
                      <a:pt x="1254" y="1234"/>
                    </a:lnTo>
                    <a:lnTo>
                      <a:pt x="1247" y="1205"/>
                    </a:lnTo>
                    <a:lnTo>
                      <a:pt x="1238" y="1178"/>
                    </a:lnTo>
                    <a:lnTo>
                      <a:pt x="1233" y="1166"/>
                    </a:lnTo>
                    <a:lnTo>
                      <a:pt x="1227" y="1153"/>
                    </a:lnTo>
                    <a:lnTo>
                      <a:pt x="1220" y="1143"/>
                    </a:lnTo>
                    <a:lnTo>
                      <a:pt x="1213" y="1133"/>
                    </a:lnTo>
                    <a:lnTo>
                      <a:pt x="1213" y="1133"/>
                    </a:lnTo>
                    <a:lnTo>
                      <a:pt x="1203" y="1140"/>
                    </a:lnTo>
                    <a:lnTo>
                      <a:pt x="1192" y="1145"/>
                    </a:lnTo>
                    <a:lnTo>
                      <a:pt x="1192" y="1145"/>
                    </a:lnTo>
                    <a:lnTo>
                      <a:pt x="1206" y="1205"/>
                    </a:lnTo>
                    <a:lnTo>
                      <a:pt x="1213" y="1233"/>
                    </a:lnTo>
                    <a:lnTo>
                      <a:pt x="1219" y="1263"/>
                    </a:lnTo>
                    <a:lnTo>
                      <a:pt x="1222" y="1292"/>
                    </a:lnTo>
                    <a:lnTo>
                      <a:pt x="1223" y="1321"/>
                    </a:lnTo>
                    <a:lnTo>
                      <a:pt x="1222" y="1337"/>
                    </a:lnTo>
                    <a:lnTo>
                      <a:pt x="1220" y="1354"/>
                    </a:lnTo>
                    <a:lnTo>
                      <a:pt x="1217" y="1369"/>
                    </a:lnTo>
                    <a:lnTo>
                      <a:pt x="1213" y="1386"/>
                    </a:lnTo>
                    <a:lnTo>
                      <a:pt x="1213" y="1386"/>
                    </a:lnTo>
                    <a:lnTo>
                      <a:pt x="1234" y="1372"/>
                    </a:lnTo>
                    <a:lnTo>
                      <a:pt x="1255" y="1357"/>
                    </a:lnTo>
                    <a:lnTo>
                      <a:pt x="1255" y="1357"/>
                    </a:lnTo>
                    <a:close/>
                    <a:moveTo>
                      <a:pt x="1192" y="1404"/>
                    </a:moveTo>
                    <a:lnTo>
                      <a:pt x="1192" y="1404"/>
                    </a:lnTo>
                    <a:lnTo>
                      <a:pt x="1196" y="1396"/>
                    </a:lnTo>
                    <a:lnTo>
                      <a:pt x="1201" y="1383"/>
                    </a:lnTo>
                    <a:lnTo>
                      <a:pt x="1206" y="1361"/>
                    </a:lnTo>
                    <a:lnTo>
                      <a:pt x="1206" y="1361"/>
                    </a:lnTo>
                    <a:lnTo>
                      <a:pt x="1209" y="1334"/>
                    </a:lnTo>
                    <a:lnTo>
                      <a:pt x="1209" y="1307"/>
                    </a:lnTo>
                    <a:lnTo>
                      <a:pt x="1208" y="1279"/>
                    </a:lnTo>
                    <a:lnTo>
                      <a:pt x="1205" y="1253"/>
                    </a:lnTo>
                    <a:lnTo>
                      <a:pt x="1199" y="1225"/>
                    </a:lnTo>
                    <a:lnTo>
                      <a:pt x="1192" y="1199"/>
                    </a:lnTo>
                    <a:lnTo>
                      <a:pt x="1185" y="1177"/>
                    </a:lnTo>
                    <a:lnTo>
                      <a:pt x="1177" y="1156"/>
                    </a:lnTo>
                    <a:lnTo>
                      <a:pt x="1177" y="1156"/>
                    </a:lnTo>
                    <a:lnTo>
                      <a:pt x="1160" y="1167"/>
                    </a:lnTo>
                    <a:lnTo>
                      <a:pt x="1143" y="1178"/>
                    </a:lnTo>
                    <a:lnTo>
                      <a:pt x="1126" y="1191"/>
                    </a:lnTo>
                    <a:lnTo>
                      <a:pt x="1109" y="1204"/>
                    </a:lnTo>
                    <a:lnTo>
                      <a:pt x="1109" y="1204"/>
                    </a:lnTo>
                    <a:lnTo>
                      <a:pt x="1116" y="1218"/>
                    </a:lnTo>
                    <a:lnTo>
                      <a:pt x="1121" y="1233"/>
                    </a:lnTo>
                    <a:lnTo>
                      <a:pt x="1128" y="1265"/>
                    </a:lnTo>
                    <a:lnTo>
                      <a:pt x="1132" y="1298"/>
                    </a:lnTo>
                    <a:lnTo>
                      <a:pt x="1133" y="1329"/>
                    </a:lnTo>
                    <a:lnTo>
                      <a:pt x="1132" y="1361"/>
                    </a:lnTo>
                    <a:lnTo>
                      <a:pt x="1129" y="1393"/>
                    </a:lnTo>
                    <a:lnTo>
                      <a:pt x="1123" y="1424"/>
                    </a:lnTo>
                    <a:lnTo>
                      <a:pt x="1115" y="1453"/>
                    </a:lnTo>
                    <a:lnTo>
                      <a:pt x="1115" y="1453"/>
                    </a:lnTo>
                    <a:lnTo>
                      <a:pt x="1123" y="1445"/>
                    </a:lnTo>
                    <a:lnTo>
                      <a:pt x="1133" y="1439"/>
                    </a:lnTo>
                    <a:lnTo>
                      <a:pt x="1154" y="1428"/>
                    </a:lnTo>
                    <a:lnTo>
                      <a:pt x="1175" y="1417"/>
                    </a:lnTo>
                    <a:lnTo>
                      <a:pt x="1185" y="1411"/>
                    </a:lnTo>
                    <a:lnTo>
                      <a:pt x="1192" y="1404"/>
                    </a:lnTo>
                    <a:lnTo>
                      <a:pt x="1192" y="1404"/>
                    </a:lnTo>
                    <a:close/>
                    <a:moveTo>
                      <a:pt x="1102" y="1441"/>
                    </a:moveTo>
                    <a:lnTo>
                      <a:pt x="1102" y="1441"/>
                    </a:lnTo>
                    <a:lnTo>
                      <a:pt x="1108" y="1428"/>
                    </a:lnTo>
                    <a:lnTo>
                      <a:pt x="1112" y="1414"/>
                    </a:lnTo>
                    <a:lnTo>
                      <a:pt x="1118" y="1383"/>
                    </a:lnTo>
                    <a:lnTo>
                      <a:pt x="1121" y="1351"/>
                    </a:lnTo>
                    <a:lnTo>
                      <a:pt x="1121" y="1319"/>
                    </a:lnTo>
                    <a:lnTo>
                      <a:pt x="1118" y="1286"/>
                    </a:lnTo>
                    <a:lnTo>
                      <a:pt x="1114" y="1257"/>
                    </a:lnTo>
                    <a:lnTo>
                      <a:pt x="1109" y="1243"/>
                    </a:lnTo>
                    <a:lnTo>
                      <a:pt x="1105" y="1229"/>
                    </a:lnTo>
                    <a:lnTo>
                      <a:pt x="1099" y="1218"/>
                    </a:lnTo>
                    <a:lnTo>
                      <a:pt x="1094" y="1206"/>
                    </a:lnTo>
                    <a:lnTo>
                      <a:pt x="1094" y="1206"/>
                    </a:lnTo>
                    <a:lnTo>
                      <a:pt x="1094" y="1205"/>
                    </a:lnTo>
                    <a:lnTo>
                      <a:pt x="1092" y="1205"/>
                    </a:lnTo>
                    <a:lnTo>
                      <a:pt x="1092" y="1205"/>
                    </a:lnTo>
                    <a:lnTo>
                      <a:pt x="1088" y="1208"/>
                    </a:lnTo>
                    <a:lnTo>
                      <a:pt x="1085" y="1212"/>
                    </a:lnTo>
                    <a:lnTo>
                      <a:pt x="1083" y="1216"/>
                    </a:lnTo>
                    <a:lnTo>
                      <a:pt x="1083" y="1220"/>
                    </a:lnTo>
                    <a:lnTo>
                      <a:pt x="1083" y="1232"/>
                    </a:lnTo>
                    <a:lnTo>
                      <a:pt x="1084" y="1243"/>
                    </a:lnTo>
                    <a:lnTo>
                      <a:pt x="1084" y="1243"/>
                    </a:lnTo>
                    <a:lnTo>
                      <a:pt x="1084" y="1275"/>
                    </a:lnTo>
                    <a:lnTo>
                      <a:pt x="1085" y="1310"/>
                    </a:lnTo>
                    <a:lnTo>
                      <a:pt x="1085" y="1310"/>
                    </a:lnTo>
                    <a:lnTo>
                      <a:pt x="1087" y="1331"/>
                    </a:lnTo>
                    <a:lnTo>
                      <a:pt x="1085" y="1352"/>
                    </a:lnTo>
                    <a:lnTo>
                      <a:pt x="1084" y="1393"/>
                    </a:lnTo>
                    <a:lnTo>
                      <a:pt x="1084" y="1393"/>
                    </a:lnTo>
                    <a:lnTo>
                      <a:pt x="1080" y="1416"/>
                    </a:lnTo>
                    <a:lnTo>
                      <a:pt x="1076" y="1435"/>
                    </a:lnTo>
                    <a:lnTo>
                      <a:pt x="1074" y="1444"/>
                    </a:lnTo>
                    <a:lnTo>
                      <a:pt x="1074" y="1452"/>
                    </a:lnTo>
                    <a:lnTo>
                      <a:pt x="1074" y="1460"/>
                    </a:lnTo>
                    <a:lnTo>
                      <a:pt x="1077" y="1469"/>
                    </a:lnTo>
                    <a:lnTo>
                      <a:pt x="1077" y="1469"/>
                    </a:lnTo>
                    <a:lnTo>
                      <a:pt x="1083" y="1469"/>
                    </a:lnTo>
                    <a:lnTo>
                      <a:pt x="1087" y="1468"/>
                    </a:lnTo>
                    <a:lnTo>
                      <a:pt x="1091" y="1465"/>
                    </a:lnTo>
                    <a:lnTo>
                      <a:pt x="1094" y="1460"/>
                    </a:lnTo>
                    <a:lnTo>
                      <a:pt x="1099" y="1451"/>
                    </a:lnTo>
                    <a:lnTo>
                      <a:pt x="1102" y="1441"/>
                    </a:lnTo>
                    <a:lnTo>
                      <a:pt x="1102" y="1441"/>
                    </a:lnTo>
                    <a:close/>
                    <a:moveTo>
                      <a:pt x="1059" y="1444"/>
                    </a:moveTo>
                    <a:lnTo>
                      <a:pt x="1059" y="1444"/>
                    </a:lnTo>
                    <a:lnTo>
                      <a:pt x="1049" y="1441"/>
                    </a:lnTo>
                    <a:lnTo>
                      <a:pt x="1038" y="1439"/>
                    </a:lnTo>
                    <a:lnTo>
                      <a:pt x="1017" y="1435"/>
                    </a:lnTo>
                    <a:lnTo>
                      <a:pt x="1017" y="1435"/>
                    </a:lnTo>
                    <a:lnTo>
                      <a:pt x="1004" y="1432"/>
                    </a:lnTo>
                    <a:lnTo>
                      <a:pt x="993" y="1428"/>
                    </a:lnTo>
                    <a:lnTo>
                      <a:pt x="993" y="1428"/>
                    </a:lnTo>
                    <a:lnTo>
                      <a:pt x="977" y="1427"/>
                    </a:lnTo>
                    <a:lnTo>
                      <a:pt x="962" y="1425"/>
                    </a:lnTo>
                    <a:lnTo>
                      <a:pt x="931" y="1425"/>
                    </a:lnTo>
                    <a:lnTo>
                      <a:pt x="931" y="1425"/>
                    </a:lnTo>
                    <a:lnTo>
                      <a:pt x="907" y="1423"/>
                    </a:lnTo>
                    <a:lnTo>
                      <a:pt x="883" y="1420"/>
                    </a:lnTo>
                    <a:lnTo>
                      <a:pt x="831" y="1413"/>
                    </a:lnTo>
                    <a:lnTo>
                      <a:pt x="778" y="1404"/>
                    </a:lnTo>
                    <a:lnTo>
                      <a:pt x="751" y="1402"/>
                    </a:lnTo>
                    <a:lnTo>
                      <a:pt x="725" y="1399"/>
                    </a:lnTo>
                    <a:lnTo>
                      <a:pt x="725" y="1399"/>
                    </a:lnTo>
                    <a:lnTo>
                      <a:pt x="708" y="1397"/>
                    </a:lnTo>
                    <a:lnTo>
                      <a:pt x="691" y="1393"/>
                    </a:lnTo>
                    <a:lnTo>
                      <a:pt x="674" y="1390"/>
                    </a:lnTo>
                    <a:lnTo>
                      <a:pt x="657" y="1389"/>
                    </a:lnTo>
                    <a:lnTo>
                      <a:pt x="657" y="1389"/>
                    </a:lnTo>
                    <a:lnTo>
                      <a:pt x="588" y="1382"/>
                    </a:lnTo>
                    <a:lnTo>
                      <a:pt x="520" y="1378"/>
                    </a:lnTo>
                    <a:lnTo>
                      <a:pt x="454" y="1372"/>
                    </a:lnTo>
                    <a:lnTo>
                      <a:pt x="420" y="1368"/>
                    </a:lnTo>
                    <a:lnTo>
                      <a:pt x="388" y="1364"/>
                    </a:lnTo>
                    <a:lnTo>
                      <a:pt x="388" y="1364"/>
                    </a:lnTo>
                    <a:lnTo>
                      <a:pt x="337" y="1355"/>
                    </a:lnTo>
                    <a:lnTo>
                      <a:pt x="285" y="1344"/>
                    </a:lnTo>
                    <a:lnTo>
                      <a:pt x="187" y="1320"/>
                    </a:lnTo>
                    <a:lnTo>
                      <a:pt x="187" y="1320"/>
                    </a:lnTo>
                    <a:lnTo>
                      <a:pt x="152" y="1314"/>
                    </a:lnTo>
                    <a:lnTo>
                      <a:pt x="111" y="1307"/>
                    </a:lnTo>
                    <a:lnTo>
                      <a:pt x="111" y="1307"/>
                    </a:lnTo>
                    <a:lnTo>
                      <a:pt x="86" y="1303"/>
                    </a:lnTo>
                    <a:lnTo>
                      <a:pt x="72" y="1300"/>
                    </a:lnTo>
                    <a:lnTo>
                      <a:pt x="59" y="1299"/>
                    </a:lnTo>
                    <a:lnTo>
                      <a:pt x="47" y="1299"/>
                    </a:lnTo>
                    <a:lnTo>
                      <a:pt x="41" y="1300"/>
                    </a:lnTo>
                    <a:lnTo>
                      <a:pt x="35" y="1302"/>
                    </a:lnTo>
                    <a:lnTo>
                      <a:pt x="31" y="1305"/>
                    </a:lnTo>
                    <a:lnTo>
                      <a:pt x="28" y="1309"/>
                    </a:lnTo>
                    <a:lnTo>
                      <a:pt x="26" y="1313"/>
                    </a:lnTo>
                    <a:lnTo>
                      <a:pt x="24" y="1319"/>
                    </a:lnTo>
                    <a:lnTo>
                      <a:pt x="24" y="1319"/>
                    </a:lnTo>
                    <a:lnTo>
                      <a:pt x="94" y="1330"/>
                    </a:lnTo>
                    <a:lnTo>
                      <a:pt x="166" y="1344"/>
                    </a:lnTo>
                    <a:lnTo>
                      <a:pt x="308" y="1373"/>
                    </a:lnTo>
                    <a:lnTo>
                      <a:pt x="379" y="1387"/>
                    </a:lnTo>
                    <a:lnTo>
                      <a:pt x="449" y="1402"/>
                    </a:lnTo>
                    <a:lnTo>
                      <a:pt x="521" y="1413"/>
                    </a:lnTo>
                    <a:lnTo>
                      <a:pt x="593" y="1421"/>
                    </a:lnTo>
                    <a:lnTo>
                      <a:pt x="593" y="1421"/>
                    </a:lnTo>
                    <a:lnTo>
                      <a:pt x="632" y="1425"/>
                    </a:lnTo>
                    <a:lnTo>
                      <a:pt x="670" y="1428"/>
                    </a:lnTo>
                    <a:lnTo>
                      <a:pt x="670" y="1428"/>
                    </a:lnTo>
                    <a:lnTo>
                      <a:pt x="715" y="1432"/>
                    </a:lnTo>
                    <a:lnTo>
                      <a:pt x="761" y="1437"/>
                    </a:lnTo>
                    <a:lnTo>
                      <a:pt x="858" y="1448"/>
                    </a:lnTo>
                    <a:lnTo>
                      <a:pt x="907" y="1453"/>
                    </a:lnTo>
                    <a:lnTo>
                      <a:pt x="956" y="1458"/>
                    </a:lnTo>
                    <a:lnTo>
                      <a:pt x="1005" y="1462"/>
                    </a:lnTo>
                    <a:lnTo>
                      <a:pt x="1052" y="1463"/>
                    </a:lnTo>
                    <a:lnTo>
                      <a:pt x="1052" y="1463"/>
                    </a:lnTo>
                    <a:lnTo>
                      <a:pt x="1057" y="1453"/>
                    </a:lnTo>
                    <a:lnTo>
                      <a:pt x="1059" y="1448"/>
                    </a:lnTo>
                    <a:lnTo>
                      <a:pt x="1059" y="1444"/>
                    </a:lnTo>
                    <a:lnTo>
                      <a:pt x="1059" y="1444"/>
                    </a:lnTo>
                    <a:close/>
                  </a:path>
                </a:pathLst>
              </a:custGeom>
              <a:grpFill/>
              <a:ln w="9525">
                <a:solidFill>
                  <a:srgbClr val="65C4CA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/>
      <p:bldP spid="5" grpId="0" bldLvl="0" animBg="1"/>
      <p:bldP spid="11" grpId="0" bldLvl="0" animBg="1"/>
      <p:bldP spid="13" grpId="0"/>
      <p:bldP spid="14" grpId="0"/>
      <p:bldP spid="15" grpId="0"/>
      <p:bldP spid="17" grpId="0"/>
      <p:bldP spid="18" grpId="0"/>
      <p:bldP spid="21" grpId="0"/>
      <p:bldP spid="22" grpId="0"/>
      <p:bldP spid="23" grpId="0" bldLvl="0" animBg="1"/>
      <p:bldP spid="24" grpId="0" bldLvl="0" animBg="1"/>
      <p:bldP spid="25" grpId="0"/>
      <p:bldP spid="27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文本框 2"/>
          <p:cNvSpPr txBox="1"/>
          <p:nvPr/>
        </p:nvSpPr>
        <p:spPr>
          <a:xfrm>
            <a:off x="1414780" y="1557655"/>
            <a:ext cx="9107805" cy="40474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lIns="108850" tIns="54425" rIns="108850" bIns="54425" anchor="t" anchorCtr="0">
            <a:spAutoFit/>
          </a:bodyPr>
          <a:p>
            <a:pPr>
              <a:lnSpc>
                <a:spcPct val="200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本文通过对陋室的描写和赞颂，表达了作者甘于淡泊、不为物役、安贫乐道、洁身自好的高尚情操，反映了他不慕富贵，不与权贵同流合污的高洁清峻的品格。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3250" name="组合 280"/>
          <p:cNvGrpSpPr/>
          <p:nvPr/>
        </p:nvGrpSpPr>
        <p:grpSpPr>
          <a:xfrm>
            <a:off x="190500" y="188913"/>
            <a:ext cx="3363913" cy="654050"/>
            <a:chOff x="101" y="250"/>
            <a:chExt cx="5298" cy="1030"/>
          </a:xfrm>
        </p:grpSpPr>
        <p:sp>
          <p:nvSpPr>
            <p:cNvPr id="7" name="Freeform 2522"/>
            <p:cNvSpPr>
              <a:spLocks noEditPoints="1"/>
            </p:cNvSpPr>
            <p:nvPr/>
          </p:nvSpPr>
          <p:spPr bwMode="auto">
            <a:xfrm>
              <a:off x="781" y="250"/>
              <a:ext cx="563" cy="430"/>
            </a:xfrm>
            <a:custGeom>
              <a:avLst/>
              <a:gdLst/>
              <a:ahLst/>
              <a:cxnLst>
                <a:cxn ang="0">
                  <a:pos x="291" y="24"/>
                </a:cxn>
                <a:cxn ang="0">
                  <a:pos x="247" y="7"/>
                </a:cxn>
                <a:cxn ang="0">
                  <a:pos x="199" y="0"/>
                </a:cxn>
                <a:cxn ang="0">
                  <a:pos x="127" y="6"/>
                </a:cxn>
                <a:cxn ang="0">
                  <a:pos x="80" y="22"/>
                </a:cxn>
                <a:cxn ang="0">
                  <a:pos x="41" y="53"/>
                </a:cxn>
                <a:cxn ang="0">
                  <a:pos x="26" y="85"/>
                </a:cxn>
                <a:cxn ang="0">
                  <a:pos x="18" y="133"/>
                </a:cxn>
                <a:cxn ang="0">
                  <a:pos x="23" y="164"/>
                </a:cxn>
                <a:cxn ang="0">
                  <a:pos x="42" y="197"/>
                </a:cxn>
                <a:cxn ang="0">
                  <a:pos x="54" y="221"/>
                </a:cxn>
                <a:cxn ang="0">
                  <a:pos x="31" y="259"/>
                </a:cxn>
                <a:cxn ang="0">
                  <a:pos x="7" y="279"/>
                </a:cxn>
                <a:cxn ang="0">
                  <a:pos x="4" y="280"/>
                </a:cxn>
                <a:cxn ang="0">
                  <a:pos x="0" y="285"/>
                </a:cxn>
                <a:cxn ang="0">
                  <a:pos x="6" y="289"/>
                </a:cxn>
                <a:cxn ang="0">
                  <a:pos x="68" y="267"/>
                </a:cxn>
                <a:cxn ang="0">
                  <a:pos x="113" y="229"/>
                </a:cxn>
                <a:cxn ang="0">
                  <a:pos x="193" y="221"/>
                </a:cxn>
                <a:cxn ang="0">
                  <a:pos x="256" y="213"/>
                </a:cxn>
                <a:cxn ang="0">
                  <a:pos x="300" y="194"/>
                </a:cxn>
                <a:cxn ang="0">
                  <a:pos x="329" y="171"/>
                </a:cxn>
                <a:cxn ang="0">
                  <a:pos x="351" y="129"/>
                </a:cxn>
                <a:cxn ang="0">
                  <a:pos x="352" y="95"/>
                </a:cxn>
                <a:cxn ang="0">
                  <a:pos x="333" y="58"/>
                </a:cxn>
                <a:cxn ang="0">
                  <a:pos x="311" y="37"/>
                </a:cxn>
                <a:cxn ang="0">
                  <a:pos x="288" y="192"/>
                </a:cxn>
                <a:cxn ang="0">
                  <a:pos x="241" y="208"/>
                </a:cxn>
                <a:cxn ang="0">
                  <a:pos x="165" y="213"/>
                </a:cxn>
                <a:cxn ang="0">
                  <a:pos x="114" y="213"/>
                </a:cxn>
                <a:cxn ang="0">
                  <a:pos x="104" y="225"/>
                </a:cxn>
                <a:cxn ang="0">
                  <a:pos x="63" y="260"/>
                </a:cxn>
                <a:cxn ang="0">
                  <a:pos x="26" y="275"/>
                </a:cxn>
                <a:cxn ang="0">
                  <a:pos x="57" y="238"/>
                </a:cxn>
                <a:cxn ang="0">
                  <a:pos x="65" y="211"/>
                </a:cxn>
                <a:cxn ang="0">
                  <a:pos x="63" y="206"/>
                </a:cxn>
                <a:cxn ang="0">
                  <a:pos x="40" y="179"/>
                </a:cxn>
                <a:cxn ang="0">
                  <a:pos x="27" y="133"/>
                </a:cxn>
                <a:cxn ang="0">
                  <a:pos x="32" y="95"/>
                </a:cxn>
                <a:cxn ang="0">
                  <a:pos x="57" y="50"/>
                </a:cxn>
                <a:cxn ang="0">
                  <a:pos x="91" y="27"/>
                </a:cxn>
                <a:cxn ang="0">
                  <a:pos x="144" y="12"/>
                </a:cxn>
                <a:cxn ang="0">
                  <a:pos x="209" y="9"/>
                </a:cxn>
                <a:cxn ang="0">
                  <a:pos x="255" y="18"/>
                </a:cxn>
                <a:cxn ang="0">
                  <a:pos x="286" y="32"/>
                </a:cxn>
                <a:cxn ang="0">
                  <a:pos x="321" y="58"/>
                </a:cxn>
                <a:cxn ang="0">
                  <a:pos x="340" y="86"/>
                </a:cxn>
                <a:cxn ang="0">
                  <a:pos x="344" y="112"/>
                </a:cxn>
                <a:cxn ang="0">
                  <a:pos x="334" y="148"/>
                </a:cxn>
                <a:cxn ang="0">
                  <a:pos x="308" y="178"/>
                </a:cxn>
              </a:cxnLst>
              <a:rect l="0" t="0" r="r" b="b"/>
              <a:pathLst>
                <a:path w="353" h="289">
                  <a:moveTo>
                    <a:pt x="311" y="37"/>
                  </a:moveTo>
                  <a:lnTo>
                    <a:pt x="311" y="37"/>
                  </a:lnTo>
                  <a:lnTo>
                    <a:pt x="301" y="30"/>
                  </a:lnTo>
                  <a:lnTo>
                    <a:pt x="291" y="24"/>
                  </a:lnTo>
                  <a:lnTo>
                    <a:pt x="280" y="18"/>
                  </a:lnTo>
                  <a:lnTo>
                    <a:pt x="269" y="14"/>
                  </a:lnTo>
                  <a:lnTo>
                    <a:pt x="258" y="10"/>
                  </a:lnTo>
                  <a:lnTo>
                    <a:pt x="247" y="7"/>
                  </a:lnTo>
                  <a:lnTo>
                    <a:pt x="234" y="4"/>
                  </a:lnTo>
                  <a:lnTo>
                    <a:pt x="223" y="2"/>
                  </a:lnTo>
                  <a:lnTo>
                    <a:pt x="211" y="1"/>
                  </a:lnTo>
                  <a:lnTo>
                    <a:pt x="199" y="0"/>
                  </a:lnTo>
                  <a:lnTo>
                    <a:pt x="175" y="0"/>
                  </a:lnTo>
                  <a:lnTo>
                    <a:pt x="151" y="2"/>
                  </a:lnTo>
                  <a:lnTo>
                    <a:pt x="127" y="6"/>
                  </a:lnTo>
                  <a:lnTo>
                    <a:pt x="127" y="6"/>
                  </a:lnTo>
                  <a:lnTo>
                    <a:pt x="116" y="9"/>
                  </a:lnTo>
                  <a:lnTo>
                    <a:pt x="104" y="13"/>
                  </a:lnTo>
                  <a:lnTo>
                    <a:pt x="92" y="17"/>
                  </a:lnTo>
                  <a:lnTo>
                    <a:pt x="80" y="22"/>
                  </a:lnTo>
                  <a:lnTo>
                    <a:pt x="69" y="28"/>
                  </a:lnTo>
                  <a:lnTo>
                    <a:pt x="59" y="35"/>
                  </a:lnTo>
                  <a:lnTo>
                    <a:pt x="49" y="44"/>
                  </a:lnTo>
                  <a:lnTo>
                    <a:pt x="41" y="53"/>
                  </a:lnTo>
                  <a:lnTo>
                    <a:pt x="41" y="53"/>
                  </a:lnTo>
                  <a:lnTo>
                    <a:pt x="35" y="62"/>
                  </a:lnTo>
                  <a:lnTo>
                    <a:pt x="30" y="74"/>
                  </a:lnTo>
                  <a:lnTo>
                    <a:pt x="26" y="85"/>
                  </a:lnTo>
                  <a:lnTo>
                    <a:pt x="22" y="97"/>
                  </a:lnTo>
                  <a:lnTo>
                    <a:pt x="20" y="109"/>
                  </a:lnTo>
                  <a:lnTo>
                    <a:pt x="18" y="121"/>
                  </a:lnTo>
                  <a:lnTo>
                    <a:pt x="18" y="133"/>
                  </a:lnTo>
                  <a:lnTo>
                    <a:pt x="19" y="144"/>
                  </a:lnTo>
                  <a:lnTo>
                    <a:pt x="19" y="144"/>
                  </a:lnTo>
                  <a:lnTo>
                    <a:pt x="20" y="155"/>
                  </a:lnTo>
                  <a:lnTo>
                    <a:pt x="23" y="164"/>
                  </a:lnTo>
                  <a:lnTo>
                    <a:pt x="26" y="173"/>
                  </a:lnTo>
                  <a:lnTo>
                    <a:pt x="31" y="182"/>
                  </a:lnTo>
                  <a:lnTo>
                    <a:pt x="36" y="190"/>
                  </a:lnTo>
                  <a:lnTo>
                    <a:pt x="42" y="197"/>
                  </a:lnTo>
                  <a:lnTo>
                    <a:pt x="49" y="204"/>
                  </a:lnTo>
                  <a:lnTo>
                    <a:pt x="56" y="211"/>
                  </a:lnTo>
                  <a:lnTo>
                    <a:pt x="56" y="211"/>
                  </a:lnTo>
                  <a:lnTo>
                    <a:pt x="54" y="221"/>
                  </a:lnTo>
                  <a:lnTo>
                    <a:pt x="50" y="232"/>
                  </a:lnTo>
                  <a:lnTo>
                    <a:pt x="45" y="241"/>
                  </a:lnTo>
                  <a:lnTo>
                    <a:pt x="39" y="250"/>
                  </a:lnTo>
                  <a:lnTo>
                    <a:pt x="31" y="259"/>
                  </a:lnTo>
                  <a:lnTo>
                    <a:pt x="23" y="266"/>
                  </a:lnTo>
                  <a:lnTo>
                    <a:pt x="15" y="273"/>
                  </a:lnTo>
                  <a:lnTo>
                    <a:pt x="7" y="279"/>
                  </a:lnTo>
                  <a:lnTo>
                    <a:pt x="7" y="279"/>
                  </a:lnTo>
                  <a:lnTo>
                    <a:pt x="7" y="280"/>
                  </a:lnTo>
                  <a:lnTo>
                    <a:pt x="7" y="280"/>
                  </a:lnTo>
                  <a:lnTo>
                    <a:pt x="4" y="280"/>
                  </a:lnTo>
                  <a:lnTo>
                    <a:pt x="4" y="280"/>
                  </a:lnTo>
                  <a:lnTo>
                    <a:pt x="1" y="281"/>
                  </a:lnTo>
                  <a:lnTo>
                    <a:pt x="0" y="282"/>
                  </a:lnTo>
                  <a:lnTo>
                    <a:pt x="0" y="283"/>
                  </a:lnTo>
                  <a:lnTo>
                    <a:pt x="0" y="285"/>
                  </a:lnTo>
                  <a:lnTo>
                    <a:pt x="3" y="288"/>
                  </a:lnTo>
                  <a:lnTo>
                    <a:pt x="4" y="289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22" y="285"/>
                  </a:lnTo>
                  <a:lnTo>
                    <a:pt x="37" y="281"/>
                  </a:lnTo>
                  <a:lnTo>
                    <a:pt x="53" y="274"/>
                  </a:lnTo>
                  <a:lnTo>
                    <a:pt x="68" y="267"/>
                  </a:lnTo>
                  <a:lnTo>
                    <a:pt x="84" y="257"/>
                  </a:lnTo>
                  <a:lnTo>
                    <a:pt x="97" y="247"/>
                  </a:lnTo>
                  <a:lnTo>
                    <a:pt x="108" y="235"/>
                  </a:lnTo>
                  <a:lnTo>
                    <a:pt x="113" y="229"/>
                  </a:lnTo>
                  <a:lnTo>
                    <a:pt x="117" y="221"/>
                  </a:lnTo>
                  <a:lnTo>
                    <a:pt x="117" y="221"/>
                  </a:lnTo>
                  <a:lnTo>
                    <a:pt x="168" y="222"/>
                  </a:lnTo>
                  <a:lnTo>
                    <a:pt x="193" y="221"/>
                  </a:lnTo>
                  <a:lnTo>
                    <a:pt x="218" y="220"/>
                  </a:lnTo>
                  <a:lnTo>
                    <a:pt x="230" y="218"/>
                  </a:lnTo>
                  <a:lnTo>
                    <a:pt x="243" y="216"/>
                  </a:lnTo>
                  <a:lnTo>
                    <a:pt x="256" y="213"/>
                  </a:lnTo>
                  <a:lnTo>
                    <a:pt x="267" y="210"/>
                  </a:lnTo>
                  <a:lnTo>
                    <a:pt x="279" y="205"/>
                  </a:lnTo>
                  <a:lnTo>
                    <a:pt x="290" y="200"/>
                  </a:lnTo>
                  <a:lnTo>
                    <a:pt x="300" y="194"/>
                  </a:lnTo>
                  <a:lnTo>
                    <a:pt x="311" y="187"/>
                  </a:lnTo>
                  <a:lnTo>
                    <a:pt x="311" y="187"/>
                  </a:lnTo>
                  <a:lnTo>
                    <a:pt x="320" y="179"/>
                  </a:lnTo>
                  <a:lnTo>
                    <a:pt x="329" y="171"/>
                  </a:lnTo>
                  <a:lnTo>
                    <a:pt x="336" y="161"/>
                  </a:lnTo>
                  <a:lnTo>
                    <a:pt x="342" y="151"/>
                  </a:lnTo>
                  <a:lnTo>
                    <a:pt x="347" y="140"/>
                  </a:lnTo>
                  <a:lnTo>
                    <a:pt x="351" y="129"/>
                  </a:lnTo>
                  <a:lnTo>
                    <a:pt x="353" y="117"/>
                  </a:lnTo>
                  <a:lnTo>
                    <a:pt x="353" y="105"/>
                  </a:lnTo>
                  <a:lnTo>
                    <a:pt x="353" y="105"/>
                  </a:lnTo>
                  <a:lnTo>
                    <a:pt x="352" y="95"/>
                  </a:lnTo>
                  <a:lnTo>
                    <a:pt x="349" y="86"/>
                  </a:lnTo>
                  <a:lnTo>
                    <a:pt x="345" y="76"/>
                  </a:lnTo>
                  <a:lnTo>
                    <a:pt x="340" y="68"/>
                  </a:lnTo>
                  <a:lnTo>
                    <a:pt x="333" y="58"/>
                  </a:lnTo>
                  <a:lnTo>
                    <a:pt x="327" y="51"/>
                  </a:lnTo>
                  <a:lnTo>
                    <a:pt x="318" y="44"/>
                  </a:lnTo>
                  <a:lnTo>
                    <a:pt x="311" y="37"/>
                  </a:lnTo>
                  <a:lnTo>
                    <a:pt x="311" y="37"/>
                  </a:lnTo>
                  <a:close/>
                  <a:moveTo>
                    <a:pt x="308" y="178"/>
                  </a:moveTo>
                  <a:lnTo>
                    <a:pt x="308" y="178"/>
                  </a:lnTo>
                  <a:lnTo>
                    <a:pt x="298" y="185"/>
                  </a:lnTo>
                  <a:lnTo>
                    <a:pt x="288" y="192"/>
                  </a:lnTo>
                  <a:lnTo>
                    <a:pt x="277" y="197"/>
                  </a:lnTo>
                  <a:lnTo>
                    <a:pt x="266" y="202"/>
                  </a:lnTo>
                  <a:lnTo>
                    <a:pt x="254" y="206"/>
                  </a:lnTo>
                  <a:lnTo>
                    <a:pt x="241" y="208"/>
                  </a:lnTo>
                  <a:lnTo>
                    <a:pt x="228" y="210"/>
                  </a:lnTo>
                  <a:lnTo>
                    <a:pt x="216" y="212"/>
                  </a:lnTo>
                  <a:lnTo>
                    <a:pt x="190" y="213"/>
                  </a:lnTo>
                  <a:lnTo>
                    <a:pt x="165" y="21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14" y="213"/>
                  </a:lnTo>
                  <a:lnTo>
                    <a:pt x="114" y="213"/>
                  </a:lnTo>
                  <a:lnTo>
                    <a:pt x="113" y="213"/>
                  </a:lnTo>
                  <a:lnTo>
                    <a:pt x="111" y="215"/>
                  </a:lnTo>
                  <a:lnTo>
                    <a:pt x="111" y="215"/>
                  </a:lnTo>
                  <a:lnTo>
                    <a:pt x="104" y="225"/>
                  </a:lnTo>
                  <a:lnTo>
                    <a:pt x="96" y="236"/>
                  </a:lnTo>
                  <a:lnTo>
                    <a:pt x="86" y="245"/>
                  </a:lnTo>
                  <a:lnTo>
                    <a:pt x="75" y="252"/>
                  </a:lnTo>
                  <a:lnTo>
                    <a:pt x="63" y="260"/>
                  </a:lnTo>
                  <a:lnTo>
                    <a:pt x="51" y="266"/>
                  </a:lnTo>
                  <a:lnTo>
                    <a:pt x="39" y="271"/>
                  </a:lnTo>
                  <a:lnTo>
                    <a:pt x="26" y="275"/>
                  </a:lnTo>
                  <a:lnTo>
                    <a:pt x="26" y="275"/>
                  </a:lnTo>
                  <a:lnTo>
                    <a:pt x="40" y="262"/>
                  </a:lnTo>
                  <a:lnTo>
                    <a:pt x="46" y="254"/>
                  </a:lnTo>
                  <a:lnTo>
                    <a:pt x="52" y="246"/>
                  </a:lnTo>
                  <a:lnTo>
                    <a:pt x="57" y="238"/>
                  </a:lnTo>
                  <a:lnTo>
                    <a:pt x="61" y="230"/>
                  </a:lnTo>
                  <a:lnTo>
                    <a:pt x="63" y="220"/>
                  </a:lnTo>
                  <a:lnTo>
                    <a:pt x="65" y="211"/>
                  </a:lnTo>
                  <a:lnTo>
                    <a:pt x="65" y="211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54" y="197"/>
                  </a:lnTo>
                  <a:lnTo>
                    <a:pt x="47" y="188"/>
                  </a:lnTo>
                  <a:lnTo>
                    <a:pt x="40" y="179"/>
                  </a:lnTo>
                  <a:lnTo>
                    <a:pt x="35" y="168"/>
                  </a:lnTo>
                  <a:lnTo>
                    <a:pt x="31" y="158"/>
                  </a:lnTo>
                  <a:lnTo>
                    <a:pt x="28" y="146"/>
                  </a:lnTo>
                  <a:lnTo>
                    <a:pt x="27" y="133"/>
                  </a:lnTo>
                  <a:lnTo>
                    <a:pt x="27" y="121"/>
                  </a:lnTo>
                  <a:lnTo>
                    <a:pt x="27" y="121"/>
                  </a:lnTo>
                  <a:lnTo>
                    <a:pt x="29" y="107"/>
                  </a:lnTo>
                  <a:lnTo>
                    <a:pt x="32" y="95"/>
                  </a:lnTo>
                  <a:lnTo>
                    <a:pt x="37" y="82"/>
                  </a:lnTo>
                  <a:lnTo>
                    <a:pt x="42" y="71"/>
                  </a:lnTo>
                  <a:lnTo>
                    <a:pt x="49" y="59"/>
                  </a:lnTo>
                  <a:lnTo>
                    <a:pt x="57" y="50"/>
                  </a:lnTo>
                  <a:lnTo>
                    <a:pt x="67" y="41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91" y="27"/>
                  </a:lnTo>
                  <a:lnTo>
                    <a:pt x="104" y="22"/>
                  </a:lnTo>
                  <a:lnTo>
                    <a:pt x="117" y="18"/>
                  </a:lnTo>
                  <a:lnTo>
                    <a:pt x="130" y="14"/>
                  </a:lnTo>
                  <a:lnTo>
                    <a:pt x="144" y="12"/>
                  </a:lnTo>
                  <a:lnTo>
                    <a:pt x="158" y="10"/>
                  </a:lnTo>
                  <a:lnTo>
                    <a:pt x="186" y="9"/>
                  </a:lnTo>
                  <a:lnTo>
                    <a:pt x="186" y="9"/>
                  </a:lnTo>
                  <a:lnTo>
                    <a:pt x="209" y="9"/>
                  </a:lnTo>
                  <a:lnTo>
                    <a:pt x="221" y="11"/>
                  </a:lnTo>
                  <a:lnTo>
                    <a:pt x="232" y="12"/>
                  </a:lnTo>
                  <a:lnTo>
                    <a:pt x="243" y="15"/>
                  </a:lnTo>
                  <a:lnTo>
                    <a:pt x="255" y="18"/>
                  </a:lnTo>
                  <a:lnTo>
                    <a:pt x="266" y="22"/>
                  </a:lnTo>
                  <a:lnTo>
                    <a:pt x="277" y="27"/>
                  </a:lnTo>
                  <a:lnTo>
                    <a:pt x="277" y="27"/>
                  </a:lnTo>
                  <a:lnTo>
                    <a:pt x="286" y="32"/>
                  </a:lnTo>
                  <a:lnTo>
                    <a:pt x="296" y="37"/>
                  </a:lnTo>
                  <a:lnTo>
                    <a:pt x="305" y="43"/>
                  </a:lnTo>
                  <a:lnTo>
                    <a:pt x="313" y="50"/>
                  </a:lnTo>
                  <a:lnTo>
                    <a:pt x="321" y="58"/>
                  </a:lnTo>
                  <a:lnTo>
                    <a:pt x="329" y="67"/>
                  </a:lnTo>
                  <a:lnTo>
                    <a:pt x="335" y="76"/>
                  </a:lnTo>
                  <a:lnTo>
                    <a:pt x="340" y="86"/>
                  </a:lnTo>
                  <a:lnTo>
                    <a:pt x="340" y="86"/>
                  </a:lnTo>
                  <a:lnTo>
                    <a:pt x="342" y="93"/>
                  </a:lnTo>
                  <a:lnTo>
                    <a:pt x="343" y="99"/>
                  </a:lnTo>
                  <a:lnTo>
                    <a:pt x="344" y="105"/>
                  </a:lnTo>
                  <a:lnTo>
                    <a:pt x="344" y="112"/>
                  </a:lnTo>
                  <a:lnTo>
                    <a:pt x="344" y="118"/>
                  </a:lnTo>
                  <a:lnTo>
                    <a:pt x="343" y="124"/>
                  </a:lnTo>
                  <a:lnTo>
                    <a:pt x="339" y="136"/>
                  </a:lnTo>
                  <a:lnTo>
                    <a:pt x="334" y="148"/>
                  </a:lnTo>
                  <a:lnTo>
                    <a:pt x="327" y="159"/>
                  </a:lnTo>
                  <a:lnTo>
                    <a:pt x="317" y="169"/>
                  </a:lnTo>
                  <a:lnTo>
                    <a:pt x="308" y="178"/>
                  </a:lnTo>
                  <a:lnTo>
                    <a:pt x="308" y="178"/>
                  </a:lnTo>
                  <a:close/>
                </a:path>
              </a:pathLst>
            </a:custGeom>
            <a:solidFill>
              <a:srgbClr val="65C4CA"/>
            </a:solidFill>
            <a:ln w="9525">
              <a:solidFill>
                <a:srgbClr val="65C4CA"/>
              </a:solidFill>
              <a:round/>
            </a:ln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" name="Freeform 2526"/>
            <p:cNvSpPr>
              <a:spLocks noEditPoints="1"/>
            </p:cNvSpPr>
            <p:nvPr/>
          </p:nvSpPr>
          <p:spPr bwMode="auto">
            <a:xfrm>
              <a:off x="101" y="650"/>
              <a:ext cx="1128" cy="530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13" y="54"/>
                </a:cxn>
                <a:cxn ang="0">
                  <a:pos x="209" y="112"/>
                </a:cxn>
                <a:cxn ang="0">
                  <a:pos x="531" y="229"/>
                </a:cxn>
                <a:cxn ang="0">
                  <a:pos x="291" y="63"/>
                </a:cxn>
                <a:cxn ang="0">
                  <a:pos x="457" y="201"/>
                </a:cxn>
                <a:cxn ang="0">
                  <a:pos x="452" y="217"/>
                </a:cxn>
                <a:cxn ang="0">
                  <a:pos x="445" y="215"/>
                </a:cxn>
                <a:cxn ang="0">
                  <a:pos x="427" y="172"/>
                </a:cxn>
                <a:cxn ang="0">
                  <a:pos x="410" y="159"/>
                </a:cxn>
                <a:cxn ang="0">
                  <a:pos x="393" y="131"/>
                </a:cxn>
                <a:cxn ang="0">
                  <a:pos x="386" y="148"/>
                </a:cxn>
                <a:cxn ang="0">
                  <a:pos x="391" y="193"/>
                </a:cxn>
                <a:cxn ang="0">
                  <a:pos x="374" y="187"/>
                </a:cxn>
                <a:cxn ang="0">
                  <a:pos x="365" y="180"/>
                </a:cxn>
                <a:cxn ang="0">
                  <a:pos x="338" y="122"/>
                </a:cxn>
                <a:cxn ang="0">
                  <a:pos x="318" y="93"/>
                </a:cxn>
                <a:cxn ang="0">
                  <a:pos x="302" y="88"/>
                </a:cxn>
                <a:cxn ang="0">
                  <a:pos x="289" y="83"/>
                </a:cxn>
                <a:cxn ang="0">
                  <a:pos x="288" y="126"/>
                </a:cxn>
                <a:cxn ang="0">
                  <a:pos x="270" y="117"/>
                </a:cxn>
                <a:cxn ang="0">
                  <a:pos x="253" y="105"/>
                </a:cxn>
                <a:cxn ang="0">
                  <a:pos x="224" y="67"/>
                </a:cxn>
                <a:cxn ang="0">
                  <a:pos x="223" y="103"/>
                </a:cxn>
                <a:cxn ang="0">
                  <a:pos x="197" y="63"/>
                </a:cxn>
                <a:cxn ang="0">
                  <a:pos x="183" y="62"/>
                </a:cxn>
                <a:cxn ang="0">
                  <a:pos x="171" y="67"/>
                </a:cxn>
                <a:cxn ang="0">
                  <a:pos x="518" y="208"/>
                </a:cxn>
                <a:cxn ang="0">
                  <a:pos x="505" y="191"/>
                </a:cxn>
                <a:cxn ang="0">
                  <a:pos x="502" y="198"/>
                </a:cxn>
                <a:cxn ang="0">
                  <a:pos x="490" y="180"/>
                </a:cxn>
                <a:cxn ang="0">
                  <a:pos x="481" y="173"/>
                </a:cxn>
                <a:cxn ang="0">
                  <a:pos x="469" y="159"/>
                </a:cxn>
                <a:cxn ang="0">
                  <a:pos x="457" y="150"/>
                </a:cxn>
                <a:cxn ang="0">
                  <a:pos x="435" y="160"/>
                </a:cxn>
                <a:cxn ang="0">
                  <a:pos x="358" y="142"/>
                </a:cxn>
                <a:cxn ang="0">
                  <a:pos x="170" y="72"/>
                </a:cxn>
                <a:cxn ang="0">
                  <a:pos x="183" y="81"/>
                </a:cxn>
                <a:cxn ang="0">
                  <a:pos x="193" y="75"/>
                </a:cxn>
                <a:cxn ang="0">
                  <a:pos x="99" y="41"/>
                </a:cxn>
                <a:cxn ang="0">
                  <a:pos x="99" y="65"/>
                </a:cxn>
                <a:cxn ang="0">
                  <a:pos x="58" y="30"/>
                </a:cxn>
                <a:cxn ang="0">
                  <a:pos x="117" y="81"/>
                </a:cxn>
                <a:cxn ang="0">
                  <a:pos x="152" y="57"/>
                </a:cxn>
                <a:cxn ang="0">
                  <a:pos x="76" y="15"/>
                </a:cxn>
                <a:cxn ang="0">
                  <a:pos x="110" y="19"/>
                </a:cxn>
                <a:cxn ang="0">
                  <a:pos x="412" y="213"/>
                </a:cxn>
                <a:cxn ang="0">
                  <a:pos x="228" y="112"/>
                </a:cxn>
                <a:cxn ang="0">
                  <a:pos x="243" y="111"/>
                </a:cxn>
                <a:cxn ang="0">
                  <a:pos x="256" y="96"/>
                </a:cxn>
                <a:cxn ang="0">
                  <a:pos x="273" y="106"/>
                </a:cxn>
                <a:cxn ang="0">
                  <a:pos x="289" y="118"/>
                </a:cxn>
                <a:cxn ang="0">
                  <a:pos x="319" y="147"/>
                </a:cxn>
                <a:cxn ang="0">
                  <a:pos x="332" y="137"/>
                </a:cxn>
                <a:cxn ang="0">
                  <a:pos x="368" y="185"/>
                </a:cxn>
                <a:cxn ang="0">
                  <a:pos x="365" y="127"/>
                </a:cxn>
                <a:cxn ang="0">
                  <a:pos x="407" y="200"/>
                </a:cxn>
                <a:cxn ang="0">
                  <a:pos x="433" y="192"/>
                </a:cxn>
                <a:cxn ang="0">
                  <a:pos x="463" y="218"/>
                </a:cxn>
                <a:cxn ang="0">
                  <a:pos x="487" y="222"/>
                </a:cxn>
                <a:cxn ang="0">
                  <a:pos x="508" y="229"/>
                </a:cxn>
                <a:cxn ang="0">
                  <a:pos x="508" y="243"/>
                </a:cxn>
              </a:cxnLst>
              <a:rect l="0" t="0" r="r" b="b"/>
              <a:pathLst>
                <a:path w="531" h="251">
                  <a:moveTo>
                    <a:pt x="176" y="47"/>
                  </a:moveTo>
                  <a:lnTo>
                    <a:pt x="176" y="47"/>
                  </a:lnTo>
                  <a:lnTo>
                    <a:pt x="163" y="47"/>
                  </a:lnTo>
                  <a:lnTo>
                    <a:pt x="148" y="48"/>
                  </a:lnTo>
                  <a:lnTo>
                    <a:pt x="148" y="48"/>
                  </a:lnTo>
                  <a:lnTo>
                    <a:pt x="141" y="39"/>
                  </a:lnTo>
                  <a:lnTo>
                    <a:pt x="134" y="30"/>
                  </a:lnTo>
                  <a:lnTo>
                    <a:pt x="126" y="22"/>
                  </a:lnTo>
                  <a:lnTo>
                    <a:pt x="118" y="14"/>
                  </a:lnTo>
                  <a:lnTo>
                    <a:pt x="109" y="8"/>
                  </a:lnTo>
                  <a:lnTo>
                    <a:pt x="99" y="4"/>
                  </a:lnTo>
                  <a:lnTo>
                    <a:pt x="89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58" y="4"/>
                  </a:lnTo>
                  <a:lnTo>
                    <a:pt x="50" y="9"/>
                  </a:lnTo>
                  <a:lnTo>
                    <a:pt x="43" y="15"/>
                  </a:lnTo>
                  <a:lnTo>
                    <a:pt x="29" y="29"/>
                  </a:lnTo>
                  <a:lnTo>
                    <a:pt x="21" y="34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40"/>
                  </a:lnTo>
                  <a:lnTo>
                    <a:pt x="1" y="4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46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13" y="54"/>
                  </a:lnTo>
                  <a:lnTo>
                    <a:pt x="23" y="62"/>
                  </a:lnTo>
                  <a:lnTo>
                    <a:pt x="41" y="79"/>
                  </a:lnTo>
                  <a:lnTo>
                    <a:pt x="50" y="87"/>
                  </a:lnTo>
                  <a:lnTo>
                    <a:pt x="59" y="95"/>
                  </a:lnTo>
                  <a:lnTo>
                    <a:pt x="71" y="101"/>
                  </a:lnTo>
                  <a:lnTo>
                    <a:pt x="77" y="104"/>
                  </a:lnTo>
                  <a:lnTo>
                    <a:pt x="83" y="106"/>
                  </a:lnTo>
                  <a:lnTo>
                    <a:pt x="83" y="106"/>
                  </a:lnTo>
                  <a:lnTo>
                    <a:pt x="91" y="107"/>
                  </a:lnTo>
                  <a:lnTo>
                    <a:pt x="101" y="107"/>
                  </a:lnTo>
                  <a:lnTo>
                    <a:pt x="110" y="105"/>
                  </a:lnTo>
                  <a:lnTo>
                    <a:pt x="120" y="101"/>
                  </a:lnTo>
                  <a:lnTo>
                    <a:pt x="128" y="97"/>
                  </a:lnTo>
                  <a:lnTo>
                    <a:pt x="136" y="91"/>
                  </a:lnTo>
                  <a:lnTo>
                    <a:pt x="143" y="85"/>
                  </a:lnTo>
                  <a:lnTo>
                    <a:pt x="147" y="78"/>
                  </a:lnTo>
                  <a:lnTo>
                    <a:pt x="147" y="78"/>
                  </a:lnTo>
                  <a:lnTo>
                    <a:pt x="147" y="78"/>
                  </a:lnTo>
                  <a:lnTo>
                    <a:pt x="147" y="78"/>
                  </a:lnTo>
                  <a:lnTo>
                    <a:pt x="209" y="112"/>
                  </a:lnTo>
                  <a:lnTo>
                    <a:pt x="270" y="147"/>
                  </a:lnTo>
                  <a:lnTo>
                    <a:pt x="332" y="181"/>
                  </a:lnTo>
                  <a:lnTo>
                    <a:pt x="362" y="198"/>
                  </a:lnTo>
                  <a:lnTo>
                    <a:pt x="395" y="213"/>
                  </a:lnTo>
                  <a:lnTo>
                    <a:pt x="395" y="213"/>
                  </a:lnTo>
                  <a:lnTo>
                    <a:pt x="432" y="232"/>
                  </a:lnTo>
                  <a:lnTo>
                    <a:pt x="451" y="240"/>
                  </a:lnTo>
                  <a:lnTo>
                    <a:pt x="470" y="247"/>
                  </a:lnTo>
                  <a:lnTo>
                    <a:pt x="470" y="247"/>
                  </a:lnTo>
                  <a:lnTo>
                    <a:pt x="486" y="250"/>
                  </a:lnTo>
                  <a:lnTo>
                    <a:pt x="494" y="251"/>
                  </a:lnTo>
                  <a:lnTo>
                    <a:pt x="502" y="251"/>
                  </a:lnTo>
                  <a:lnTo>
                    <a:pt x="510" y="250"/>
                  </a:lnTo>
                  <a:lnTo>
                    <a:pt x="517" y="248"/>
                  </a:lnTo>
                  <a:lnTo>
                    <a:pt x="523" y="244"/>
                  </a:lnTo>
                  <a:lnTo>
                    <a:pt x="526" y="241"/>
                  </a:lnTo>
                  <a:lnTo>
                    <a:pt x="528" y="237"/>
                  </a:lnTo>
                  <a:lnTo>
                    <a:pt x="528" y="237"/>
                  </a:lnTo>
                  <a:lnTo>
                    <a:pt x="530" y="233"/>
                  </a:lnTo>
                  <a:lnTo>
                    <a:pt x="531" y="229"/>
                  </a:lnTo>
                  <a:lnTo>
                    <a:pt x="531" y="225"/>
                  </a:lnTo>
                  <a:lnTo>
                    <a:pt x="531" y="221"/>
                  </a:lnTo>
                  <a:lnTo>
                    <a:pt x="529" y="213"/>
                  </a:lnTo>
                  <a:lnTo>
                    <a:pt x="526" y="205"/>
                  </a:lnTo>
                  <a:lnTo>
                    <a:pt x="521" y="198"/>
                  </a:lnTo>
                  <a:lnTo>
                    <a:pt x="516" y="191"/>
                  </a:lnTo>
                  <a:lnTo>
                    <a:pt x="505" y="177"/>
                  </a:lnTo>
                  <a:lnTo>
                    <a:pt x="505" y="177"/>
                  </a:lnTo>
                  <a:lnTo>
                    <a:pt x="494" y="166"/>
                  </a:lnTo>
                  <a:lnTo>
                    <a:pt x="482" y="156"/>
                  </a:lnTo>
                  <a:lnTo>
                    <a:pt x="468" y="146"/>
                  </a:lnTo>
                  <a:lnTo>
                    <a:pt x="455" y="137"/>
                  </a:lnTo>
                  <a:lnTo>
                    <a:pt x="441" y="129"/>
                  </a:lnTo>
                  <a:lnTo>
                    <a:pt x="427" y="121"/>
                  </a:lnTo>
                  <a:lnTo>
                    <a:pt x="399" y="106"/>
                  </a:lnTo>
                  <a:lnTo>
                    <a:pt x="399" y="106"/>
                  </a:lnTo>
                  <a:lnTo>
                    <a:pt x="372" y="93"/>
                  </a:lnTo>
                  <a:lnTo>
                    <a:pt x="346" y="82"/>
                  </a:lnTo>
                  <a:lnTo>
                    <a:pt x="319" y="72"/>
                  </a:lnTo>
                  <a:lnTo>
                    <a:pt x="291" y="63"/>
                  </a:lnTo>
                  <a:lnTo>
                    <a:pt x="263" y="56"/>
                  </a:lnTo>
                  <a:lnTo>
                    <a:pt x="235" y="51"/>
                  </a:lnTo>
                  <a:lnTo>
                    <a:pt x="205" y="48"/>
                  </a:lnTo>
                  <a:lnTo>
                    <a:pt x="176" y="47"/>
                  </a:lnTo>
                  <a:lnTo>
                    <a:pt x="176" y="47"/>
                  </a:lnTo>
                  <a:close/>
                  <a:moveTo>
                    <a:pt x="359" y="97"/>
                  </a:moveTo>
                  <a:lnTo>
                    <a:pt x="359" y="97"/>
                  </a:lnTo>
                  <a:lnTo>
                    <a:pt x="383" y="109"/>
                  </a:lnTo>
                  <a:lnTo>
                    <a:pt x="408" y="121"/>
                  </a:lnTo>
                  <a:lnTo>
                    <a:pt x="432" y="134"/>
                  </a:lnTo>
                  <a:lnTo>
                    <a:pt x="455" y="149"/>
                  </a:lnTo>
                  <a:lnTo>
                    <a:pt x="455" y="149"/>
                  </a:lnTo>
                  <a:lnTo>
                    <a:pt x="460" y="178"/>
                  </a:lnTo>
                  <a:lnTo>
                    <a:pt x="462" y="193"/>
                  </a:lnTo>
                  <a:lnTo>
                    <a:pt x="463" y="208"/>
                  </a:lnTo>
                  <a:lnTo>
                    <a:pt x="463" y="208"/>
                  </a:lnTo>
                  <a:lnTo>
                    <a:pt x="463" y="210"/>
                  </a:lnTo>
                  <a:lnTo>
                    <a:pt x="462" y="210"/>
                  </a:lnTo>
                  <a:lnTo>
                    <a:pt x="460" y="207"/>
                  </a:lnTo>
                  <a:lnTo>
                    <a:pt x="457" y="201"/>
                  </a:lnTo>
                  <a:lnTo>
                    <a:pt x="457" y="201"/>
                  </a:lnTo>
                  <a:lnTo>
                    <a:pt x="454" y="192"/>
                  </a:lnTo>
                  <a:lnTo>
                    <a:pt x="452" y="182"/>
                  </a:lnTo>
                  <a:lnTo>
                    <a:pt x="452" y="182"/>
                  </a:lnTo>
                  <a:lnTo>
                    <a:pt x="446" y="154"/>
                  </a:lnTo>
                  <a:lnTo>
                    <a:pt x="446" y="154"/>
                  </a:lnTo>
                  <a:lnTo>
                    <a:pt x="446" y="153"/>
                  </a:lnTo>
                  <a:lnTo>
                    <a:pt x="445" y="153"/>
                  </a:lnTo>
                  <a:lnTo>
                    <a:pt x="444" y="154"/>
                  </a:lnTo>
                  <a:lnTo>
                    <a:pt x="444" y="154"/>
                  </a:lnTo>
                  <a:lnTo>
                    <a:pt x="444" y="154"/>
                  </a:lnTo>
                  <a:lnTo>
                    <a:pt x="450" y="188"/>
                  </a:lnTo>
                  <a:lnTo>
                    <a:pt x="450" y="188"/>
                  </a:lnTo>
                  <a:lnTo>
                    <a:pt x="453" y="208"/>
                  </a:lnTo>
                  <a:lnTo>
                    <a:pt x="453" y="208"/>
                  </a:lnTo>
                  <a:lnTo>
                    <a:pt x="454" y="217"/>
                  </a:lnTo>
                  <a:lnTo>
                    <a:pt x="454" y="220"/>
                  </a:lnTo>
                  <a:lnTo>
                    <a:pt x="453" y="220"/>
                  </a:lnTo>
                  <a:lnTo>
                    <a:pt x="452" y="217"/>
                  </a:lnTo>
                  <a:lnTo>
                    <a:pt x="452" y="217"/>
                  </a:lnTo>
                  <a:lnTo>
                    <a:pt x="446" y="204"/>
                  </a:lnTo>
                  <a:lnTo>
                    <a:pt x="446" y="204"/>
                  </a:lnTo>
                  <a:lnTo>
                    <a:pt x="446" y="190"/>
                  </a:lnTo>
                  <a:lnTo>
                    <a:pt x="443" y="176"/>
                  </a:lnTo>
                  <a:lnTo>
                    <a:pt x="439" y="162"/>
                  </a:lnTo>
                  <a:lnTo>
                    <a:pt x="437" y="156"/>
                  </a:lnTo>
                  <a:lnTo>
                    <a:pt x="433" y="151"/>
                  </a:lnTo>
                  <a:lnTo>
                    <a:pt x="433" y="151"/>
                  </a:lnTo>
                  <a:lnTo>
                    <a:pt x="432" y="150"/>
                  </a:lnTo>
                  <a:lnTo>
                    <a:pt x="431" y="152"/>
                  </a:lnTo>
                  <a:lnTo>
                    <a:pt x="431" y="152"/>
                  </a:lnTo>
                  <a:lnTo>
                    <a:pt x="434" y="164"/>
                  </a:lnTo>
                  <a:lnTo>
                    <a:pt x="436" y="177"/>
                  </a:lnTo>
                  <a:lnTo>
                    <a:pt x="440" y="191"/>
                  </a:lnTo>
                  <a:lnTo>
                    <a:pt x="444" y="203"/>
                  </a:lnTo>
                  <a:lnTo>
                    <a:pt x="444" y="203"/>
                  </a:lnTo>
                  <a:lnTo>
                    <a:pt x="444" y="208"/>
                  </a:lnTo>
                  <a:lnTo>
                    <a:pt x="444" y="208"/>
                  </a:lnTo>
                  <a:lnTo>
                    <a:pt x="445" y="215"/>
                  </a:lnTo>
                  <a:lnTo>
                    <a:pt x="445" y="215"/>
                  </a:lnTo>
                  <a:lnTo>
                    <a:pt x="444" y="215"/>
                  </a:lnTo>
                  <a:lnTo>
                    <a:pt x="442" y="210"/>
                  </a:lnTo>
                  <a:lnTo>
                    <a:pt x="442" y="210"/>
                  </a:lnTo>
                  <a:lnTo>
                    <a:pt x="435" y="194"/>
                  </a:lnTo>
                  <a:lnTo>
                    <a:pt x="430" y="176"/>
                  </a:lnTo>
                  <a:lnTo>
                    <a:pt x="430" y="176"/>
                  </a:lnTo>
                  <a:lnTo>
                    <a:pt x="427" y="164"/>
                  </a:lnTo>
                  <a:lnTo>
                    <a:pt x="427" y="164"/>
                  </a:lnTo>
                  <a:lnTo>
                    <a:pt x="420" y="140"/>
                  </a:lnTo>
                  <a:lnTo>
                    <a:pt x="420" y="140"/>
                  </a:lnTo>
                  <a:lnTo>
                    <a:pt x="420" y="139"/>
                  </a:lnTo>
                  <a:lnTo>
                    <a:pt x="419" y="139"/>
                  </a:lnTo>
                  <a:lnTo>
                    <a:pt x="418" y="140"/>
                  </a:lnTo>
                  <a:lnTo>
                    <a:pt x="418" y="140"/>
                  </a:lnTo>
                  <a:lnTo>
                    <a:pt x="418" y="140"/>
                  </a:lnTo>
                  <a:lnTo>
                    <a:pt x="419" y="146"/>
                  </a:lnTo>
                  <a:lnTo>
                    <a:pt x="419" y="146"/>
                  </a:lnTo>
                  <a:lnTo>
                    <a:pt x="420" y="147"/>
                  </a:lnTo>
                  <a:lnTo>
                    <a:pt x="420" y="147"/>
                  </a:lnTo>
                  <a:lnTo>
                    <a:pt x="427" y="172"/>
                  </a:lnTo>
                  <a:lnTo>
                    <a:pt x="429" y="186"/>
                  </a:lnTo>
                  <a:lnTo>
                    <a:pt x="431" y="199"/>
                  </a:lnTo>
                  <a:lnTo>
                    <a:pt x="431" y="199"/>
                  </a:lnTo>
                  <a:lnTo>
                    <a:pt x="431" y="201"/>
                  </a:lnTo>
                  <a:lnTo>
                    <a:pt x="430" y="201"/>
                  </a:lnTo>
                  <a:lnTo>
                    <a:pt x="427" y="198"/>
                  </a:lnTo>
                  <a:lnTo>
                    <a:pt x="422" y="190"/>
                  </a:lnTo>
                  <a:lnTo>
                    <a:pt x="422" y="190"/>
                  </a:lnTo>
                  <a:lnTo>
                    <a:pt x="420" y="185"/>
                  </a:lnTo>
                  <a:lnTo>
                    <a:pt x="420" y="185"/>
                  </a:lnTo>
                  <a:lnTo>
                    <a:pt x="417" y="171"/>
                  </a:lnTo>
                  <a:lnTo>
                    <a:pt x="414" y="157"/>
                  </a:lnTo>
                  <a:lnTo>
                    <a:pt x="407" y="131"/>
                  </a:lnTo>
                  <a:lnTo>
                    <a:pt x="407" y="131"/>
                  </a:lnTo>
                  <a:lnTo>
                    <a:pt x="406" y="130"/>
                  </a:lnTo>
                  <a:lnTo>
                    <a:pt x="406" y="130"/>
                  </a:lnTo>
                  <a:lnTo>
                    <a:pt x="405" y="131"/>
                  </a:lnTo>
                  <a:lnTo>
                    <a:pt x="405" y="132"/>
                  </a:lnTo>
                  <a:lnTo>
                    <a:pt x="405" y="132"/>
                  </a:lnTo>
                  <a:lnTo>
                    <a:pt x="410" y="159"/>
                  </a:lnTo>
                  <a:lnTo>
                    <a:pt x="413" y="172"/>
                  </a:lnTo>
                  <a:lnTo>
                    <a:pt x="418" y="186"/>
                  </a:lnTo>
                  <a:lnTo>
                    <a:pt x="418" y="186"/>
                  </a:lnTo>
                  <a:lnTo>
                    <a:pt x="418" y="196"/>
                  </a:lnTo>
                  <a:lnTo>
                    <a:pt x="418" y="196"/>
                  </a:lnTo>
                  <a:lnTo>
                    <a:pt x="418" y="196"/>
                  </a:lnTo>
                  <a:lnTo>
                    <a:pt x="418" y="196"/>
                  </a:lnTo>
                  <a:lnTo>
                    <a:pt x="416" y="193"/>
                  </a:lnTo>
                  <a:lnTo>
                    <a:pt x="412" y="185"/>
                  </a:lnTo>
                  <a:lnTo>
                    <a:pt x="412" y="185"/>
                  </a:lnTo>
                  <a:lnTo>
                    <a:pt x="408" y="175"/>
                  </a:lnTo>
                  <a:lnTo>
                    <a:pt x="405" y="166"/>
                  </a:lnTo>
                  <a:lnTo>
                    <a:pt x="405" y="166"/>
                  </a:lnTo>
                  <a:lnTo>
                    <a:pt x="405" y="165"/>
                  </a:lnTo>
                  <a:lnTo>
                    <a:pt x="405" y="165"/>
                  </a:lnTo>
                  <a:lnTo>
                    <a:pt x="399" y="146"/>
                  </a:lnTo>
                  <a:lnTo>
                    <a:pt x="399" y="146"/>
                  </a:lnTo>
                  <a:lnTo>
                    <a:pt x="393" y="131"/>
                  </a:lnTo>
                  <a:lnTo>
                    <a:pt x="393" y="131"/>
                  </a:lnTo>
                  <a:lnTo>
                    <a:pt x="393" y="131"/>
                  </a:lnTo>
                  <a:lnTo>
                    <a:pt x="391" y="131"/>
                  </a:lnTo>
                  <a:lnTo>
                    <a:pt x="390" y="131"/>
                  </a:lnTo>
                  <a:lnTo>
                    <a:pt x="390" y="132"/>
                  </a:lnTo>
                  <a:lnTo>
                    <a:pt x="390" y="132"/>
                  </a:lnTo>
                  <a:lnTo>
                    <a:pt x="397" y="148"/>
                  </a:lnTo>
                  <a:lnTo>
                    <a:pt x="402" y="164"/>
                  </a:lnTo>
                  <a:lnTo>
                    <a:pt x="402" y="164"/>
                  </a:lnTo>
                  <a:lnTo>
                    <a:pt x="404" y="174"/>
                  </a:lnTo>
                  <a:lnTo>
                    <a:pt x="406" y="186"/>
                  </a:lnTo>
                  <a:lnTo>
                    <a:pt x="406" y="186"/>
                  </a:lnTo>
                  <a:lnTo>
                    <a:pt x="406" y="192"/>
                  </a:lnTo>
                  <a:lnTo>
                    <a:pt x="406" y="195"/>
                  </a:lnTo>
                  <a:lnTo>
                    <a:pt x="406" y="196"/>
                  </a:lnTo>
                  <a:lnTo>
                    <a:pt x="405" y="195"/>
                  </a:lnTo>
                  <a:lnTo>
                    <a:pt x="401" y="188"/>
                  </a:lnTo>
                  <a:lnTo>
                    <a:pt x="401" y="188"/>
                  </a:lnTo>
                  <a:lnTo>
                    <a:pt x="396" y="177"/>
                  </a:lnTo>
                  <a:lnTo>
                    <a:pt x="391" y="167"/>
                  </a:lnTo>
                  <a:lnTo>
                    <a:pt x="391" y="167"/>
                  </a:lnTo>
                  <a:lnTo>
                    <a:pt x="386" y="148"/>
                  </a:lnTo>
                  <a:lnTo>
                    <a:pt x="380" y="131"/>
                  </a:lnTo>
                  <a:lnTo>
                    <a:pt x="380" y="131"/>
                  </a:lnTo>
                  <a:lnTo>
                    <a:pt x="380" y="128"/>
                  </a:lnTo>
                  <a:lnTo>
                    <a:pt x="379" y="127"/>
                  </a:lnTo>
                  <a:lnTo>
                    <a:pt x="379" y="127"/>
                  </a:lnTo>
                  <a:lnTo>
                    <a:pt x="377" y="122"/>
                  </a:lnTo>
                  <a:lnTo>
                    <a:pt x="377" y="122"/>
                  </a:lnTo>
                  <a:lnTo>
                    <a:pt x="377" y="122"/>
                  </a:lnTo>
                  <a:lnTo>
                    <a:pt x="376" y="122"/>
                  </a:lnTo>
                  <a:lnTo>
                    <a:pt x="375" y="122"/>
                  </a:lnTo>
                  <a:lnTo>
                    <a:pt x="375" y="123"/>
                  </a:lnTo>
                  <a:lnTo>
                    <a:pt x="375" y="123"/>
                  </a:lnTo>
                  <a:lnTo>
                    <a:pt x="381" y="144"/>
                  </a:lnTo>
                  <a:lnTo>
                    <a:pt x="388" y="164"/>
                  </a:lnTo>
                  <a:lnTo>
                    <a:pt x="388" y="164"/>
                  </a:lnTo>
                  <a:lnTo>
                    <a:pt x="390" y="173"/>
                  </a:lnTo>
                  <a:lnTo>
                    <a:pt x="390" y="173"/>
                  </a:lnTo>
                  <a:lnTo>
                    <a:pt x="391" y="182"/>
                  </a:lnTo>
                  <a:lnTo>
                    <a:pt x="391" y="193"/>
                  </a:lnTo>
                  <a:lnTo>
                    <a:pt x="391" y="193"/>
                  </a:lnTo>
                  <a:lnTo>
                    <a:pt x="390" y="190"/>
                  </a:lnTo>
                  <a:lnTo>
                    <a:pt x="388" y="186"/>
                  </a:lnTo>
                  <a:lnTo>
                    <a:pt x="385" y="177"/>
                  </a:lnTo>
                  <a:lnTo>
                    <a:pt x="385" y="177"/>
                  </a:lnTo>
                  <a:lnTo>
                    <a:pt x="378" y="159"/>
                  </a:lnTo>
                  <a:lnTo>
                    <a:pt x="372" y="140"/>
                  </a:lnTo>
                  <a:lnTo>
                    <a:pt x="365" y="122"/>
                  </a:lnTo>
                  <a:lnTo>
                    <a:pt x="361" y="113"/>
                  </a:lnTo>
                  <a:lnTo>
                    <a:pt x="356" y="104"/>
                  </a:lnTo>
                  <a:lnTo>
                    <a:pt x="356" y="104"/>
                  </a:lnTo>
                  <a:lnTo>
                    <a:pt x="355" y="104"/>
                  </a:lnTo>
                  <a:lnTo>
                    <a:pt x="354" y="105"/>
                  </a:lnTo>
                  <a:lnTo>
                    <a:pt x="354" y="105"/>
                  </a:lnTo>
                  <a:lnTo>
                    <a:pt x="356" y="115"/>
                  </a:lnTo>
                  <a:lnTo>
                    <a:pt x="359" y="125"/>
                  </a:lnTo>
                  <a:lnTo>
                    <a:pt x="365" y="145"/>
                  </a:lnTo>
                  <a:lnTo>
                    <a:pt x="371" y="165"/>
                  </a:lnTo>
                  <a:lnTo>
                    <a:pt x="373" y="175"/>
                  </a:lnTo>
                  <a:lnTo>
                    <a:pt x="374" y="187"/>
                  </a:lnTo>
                  <a:lnTo>
                    <a:pt x="374" y="187"/>
                  </a:lnTo>
                  <a:lnTo>
                    <a:pt x="373" y="181"/>
                  </a:lnTo>
                  <a:lnTo>
                    <a:pt x="371" y="176"/>
                  </a:lnTo>
                  <a:lnTo>
                    <a:pt x="367" y="166"/>
                  </a:lnTo>
                  <a:lnTo>
                    <a:pt x="367" y="166"/>
                  </a:lnTo>
                  <a:lnTo>
                    <a:pt x="361" y="144"/>
                  </a:lnTo>
                  <a:lnTo>
                    <a:pt x="361" y="144"/>
                  </a:lnTo>
                  <a:lnTo>
                    <a:pt x="355" y="125"/>
                  </a:lnTo>
                  <a:lnTo>
                    <a:pt x="351" y="116"/>
                  </a:lnTo>
                  <a:lnTo>
                    <a:pt x="346" y="107"/>
                  </a:lnTo>
                  <a:lnTo>
                    <a:pt x="346" y="107"/>
                  </a:lnTo>
                  <a:lnTo>
                    <a:pt x="345" y="107"/>
                  </a:lnTo>
                  <a:lnTo>
                    <a:pt x="344" y="107"/>
                  </a:lnTo>
                  <a:lnTo>
                    <a:pt x="344" y="108"/>
                  </a:lnTo>
                  <a:lnTo>
                    <a:pt x="344" y="108"/>
                  </a:lnTo>
                  <a:lnTo>
                    <a:pt x="356" y="142"/>
                  </a:lnTo>
                  <a:lnTo>
                    <a:pt x="361" y="159"/>
                  </a:lnTo>
                  <a:lnTo>
                    <a:pt x="365" y="176"/>
                  </a:lnTo>
                  <a:lnTo>
                    <a:pt x="365" y="176"/>
                  </a:lnTo>
                  <a:lnTo>
                    <a:pt x="365" y="179"/>
                  </a:lnTo>
                  <a:lnTo>
                    <a:pt x="365" y="180"/>
                  </a:lnTo>
                  <a:lnTo>
                    <a:pt x="364" y="180"/>
                  </a:lnTo>
                  <a:lnTo>
                    <a:pt x="363" y="178"/>
                  </a:lnTo>
                  <a:lnTo>
                    <a:pt x="359" y="172"/>
                  </a:lnTo>
                  <a:lnTo>
                    <a:pt x="359" y="172"/>
                  </a:lnTo>
                  <a:lnTo>
                    <a:pt x="356" y="164"/>
                  </a:lnTo>
                  <a:lnTo>
                    <a:pt x="353" y="156"/>
                  </a:lnTo>
                  <a:lnTo>
                    <a:pt x="353" y="156"/>
                  </a:lnTo>
                  <a:lnTo>
                    <a:pt x="347" y="139"/>
                  </a:lnTo>
                  <a:lnTo>
                    <a:pt x="340" y="122"/>
                  </a:lnTo>
                  <a:lnTo>
                    <a:pt x="340" y="122"/>
                  </a:lnTo>
                  <a:lnTo>
                    <a:pt x="336" y="113"/>
                  </a:lnTo>
                  <a:lnTo>
                    <a:pt x="332" y="104"/>
                  </a:lnTo>
                  <a:lnTo>
                    <a:pt x="332" y="104"/>
                  </a:lnTo>
                  <a:lnTo>
                    <a:pt x="331" y="103"/>
                  </a:lnTo>
                  <a:lnTo>
                    <a:pt x="331" y="103"/>
                  </a:lnTo>
                  <a:lnTo>
                    <a:pt x="330" y="104"/>
                  </a:lnTo>
                  <a:lnTo>
                    <a:pt x="330" y="105"/>
                  </a:lnTo>
                  <a:lnTo>
                    <a:pt x="330" y="105"/>
                  </a:lnTo>
                  <a:lnTo>
                    <a:pt x="338" y="122"/>
                  </a:lnTo>
                  <a:lnTo>
                    <a:pt x="338" y="122"/>
                  </a:lnTo>
                  <a:lnTo>
                    <a:pt x="339" y="126"/>
                  </a:lnTo>
                  <a:lnTo>
                    <a:pt x="339" y="126"/>
                  </a:lnTo>
                  <a:lnTo>
                    <a:pt x="343" y="138"/>
                  </a:lnTo>
                  <a:lnTo>
                    <a:pt x="345" y="150"/>
                  </a:lnTo>
                  <a:lnTo>
                    <a:pt x="345" y="150"/>
                  </a:lnTo>
                  <a:lnTo>
                    <a:pt x="346" y="158"/>
                  </a:lnTo>
                  <a:lnTo>
                    <a:pt x="346" y="163"/>
                  </a:lnTo>
                  <a:lnTo>
                    <a:pt x="347" y="166"/>
                  </a:lnTo>
                  <a:lnTo>
                    <a:pt x="347" y="166"/>
                  </a:lnTo>
                  <a:lnTo>
                    <a:pt x="342" y="158"/>
                  </a:lnTo>
                  <a:lnTo>
                    <a:pt x="338" y="149"/>
                  </a:lnTo>
                  <a:lnTo>
                    <a:pt x="332" y="131"/>
                  </a:lnTo>
                  <a:lnTo>
                    <a:pt x="326" y="112"/>
                  </a:lnTo>
                  <a:lnTo>
                    <a:pt x="320" y="93"/>
                  </a:lnTo>
                  <a:lnTo>
                    <a:pt x="320" y="93"/>
                  </a:lnTo>
                  <a:lnTo>
                    <a:pt x="319" y="92"/>
                  </a:lnTo>
                  <a:lnTo>
                    <a:pt x="319" y="92"/>
                  </a:lnTo>
                  <a:lnTo>
                    <a:pt x="318" y="92"/>
                  </a:lnTo>
                  <a:lnTo>
                    <a:pt x="318" y="93"/>
                  </a:lnTo>
                  <a:lnTo>
                    <a:pt x="318" y="93"/>
                  </a:lnTo>
                  <a:lnTo>
                    <a:pt x="322" y="110"/>
                  </a:lnTo>
                  <a:lnTo>
                    <a:pt x="327" y="126"/>
                  </a:lnTo>
                  <a:lnTo>
                    <a:pt x="327" y="126"/>
                  </a:lnTo>
                  <a:lnTo>
                    <a:pt x="333" y="149"/>
                  </a:lnTo>
                  <a:lnTo>
                    <a:pt x="333" y="149"/>
                  </a:lnTo>
                  <a:lnTo>
                    <a:pt x="334" y="153"/>
                  </a:lnTo>
                  <a:lnTo>
                    <a:pt x="334" y="157"/>
                  </a:lnTo>
                  <a:lnTo>
                    <a:pt x="333" y="157"/>
                  </a:lnTo>
                  <a:lnTo>
                    <a:pt x="332" y="157"/>
                  </a:lnTo>
                  <a:lnTo>
                    <a:pt x="329" y="154"/>
                  </a:lnTo>
                  <a:lnTo>
                    <a:pt x="329" y="154"/>
                  </a:lnTo>
                  <a:lnTo>
                    <a:pt x="325" y="146"/>
                  </a:lnTo>
                  <a:lnTo>
                    <a:pt x="321" y="139"/>
                  </a:lnTo>
                  <a:lnTo>
                    <a:pt x="316" y="122"/>
                  </a:lnTo>
                  <a:lnTo>
                    <a:pt x="310" y="105"/>
                  </a:lnTo>
                  <a:lnTo>
                    <a:pt x="307" y="96"/>
                  </a:lnTo>
                  <a:lnTo>
                    <a:pt x="303" y="89"/>
                  </a:lnTo>
                  <a:lnTo>
                    <a:pt x="303" y="89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1" y="90"/>
                  </a:lnTo>
                  <a:lnTo>
                    <a:pt x="301" y="90"/>
                  </a:lnTo>
                  <a:lnTo>
                    <a:pt x="309" y="122"/>
                  </a:lnTo>
                  <a:lnTo>
                    <a:pt x="309" y="122"/>
                  </a:lnTo>
                  <a:lnTo>
                    <a:pt x="314" y="138"/>
                  </a:lnTo>
                  <a:lnTo>
                    <a:pt x="314" y="138"/>
                  </a:lnTo>
                  <a:lnTo>
                    <a:pt x="316" y="143"/>
                  </a:lnTo>
                  <a:lnTo>
                    <a:pt x="314" y="140"/>
                  </a:lnTo>
                  <a:lnTo>
                    <a:pt x="314" y="140"/>
                  </a:lnTo>
                  <a:lnTo>
                    <a:pt x="309" y="133"/>
                  </a:lnTo>
                  <a:lnTo>
                    <a:pt x="306" y="127"/>
                  </a:lnTo>
                  <a:lnTo>
                    <a:pt x="300" y="113"/>
                  </a:lnTo>
                  <a:lnTo>
                    <a:pt x="296" y="97"/>
                  </a:lnTo>
                  <a:lnTo>
                    <a:pt x="291" y="83"/>
                  </a:lnTo>
                  <a:lnTo>
                    <a:pt x="291" y="83"/>
                  </a:lnTo>
                  <a:lnTo>
                    <a:pt x="291" y="82"/>
                  </a:lnTo>
                  <a:lnTo>
                    <a:pt x="290" y="82"/>
                  </a:lnTo>
                  <a:lnTo>
                    <a:pt x="289" y="83"/>
                  </a:lnTo>
                  <a:lnTo>
                    <a:pt x="289" y="83"/>
                  </a:lnTo>
                  <a:lnTo>
                    <a:pt x="289" y="83"/>
                  </a:lnTo>
                  <a:lnTo>
                    <a:pt x="293" y="98"/>
                  </a:lnTo>
                  <a:lnTo>
                    <a:pt x="297" y="114"/>
                  </a:lnTo>
                  <a:lnTo>
                    <a:pt x="300" y="129"/>
                  </a:lnTo>
                  <a:lnTo>
                    <a:pt x="302" y="144"/>
                  </a:lnTo>
                  <a:lnTo>
                    <a:pt x="302" y="144"/>
                  </a:lnTo>
                  <a:lnTo>
                    <a:pt x="300" y="138"/>
                  </a:lnTo>
                  <a:lnTo>
                    <a:pt x="296" y="131"/>
                  </a:lnTo>
                  <a:lnTo>
                    <a:pt x="296" y="131"/>
                  </a:lnTo>
                  <a:lnTo>
                    <a:pt x="289" y="113"/>
                  </a:lnTo>
                  <a:lnTo>
                    <a:pt x="289" y="113"/>
                  </a:lnTo>
                  <a:lnTo>
                    <a:pt x="284" y="98"/>
                  </a:lnTo>
                  <a:lnTo>
                    <a:pt x="278" y="85"/>
                  </a:lnTo>
                  <a:lnTo>
                    <a:pt x="278" y="85"/>
                  </a:lnTo>
                  <a:lnTo>
                    <a:pt x="277" y="85"/>
                  </a:lnTo>
                  <a:lnTo>
                    <a:pt x="276" y="86"/>
                  </a:lnTo>
                  <a:lnTo>
                    <a:pt x="276" y="86"/>
                  </a:lnTo>
                  <a:lnTo>
                    <a:pt x="277" y="93"/>
                  </a:lnTo>
                  <a:lnTo>
                    <a:pt x="278" y="99"/>
                  </a:lnTo>
                  <a:lnTo>
                    <a:pt x="283" y="113"/>
                  </a:lnTo>
                  <a:lnTo>
                    <a:pt x="288" y="126"/>
                  </a:lnTo>
                  <a:lnTo>
                    <a:pt x="291" y="139"/>
                  </a:lnTo>
                  <a:lnTo>
                    <a:pt x="291" y="139"/>
                  </a:lnTo>
                  <a:lnTo>
                    <a:pt x="292" y="143"/>
                  </a:lnTo>
                  <a:lnTo>
                    <a:pt x="292" y="143"/>
                  </a:lnTo>
                  <a:lnTo>
                    <a:pt x="291" y="143"/>
                  </a:lnTo>
                  <a:lnTo>
                    <a:pt x="289" y="138"/>
                  </a:lnTo>
                  <a:lnTo>
                    <a:pt x="289" y="138"/>
                  </a:lnTo>
                  <a:lnTo>
                    <a:pt x="284" y="128"/>
                  </a:lnTo>
                  <a:lnTo>
                    <a:pt x="279" y="117"/>
                  </a:lnTo>
                  <a:lnTo>
                    <a:pt x="279" y="117"/>
                  </a:lnTo>
                  <a:lnTo>
                    <a:pt x="273" y="98"/>
                  </a:lnTo>
                  <a:lnTo>
                    <a:pt x="266" y="81"/>
                  </a:lnTo>
                  <a:lnTo>
                    <a:pt x="266" y="81"/>
                  </a:lnTo>
                  <a:lnTo>
                    <a:pt x="265" y="81"/>
                  </a:lnTo>
                  <a:lnTo>
                    <a:pt x="264" y="82"/>
                  </a:lnTo>
                  <a:lnTo>
                    <a:pt x="264" y="82"/>
                  </a:lnTo>
                  <a:lnTo>
                    <a:pt x="265" y="92"/>
                  </a:lnTo>
                  <a:lnTo>
                    <a:pt x="268" y="104"/>
                  </a:lnTo>
                  <a:lnTo>
                    <a:pt x="268" y="104"/>
                  </a:lnTo>
                  <a:lnTo>
                    <a:pt x="270" y="117"/>
                  </a:lnTo>
                  <a:lnTo>
                    <a:pt x="272" y="125"/>
                  </a:lnTo>
                  <a:lnTo>
                    <a:pt x="274" y="129"/>
                  </a:lnTo>
                  <a:lnTo>
                    <a:pt x="274" y="129"/>
                  </a:lnTo>
                  <a:lnTo>
                    <a:pt x="270" y="123"/>
                  </a:lnTo>
                  <a:lnTo>
                    <a:pt x="266" y="117"/>
                  </a:lnTo>
                  <a:lnTo>
                    <a:pt x="260" y="103"/>
                  </a:lnTo>
                  <a:lnTo>
                    <a:pt x="254" y="87"/>
                  </a:lnTo>
                  <a:lnTo>
                    <a:pt x="248" y="73"/>
                  </a:lnTo>
                  <a:lnTo>
                    <a:pt x="248" y="73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6" y="74"/>
                  </a:lnTo>
                  <a:lnTo>
                    <a:pt x="246" y="74"/>
                  </a:lnTo>
                  <a:lnTo>
                    <a:pt x="254" y="97"/>
                  </a:lnTo>
                  <a:lnTo>
                    <a:pt x="254" y="97"/>
                  </a:lnTo>
                  <a:lnTo>
                    <a:pt x="256" y="108"/>
                  </a:lnTo>
                  <a:lnTo>
                    <a:pt x="258" y="113"/>
                  </a:lnTo>
                  <a:lnTo>
                    <a:pt x="260" y="117"/>
                  </a:lnTo>
                  <a:lnTo>
                    <a:pt x="260" y="117"/>
                  </a:lnTo>
                  <a:lnTo>
                    <a:pt x="253" y="105"/>
                  </a:lnTo>
                  <a:lnTo>
                    <a:pt x="247" y="91"/>
                  </a:lnTo>
                  <a:lnTo>
                    <a:pt x="236" y="66"/>
                  </a:lnTo>
                  <a:lnTo>
                    <a:pt x="236" y="66"/>
                  </a:lnTo>
                  <a:lnTo>
                    <a:pt x="235" y="65"/>
                  </a:lnTo>
                  <a:lnTo>
                    <a:pt x="234" y="65"/>
                  </a:lnTo>
                  <a:lnTo>
                    <a:pt x="234" y="65"/>
                  </a:lnTo>
                  <a:lnTo>
                    <a:pt x="234" y="66"/>
                  </a:lnTo>
                  <a:lnTo>
                    <a:pt x="234" y="66"/>
                  </a:lnTo>
                  <a:lnTo>
                    <a:pt x="242" y="92"/>
                  </a:lnTo>
                  <a:lnTo>
                    <a:pt x="246" y="106"/>
                  </a:lnTo>
                  <a:lnTo>
                    <a:pt x="250" y="119"/>
                  </a:lnTo>
                  <a:lnTo>
                    <a:pt x="250" y="119"/>
                  </a:lnTo>
                  <a:lnTo>
                    <a:pt x="248" y="114"/>
                  </a:lnTo>
                  <a:lnTo>
                    <a:pt x="245" y="108"/>
                  </a:lnTo>
                  <a:lnTo>
                    <a:pt x="239" y="96"/>
                  </a:lnTo>
                  <a:lnTo>
                    <a:pt x="239" y="96"/>
                  </a:lnTo>
                  <a:lnTo>
                    <a:pt x="226" y="67"/>
                  </a:lnTo>
                  <a:lnTo>
                    <a:pt x="226" y="67"/>
                  </a:lnTo>
                  <a:lnTo>
                    <a:pt x="225" y="67"/>
                  </a:lnTo>
                  <a:lnTo>
                    <a:pt x="224" y="67"/>
                  </a:lnTo>
                  <a:lnTo>
                    <a:pt x="224" y="6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32" y="89"/>
                  </a:lnTo>
                  <a:lnTo>
                    <a:pt x="238" y="110"/>
                  </a:lnTo>
                  <a:lnTo>
                    <a:pt x="238" y="110"/>
                  </a:lnTo>
                  <a:lnTo>
                    <a:pt x="235" y="100"/>
                  </a:lnTo>
                  <a:lnTo>
                    <a:pt x="231" y="90"/>
                  </a:lnTo>
                  <a:lnTo>
                    <a:pt x="224" y="80"/>
                  </a:lnTo>
                  <a:lnTo>
                    <a:pt x="219" y="71"/>
                  </a:lnTo>
                  <a:lnTo>
                    <a:pt x="219" y="71"/>
                  </a:lnTo>
                  <a:lnTo>
                    <a:pt x="217" y="71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0" y="90"/>
                  </a:lnTo>
                  <a:lnTo>
                    <a:pt x="222" y="99"/>
                  </a:lnTo>
                  <a:lnTo>
                    <a:pt x="224" y="104"/>
                  </a:lnTo>
                  <a:lnTo>
                    <a:pt x="226" y="107"/>
                  </a:lnTo>
                  <a:lnTo>
                    <a:pt x="226" y="107"/>
                  </a:lnTo>
                  <a:lnTo>
                    <a:pt x="223" y="103"/>
                  </a:lnTo>
                  <a:lnTo>
                    <a:pt x="220" y="97"/>
                  </a:lnTo>
                  <a:lnTo>
                    <a:pt x="216" y="87"/>
                  </a:lnTo>
                  <a:lnTo>
                    <a:pt x="212" y="77"/>
                  </a:lnTo>
                  <a:lnTo>
                    <a:pt x="209" y="72"/>
                  </a:lnTo>
                  <a:lnTo>
                    <a:pt x="206" y="68"/>
                  </a:lnTo>
                  <a:lnTo>
                    <a:pt x="206" y="68"/>
                  </a:lnTo>
                  <a:lnTo>
                    <a:pt x="205" y="68"/>
                  </a:lnTo>
                  <a:lnTo>
                    <a:pt x="205" y="68"/>
                  </a:lnTo>
                  <a:lnTo>
                    <a:pt x="204" y="69"/>
                  </a:lnTo>
                  <a:lnTo>
                    <a:pt x="204" y="69"/>
                  </a:lnTo>
                  <a:lnTo>
                    <a:pt x="210" y="87"/>
                  </a:lnTo>
                  <a:lnTo>
                    <a:pt x="210" y="87"/>
                  </a:lnTo>
                  <a:lnTo>
                    <a:pt x="214" y="97"/>
                  </a:lnTo>
                  <a:lnTo>
                    <a:pt x="215" y="101"/>
                  </a:lnTo>
                  <a:lnTo>
                    <a:pt x="213" y="97"/>
                  </a:lnTo>
                  <a:lnTo>
                    <a:pt x="213" y="97"/>
                  </a:lnTo>
                  <a:lnTo>
                    <a:pt x="206" y="79"/>
                  </a:lnTo>
                  <a:lnTo>
                    <a:pt x="202" y="71"/>
                  </a:lnTo>
                  <a:lnTo>
                    <a:pt x="197" y="63"/>
                  </a:lnTo>
                  <a:lnTo>
                    <a:pt x="197" y="63"/>
                  </a:lnTo>
                  <a:lnTo>
                    <a:pt x="196" y="62"/>
                  </a:lnTo>
                  <a:lnTo>
                    <a:pt x="195" y="63"/>
                  </a:lnTo>
                  <a:lnTo>
                    <a:pt x="195" y="63"/>
                  </a:lnTo>
                  <a:lnTo>
                    <a:pt x="198" y="75"/>
                  </a:lnTo>
                  <a:lnTo>
                    <a:pt x="202" y="86"/>
                  </a:lnTo>
                  <a:lnTo>
                    <a:pt x="202" y="86"/>
                  </a:lnTo>
                  <a:lnTo>
                    <a:pt x="197" y="74"/>
                  </a:lnTo>
                  <a:lnTo>
                    <a:pt x="191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9" y="64"/>
                  </a:lnTo>
                  <a:lnTo>
                    <a:pt x="189" y="64"/>
                  </a:lnTo>
                  <a:lnTo>
                    <a:pt x="191" y="74"/>
                  </a:lnTo>
                  <a:lnTo>
                    <a:pt x="192" y="84"/>
                  </a:lnTo>
                  <a:lnTo>
                    <a:pt x="192" y="84"/>
                  </a:lnTo>
                  <a:lnTo>
                    <a:pt x="191" y="79"/>
                  </a:lnTo>
                  <a:lnTo>
                    <a:pt x="189" y="73"/>
                  </a:lnTo>
                  <a:lnTo>
                    <a:pt x="184" y="63"/>
                  </a:lnTo>
                  <a:lnTo>
                    <a:pt x="184" y="63"/>
                  </a:lnTo>
                  <a:lnTo>
                    <a:pt x="183" y="62"/>
                  </a:lnTo>
                  <a:lnTo>
                    <a:pt x="182" y="63"/>
                  </a:lnTo>
                  <a:lnTo>
                    <a:pt x="182" y="63"/>
                  </a:lnTo>
                  <a:lnTo>
                    <a:pt x="182" y="68"/>
                  </a:lnTo>
                  <a:lnTo>
                    <a:pt x="182" y="68"/>
                  </a:lnTo>
                  <a:lnTo>
                    <a:pt x="181" y="65"/>
                  </a:lnTo>
                  <a:lnTo>
                    <a:pt x="181" y="65"/>
                  </a:lnTo>
                  <a:lnTo>
                    <a:pt x="180" y="64"/>
                  </a:lnTo>
                  <a:lnTo>
                    <a:pt x="179" y="64"/>
                  </a:lnTo>
                  <a:lnTo>
                    <a:pt x="179" y="64"/>
                  </a:lnTo>
                  <a:lnTo>
                    <a:pt x="177" y="69"/>
                  </a:lnTo>
                  <a:lnTo>
                    <a:pt x="177" y="69"/>
                  </a:lnTo>
                  <a:lnTo>
                    <a:pt x="176" y="68"/>
                  </a:lnTo>
                  <a:lnTo>
                    <a:pt x="175" y="69"/>
                  </a:lnTo>
                  <a:lnTo>
                    <a:pt x="175" y="69"/>
                  </a:lnTo>
                  <a:lnTo>
                    <a:pt x="174" y="72"/>
                  </a:lnTo>
                  <a:lnTo>
                    <a:pt x="173" y="73"/>
                  </a:lnTo>
                  <a:lnTo>
                    <a:pt x="172" y="71"/>
                  </a:lnTo>
                  <a:lnTo>
                    <a:pt x="171" y="68"/>
                  </a:lnTo>
                  <a:lnTo>
                    <a:pt x="171" y="68"/>
                  </a:lnTo>
                  <a:lnTo>
                    <a:pt x="171" y="67"/>
                  </a:lnTo>
                  <a:lnTo>
                    <a:pt x="171" y="67"/>
                  </a:lnTo>
                  <a:lnTo>
                    <a:pt x="172" y="62"/>
                  </a:lnTo>
                  <a:lnTo>
                    <a:pt x="171" y="56"/>
                  </a:lnTo>
                  <a:lnTo>
                    <a:pt x="171" y="56"/>
                  </a:lnTo>
                  <a:lnTo>
                    <a:pt x="195" y="56"/>
                  </a:lnTo>
                  <a:lnTo>
                    <a:pt x="219" y="58"/>
                  </a:lnTo>
                  <a:lnTo>
                    <a:pt x="243" y="61"/>
                  </a:lnTo>
                  <a:lnTo>
                    <a:pt x="267" y="66"/>
                  </a:lnTo>
                  <a:lnTo>
                    <a:pt x="290" y="72"/>
                  </a:lnTo>
                  <a:lnTo>
                    <a:pt x="314" y="79"/>
                  </a:lnTo>
                  <a:lnTo>
                    <a:pt x="336" y="87"/>
                  </a:lnTo>
                  <a:lnTo>
                    <a:pt x="359" y="97"/>
                  </a:lnTo>
                  <a:lnTo>
                    <a:pt x="359" y="97"/>
                  </a:lnTo>
                  <a:close/>
                  <a:moveTo>
                    <a:pt x="522" y="222"/>
                  </a:moveTo>
                  <a:lnTo>
                    <a:pt x="522" y="222"/>
                  </a:lnTo>
                  <a:lnTo>
                    <a:pt x="522" y="226"/>
                  </a:lnTo>
                  <a:lnTo>
                    <a:pt x="521" y="231"/>
                  </a:lnTo>
                  <a:lnTo>
                    <a:pt x="521" y="231"/>
                  </a:lnTo>
                  <a:lnTo>
                    <a:pt x="520" y="219"/>
                  </a:lnTo>
                  <a:lnTo>
                    <a:pt x="518" y="208"/>
                  </a:lnTo>
                  <a:lnTo>
                    <a:pt x="518" y="208"/>
                  </a:lnTo>
                  <a:lnTo>
                    <a:pt x="520" y="213"/>
                  </a:lnTo>
                  <a:lnTo>
                    <a:pt x="520" y="213"/>
                  </a:lnTo>
                  <a:lnTo>
                    <a:pt x="522" y="222"/>
                  </a:lnTo>
                  <a:lnTo>
                    <a:pt x="522" y="222"/>
                  </a:lnTo>
                  <a:close/>
                  <a:moveTo>
                    <a:pt x="515" y="205"/>
                  </a:moveTo>
                  <a:lnTo>
                    <a:pt x="515" y="205"/>
                  </a:lnTo>
                  <a:lnTo>
                    <a:pt x="515" y="205"/>
                  </a:lnTo>
                  <a:lnTo>
                    <a:pt x="515" y="205"/>
                  </a:lnTo>
                  <a:lnTo>
                    <a:pt x="514" y="203"/>
                  </a:lnTo>
                  <a:lnTo>
                    <a:pt x="514" y="203"/>
                  </a:lnTo>
                  <a:lnTo>
                    <a:pt x="515" y="205"/>
                  </a:lnTo>
                  <a:lnTo>
                    <a:pt x="515" y="205"/>
                  </a:lnTo>
                  <a:close/>
                  <a:moveTo>
                    <a:pt x="464" y="155"/>
                  </a:moveTo>
                  <a:lnTo>
                    <a:pt x="464" y="155"/>
                  </a:lnTo>
                  <a:lnTo>
                    <a:pt x="476" y="163"/>
                  </a:lnTo>
                  <a:lnTo>
                    <a:pt x="486" y="172"/>
                  </a:lnTo>
                  <a:lnTo>
                    <a:pt x="496" y="181"/>
                  </a:lnTo>
                  <a:lnTo>
                    <a:pt x="505" y="191"/>
                  </a:lnTo>
                  <a:lnTo>
                    <a:pt x="505" y="191"/>
                  </a:lnTo>
                  <a:lnTo>
                    <a:pt x="509" y="197"/>
                  </a:lnTo>
                  <a:lnTo>
                    <a:pt x="509" y="197"/>
                  </a:lnTo>
                  <a:lnTo>
                    <a:pt x="513" y="213"/>
                  </a:lnTo>
                  <a:lnTo>
                    <a:pt x="513" y="213"/>
                  </a:lnTo>
                  <a:lnTo>
                    <a:pt x="512" y="222"/>
                  </a:lnTo>
                  <a:lnTo>
                    <a:pt x="513" y="230"/>
                  </a:lnTo>
                  <a:lnTo>
                    <a:pt x="513" y="230"/>
                  </a:lnTo>
                  <a:lnTo>
                    <a:pt x="509" y="221"/>
                  </a:lnTo>
                  <a:lnTo>
                    <a:pt x="507" y="211"/>
                  </a:lnTo>
                  <a:lnTo>
                    <a:pt x="504" y="191"/>
                  </a:lnTo>
                  <a:lnTo>
                    <a:pt x="504" y="191"/>
                  </a:lnTo>
                  <a:lnTo>
                    <a:pt x="504" y="190"/>
                  </a:lnTo>
                  <a:lnTo>
                    <a:pt x="503" y="190"/>
                  </a:lnTo>
                  <a:lnTo>
                    <a:pt x="502" y="191"/>
                  </a:lnTo>
                  <a:lnTo>
                    <a:pt x="502" y="191"/>
                  </a:lnTo>
                  <a:lnTo>
                    <a:pt x="502" y="191"/>
                  </a:lnTo>
                  <a:lnTo>
                    <a:pt x="502" y="196"/>
                  </a:lnTo>
                  <a:lnTo>
                    <a:pt x="502" y="196"/>
                  </a:lnTo>
                  <a:lnTo>
                    <a:pt x="502" y="198"/>
                  </a:lnTo>
                  <a:lnTo>
                    <a:pt x="502" y="198"/>
                  </a:lnTo>
                  <a:lnTo>
                    <a:pt x="504" y="212"/>
                  </a:lnTo>
                  <a:lnTo>
                    <a:pt x="504" y="212"/>
                  </a:lnTo>
                  <a:lnTo>
                    <a:pt x="505" y="219"/>
                  </a:lnTo>
                  <a:lnTo>
                    <a:pt x="506" y="228"/>
                  </a:lnTo>
                  <a:lnTo>
                    <a:pt x="506" y="231"/>
                  </a:lnTo>
                  <a:lnTo>
                    <a:pt x="505" y="232"/>
                  </a:lnTo>
                  <a:lnTo>
                    <a:pt x="504" y="231"/>
                  </a:lnTo>
                  <a:lnTo>
                    <a:pt x="502" y="227"/>
                  </a:lnTo>
                  <a:lnTo>
                    <a:pt x="502" y="227"/>
                  </a:lnTo>
                  <a:lnTo>
                    <a:pt x="500" y="223"/>
                  </a:lnTo>
                  <a:lnTo>
                    <a:pt x="500" y="223"/>
                  </a:lnTo>
                  <a:lnTo>
                    <a:pt x="500" y="212"/>
                  </a:lnTo>
                  <a:lnTo>
                    <a:pt x="499" y="201"/>
                  </a:lnTo>
                  <a:lnTo>
                    <a:pt x="496" y="191"/>
                  </a:lnTo>
                  <a:lnTo>
                    <a:pt x="492" y="180"/>
                  </a:lnTo>
                  <a:lnTo>
                    <a:pt x="492" y="180"/>
                  </a:lnTo>
                  <a:lnTo>
                    <a:pt x="491" y="179"/>
                  </a:lnTo>
                  <a:lnTo>
                    <a:pt x="490" y="179"/>
                  </a:lnTo>
                  <a:lnTo>
                    <a:pt x="490" y="180"/>
                  </a:lnTo>
                  <a:lnTo>
                    <a:pt x="490" y="180"/>
                  </a:lnTo>
                  <a:lnTo>
                    <a:pt x="490" y="180"/>
                  </a:lnTo>
                  <a:lnTo>
                    <a:pt x="492" y="192"/>
                  </a:lnTo>
                  <a:lnTo>
                    <a:pt x="493" y="202"/>
                  </a:lnTo>
                  <a:lnTo>
                    <a:pt x="495" y="213"/>
                  </a:lnTo>
                  <a:lnTo>
                    <a:pt x="498" y="223"/>
                  </a:lnTo>
                  <a:lnTo>
                    <a:pt x="498" y="223"/>
                  </a:lnTo>
                  <a:lnTo>
                    <a:pt x="497" y="230"/>
                  </a:lnTo>
                  <a:lnTo>
                    <a:pt x="497" y="230"/>
                  </a:lnTo>
                  <a:lnTo>
                    <a:pt x="497" y="230"/>
                  </a:lnTo>
                  <a:lnTo>
                    <a:pt x="497" y="230"/>
                  </a:lnTo>
                  <a:lnTo>
                    <a:pt x="495" y="226"/>
                  </a:lnTo>
                  <a:lnTo>
                    <a:pt x="492" y="220"/>
                  </a:lnTo>
                  <a:lnTo>
                    <a:pt x="492" y="220"/>
                  </a:lnTo>
                  <a:lnTo>
                    <a:pt x="489" y="208"/>
                  </a:lnTo>
                  <a:lnTo>
                    <a:pt x="486" y="196"/>
                  </a:lnTo>
                  <a:lnTo>
                    <a:pt x="486" y="196"/>
                  </a:lnTo>
                  <a:lnTo>
                    <a:pt x="485" y="185"/>
                  </a:lnTo>
                  <a:lnTo>
                    <a:pt x="482" y="173"/>
                  </a:lnTo>
                  <a:lnTo>
                    <a:pt x="482" y="173"/>
                  </a:lnTo>
                  <a:lnTo>
                    <a:pt x="481" y="173"/>
                  </a:lnTo>
                  <a:lnTo>
                    <a:pt x="481" y="173"/>
                  </a:lnTo>
                  <a:lnTo>
                    <a:pt x="480" y="173"/>
                  </a:lnTo>
                  <a:lnTo>
                    <a:pt x="480" y="174"/>
                  </a:lnTo>
                  <a:lnTo>
                    <a:pt x="480" y="174"/>
                  </a:lnTo>
                  <a:lnTo>
                    <a:pt x="482" y="187"/>
                  </a:lnTo>
                  <a:lnTo>
                    <a:pt x="485" y="198"/>
                  </a:lnTo>
                  <a:lnTo>
                    <a:pt x="485" y="198"/>
                  </a:lnTo>
                  <a:lnTo>
                    <a:pt x="485" y="212"/>
                  </a:lnTo>
                  <a:lnTo>
                    <a:pt x="485" y="212"/>
                  </a:lnTo>
                  <a:lnTo>
                    <a:pt x="485" y="215"/>
                  </a:lnTo>
                  <a:lnTo>
                    <a:pt x="485" y="215"/>
                  </a:lnTo>
                  <a:lnTo>
                    <a:pt x="483" y="211"/>
                  </a:lnTo>
                  <a:lnTo>
                    <a:pt x="479" y="199"/>
                  </a:lnTo>
                  <a:lnTo>
                    <a:pt x="479" y="199"/>
                  </a:lnTo>
                  <a:lnTo>
                    <a:pt x="477" y="191"/>
                  </a:lnTo>
                  <a:lnTo>
                    <a:pt x="477" y="191"/>
                  </a:lnTo>
                  <a:lnTo>
                    <a:pt x="474" y="175"/>
                  </a:lnTo>
                  <a:lnTo>
                    <a:pt x="469" y="160"/>
                  </a:lnTo>
                  <a:lnTo>
                    <a:pt x="469" y="160"/>
                  </a:lnTo>
                  <a:lnTo>
                    <a:pt x="469" y="159"/>
                  </a:lnTo>
                  <a:lnTo>
                    <a:pt x="468" y="159"/>
                  </a:lnTo>
                  <a:lnTo>
                    <a:pt x="467" y="160"/>
                  </a:lnTo>
                  <a:lnTo>
                    <a:pt x="467" y="161"/>
                  </a:lnTo>
                  <a:lnTo>
                    <a:pt x="467" y="161"/>
                  </a:lnTo>
                  <a:lnTo>
                    <a:pt x="470" y="176"/>
                  </a:lnTo>
                  <a:lnTo>
                    <a:pt x="475" y="192"/>
                  </a:lnTo>
                  <a:lnTo>
                    <a:pt x="475" y="192"/>
                  </a:lnTo>
                  <a:lnTo>
                    <a:pt x="475" y="194"/>
                  </a:lnTo>
                  <a:lnTo>
                    <a:pt x="475" y="194"/>
                  </a:lnTo>
                  <a:lnTo>
                    <a:pt x="475" y="205"/>
                  </a:lnTo>
                  <a:lnTo>
                    <a:pt x="475" y="210"/>
                  </a:lnTo>
                  <a:lnTo>
                    <a:pt x="474" y="212"/>
                  </a:lnTo>
                  <a:lnTo>
                    <a:pt x="474" y="212"/>
                  </a:lnTo>
                  <a:lnTo>
                    <a:pt x="470" y="207"/>
                  </a:lnTo>
                  <a:lnTo>
                    <a:pt x="468" y="202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61" y="170"/>
                  </a:lnTo>
                  <a:lnTo>
                    <a:pt x="457" y="150"/>
                  </a:lnTo>
                  <a:lnTo>
                    <a:pt x="457" y="150"/>
                  </a:lnTo>
                  <a:lnTo>
                    <a:pt x="464" y="155"/>
                  </a:lnTo>
                  <a:lnTo>
                    <a:pt x="464" y="155"/>
                  </a:lnTo>
                  <a:close/>
                  <a:moveTo>
                    <a:pt x="498" y="214"/>
                  </a:moveTo>
                  <a:lnTo>
                    <a:pt x="498" y="214"/>
                  </a:lnTo>
                  <a:lnTo>
                    <a:pt x="495" y="197"/>
                  </a:lnTo>
                  <a:lnTo>
                    <a:pt x="495" y="197"/>
                  </a:lnTo>
                  <a:lnTo>
                    <a:pt x="494" y="192"/>
                  </a:lnTo>
                  <a:lnTo>
                    <a:pt x="494" y="192"/>
                  </a:lnTo>
                  <a:lnTo>
                    <a:pt x="497" y="203"/>
                  </a:lnTo>
                  <a:lnTo>
                    <a:pt x="498" y="214"/>
                  </a:lnTo>
                  <a:lnTo>
                    <a:pt x="498" y="214"/>
                  </a:lnTo>
                  <a:lnTo>
                    <a:pt x="498" y="214"/>
                  </a:lnTo>
                  <a:lnTo>
                    <a:pt x="498" y="214"/>
                  </a:lnTo>
                  <a:close/>
                  <a:moveTo>
                    <a:pt x="443" y="194"/>
                  </a:moveTo>
                  <a:lnTo>
                    <a:pt x="443" y="194"/>
                  </a:lnTo>
                  <a:lnTo>
                    <a:pt x="440" y="185"/>
                  </a:lnTo>
                  <a:lnTo>
                    <a:pt x="440" y="185"/>
                  </a:lnTo>
                  <a:lnTo>
                    <a:pt x="437" y="172"/>
                  </a:lnTo>
                  <a:lnTo>
                    <a:pt x="435" y="160"/>
                  </a:lnTo>
                  <a:lnTo>
                    <a:pt x="435" y="160"/>
                  </a:lnTo>
                  <a:lnTo>
                    <a:pt x="434" y="156"/>
                  </a:lnTo>
                  <a:lnTo>
                    <a:pt x="435" y="157"/>
                  </a:lnTo>
                  <a:lnTo>
                    <a:pt x="437" y="162"/>
                  </a:lnTo>
                  <a:lnTo>
                    <a:pt x="437" y="162"/>
                  </a:lnTo>
                  <a:lnTo>
                    <a:pt x="439" y="170"/>
                  </a:lnTo>
                  <a:lnTo>
                    <a:pt x="441" y="177"/>
                  </a:lnTo>
                  <a:lnTo>
                    <a:pt x="443" y="193"/>
                  </a:lnTo>
                  <a:lnTo>
                    <a:pt x="443" y="193"/>
                  </a:lnTo>
                  <a:lnTo>
                    <a:pt x="443" y="194"/>
                  </a:lnTo>
                  <a:lnTo>
                    <a:pt x="443" y="194"/>
                  </a:lnTo>
                  <a:close/>
                  <a:moveTo>
                    <a:pt x="358" y="142"/>
                  </a:moveTo>
                  <a:lnTo>
                    <a:pt x="358" y="142"/>
                  </a:lnTo>
                  <a:lnTo>
                    <a:pt x="352" y="126"/>
                  </a:lnTo>
                  <a:lnTo>
                    <a:pt x="349" y="118"/>
                  </a:lnTo>
                  <a:lnTo>
                    <a:pt x="346" y="112"/>
                  </a:lnTo>
                  <a:lnTo>
                    <a:pt x="346" y="112"/>
                  </a:lnTo>
                  <a:lnTo>
                    <a:pt x="350" y="119"/>
                  </a:lnTo>
                  <a:lnTo>
                    <a:pt x="353" y="127"/>
                  </a:lnTo>
                  <a:lnTo>
                    <a:pt x="358" y="142"/>
                  </a:lnTo>
                  <a:lnTo>
                    <a:pt x="358" y="142"/>
                  </a:lnTo>
                  <a:close/>
                  <a:moveTo>
                    <a:pt x="206" y="100"/>
                  </a:moveTo>
                  <a:lnTo>
                    <a:pt x="206" y="100"/>
                  </a:lnTo>
                  <a:lnTo>
                    <a:pt x="205" y="92"/>
                  </a:lnTo>
                  <a:lnTo>
                    <a:pt x="204" y="85"/>
                  </a:lnTo>
                  <a:lnTo>
                    <a:pt x="199" y="70"/>
                  </a:lnTo>
                  <a:lnTo>
                    <a:pt x="199" y="70"/>
                  </a:lnTo>
                  <a:lnTo>
                    <a:pt x="198" y="68"/>
                  </a:lnTo>
                  <a:lnTo>
                    <a:pt x="199" y="68"/>
                  </a:lnTo>
                  <a:lnTo>
                    <a:pt x="201" y="73"/>
                  </a:lnTo>
                  <a:lnTo>
                    <a:pt x="206" y="84"/>
                  </a:lnTo>
                  <a:lnTo>
                    <a:pt x="206" y="84"/>
                  </a:lnTo>
                  <a:lnTo>
                    <a:pt x="210" y="95"/>
                  </a:lnTo>
                  <a:lnTo>
                    <a:pt x="214" y="106"/>
                  </a:lnTo>
                  <a:lnTo>
                    <a:pt x="214" y="106"/>
                  </a:lnTo>
                  <a:lnTo>
                    <a:pt x="206" y="100"/>
                  </a:lnTo>
                  <a:lnTo>
                    <a:pt x="206" y="100"/>
                  </a:lnTo>
                  <a:close/>
                  <a:moveTo>
                    <a:pt x="167" y="78"/>
                  </a:moveTo>
                  <a:lnTo>
                    <a:pt x="167" y="78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1" y="74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3" y="77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6" y="75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78" y="83"/>
                  </a:lnTo>
                  <a:lnTo>
                    <a:pt x="178" y="82"/>
                  </a:lnTo>
                  <a:lnTo>
                    <a:pt x="179" y="82"/>
                  </a:lnTo>
                  <a:lnTo>
                    <a:pt x="179" y="82"/>
                  </a:lnTo>
                  <a:lnTo>
                    <a:pt x="180" y="75"/>
                  </a:lnTo>
                  <a:lnTo>
                    <a:pt x="180" y="69"/>
                  </a:lnTo>
                  <a:lnTo>
                    <a:pt x="180" y="69"/>
                  </a:lnTo>
                  <a:lnTo>
                    <a:pt x="183" y="79"/>
                  </a:lnTo>
                  <a:lnTo>
                    <a:pt x="183" y="79"/>
                  </a:lnTo>
                  <a:lnTo>
                    <a:pt x="183" y="81"/>
                  </a:lnTo>
                  <a:lnTo>
                    <a:pt x="183" y="81"/>
                  </a:lnTo>
                  <a:lnTo>
                    <a:pt x="185" y="85"/>
                  </a:lnTo>
                  <a:lnTo>
                    <a:pt x="185" y="85"/>
                  </a:lnTo>
                  <a:lnTo>
                    <a:pt x="186" y="86"/>
                  </a:lnTo>
                  <a:lnTo>
                    <a:pt x="187" y="86"/>
                  </a:lnTo>
                  <a:lnTo>
                    <a:pt x="187" y="85"/>
                  </a:lnTo>
                  <a:lnTo>
                    <a:pt x="187" y="84"/>
                  </a:lnTo>
                  <a:lnTo>
                    <a:pt x="187" y="84"/>
                  </a:lnTo>
                  <a:lnTo>
                    <a:pt x="184" y="73"/>
                  </a:lnTo>
                  <a:lnTo>
                    <a:pt x="184" y="69"/>
                  </a:lnTo>
                  <a:lnTo>
                    <a:pt x="185" y="72"/>
                  </a:lnTo>
                  <a:lnTo>
                    <a:pt x="185" y="72"/>
                  </a:lnTo>
                  <a:lnTo>
                    <a:pt x="188" y="80"/>
                  </a:lnTo>
                  <a:lnTo>
                    <a:pt x="193" y="88"/>
                  </a:lnTo>
                  <a:lnTo>
                    <a:pt x="193" y="88"/>
                  </a:lnTo>
                  <a:lnTo>
                    <a:pt x="194" y="88"/>
                  </a:lnTo>
                  <a:lnTo>
                    <a:pt x="195" y="87"/>
                  </a:lnTo>
                  <a:lnTo>
                    <a:pt x="195" y="87"/>
                  </a:lnTo>
                  <a:lnTo>
                    <a:pt x="193" y="75"/>
                  </a:lnTo>
                  <a:lnTo>
                    <a:pt x="193" y="75"/>
                  </a:lnTo>
                  <a:lnTo>
                    <a:pt x="191" y="69"/>
                  </a:lnTo>
                  <a:lnTo>
                    <a:pt x="191" y="68"/>
                  </a:lnTo>
                  <a:lnTo>
                    <a:pt x="191" y="68"/>
                  </a:lnTo>
                  <a:lnTo>
                    <a:pt x="194" y="72"/>
                  </a:lnTo>
                  <a:lnTo>
                    <a:pt x="194" y="72"/>
                  </a:lnTo>
                  <a:lnTo>
                    <a:pt x="197" y="79"/>
                  </a:lnTo>
                  <a:lnTo>
                    <a:pt x="199" y="85"/>
                  </a:lnTo>
                  <a:lnTo>
                    <a:pt x="203" y="98"/>
                  </a:lnTo>
                  <a:lnTo>
                    <a:pt x="203" y="98"/>
                  </a:lnTo>
                  <a:lnTo>
                    <a:pt x="167" y="78"/>
                  </a:lnTo>
                  <a:lnTo>
                    <a:pt x="167" y="78"/>
                  </a:lnTo>
                  <a:close/>
                  <a:moveTo>
                    <a:pt x="30" y="46"/>
                  </a:moveTo>
                  <a:lnTo>
                    <a:pt x="30" y="46"/>
                  </a:lnTo>
                  <a:lnTo>
                    <a:pt x="42" y="44"/>
                  </a:lnTo>
                  <a:lnTo>
                    <a:pt x="54" y="42"/>
                  </a:lnTo>
                  <a:lnTo>
                    <a:pt x="67" y="40"/>
                  </a:lnTo>
                  <a:lnTo>
                    <a:pt x="80" y="39"/>
                  </a:lnTo>
                  <a:lnTo>
                    <a:pt x="80" y="39"/>
                  </a:lnTo>
                  <a:lnTo>
                    <a:pt x="90" y="40"/>
                  </a:lnTo>
                  <a:lnTo>
                    <a:pt x="99" y="41"/>
                  </a:lnTo>
                  <a:lnTo>
                    <a:pt x="108" y="44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29" y="58"/>
                  </a:lnTo>
                  <a:lnTo>
                    <a:pt x="135" y="62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40" y="66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6" y="69"/>
                  </a:lnTo>
                  <a:lnTo>
                    <a:pt x="133" y="71"/>
                  </a:lnTo>
                  <a:lnTo>
                    <a:pt x="130" y="72"/>
                  </a:lnTo>
                  <a:lnTo>
                    <a:pt x="127" y="73"/>
                  </a:lnTo>
                  <a:lnTo>
                    <a:pt x="120" y="73"/>
                  </a:lnTo>
                  <a:lnTo>
                    <a:pt x="113" y="71"/>
                  </a:lnTo>
                  <a:lnTo>
                    <a:pt x="106" y="68"/>
                  </a:lnTo>
                  <a:lnTo>
                    <a:pt x="99" y="65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72" y="55"/>
                  </a:lnTo>
                  <a:lnTo>
                    <a:pt x="57" y="53"/>
                  </a:lnTo>
                  <a:lnTo>
                    <a:pt x="43" y="50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30" y="46"/>
                  </a:lnTo>
                  <a:lnTo>
                    <a:pt x="30" y="46"/>
                  </a:lnTo>
                  <a:close/>
                  <a:moveTo>
                    <a:pt x="114" y="37"/>
                  </a:moveTo>
                  <a:lnTo>
                    <a:pt x="114" y="37"/>
                  </a:lnTo>
                  <a:lnTo>
                    <a:pt x="106" y="33"/>
                  </a:lnTo>
                  <a:lnTo>
                    <a:pt x="98" y="32"/>
                  </a:lnTo>
                  <a:lnTo>
                    <a:pt x="82" y="31"/>
                  </a:lnTo>
                  <a:lnTo>
                    <a:pt x="82" y="31"/>
                  </a:lnTo>
                  <a:lnTo>
                    <a:pt x="74" y="30"/>
                  </a:lnTo>
                  <a:lnTo>
                    <a:pt x="66" y="31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58" y="30"/>
                  </a:lnTo>
                  <a:lnTo>
                    <a:pt x="65" y="27"/>
                  </a:lnTo>
                  <a:lnTo>
                    <a:pt x="65" y="27"/>
                  </a:lnTo>
                  <a:lnTo>
                    <a:pt x="73" y="25"/>
                  </a:lnTo>
                  <a:lnTo>
                    <a:pt x="79" y="24"/>
                  </a:lnTo>
                  <a:lnTo>
                    <a:pt x="86" y="25"/>
                  </a:lnTo>
                  <a:lnTo>
                    <a:pt x="93" y="26"/>
                  </a:lnTo>
                  <a:lnTo>
                    <a:pt x="99" y="28"/>
                  </a:lnTo>
                  <a:lnTo>
                    <a:pt x="105" y="31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4" y="37"/>
                  </a:lnTo>
                  <a:lnTo>
                    <a:pt x="114" y="37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67" y="64"/>
                  </a:lnTo>
                  <a:lnTo>
                    <a:pt x="82" y="68"/>
                  </a:lnTo>
                  <a:lnTo>
                    <a:pt x="96" y="73"/>
                  </a:lnTo>
                  <a:lnTo>
                    <a:pt x="96" y="73"/>
                  </a:lnTo>
                  <a:lnTo>
                    <a:pt x="110" y="79"/>
                  </a:lnTo>
                  <a:lnTo>
                    <a:pt x="117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9" y="84"/>
                  </a:lnTo>
                  <a:lnTo>
                    <a:pt x="114" y="86"/>
                  </a:lnTo>
                  <a:lnTo>
                    <a:pt x="108" y="88"/>
                  </a:lnTo>
                  <a:lnTo>
                    <a:pt x="102" y="88"/>
                  </a:lnTo>
                  <a:lnTo>
                    <a:pt x="96" y="88"/>
                  </a:lnTo>
                  <a:lnTo>
                    <a:pt x="90" y="88"/>
                  </a:lnTo>
                  <a:lnTo>
                    <a:pt x="84" y="87"/>
                  </a:lnTo>
                  <a:lnTo>
                    <a:pt x="78" y="85"/>
                  </a:lnTo>
                  <a:lnTo>
                    <a:pt x="78" y="85"/>
                  </a:lnTo>
                  <a:lnTo>
                    <a:pt x="66" y="80"/>
                  </a:lnTo>
                  <a:lnTo>
                    <a:pt x="56" y="74"/>
                  </a:lnTo>
                  <a:lnTo>
                    <a:pt x="38" y="58"/>
                  </a:lnTo>
                  <a:lnTo>
                    <a:pt x="38" y="58"/>
                  </a:lnTo>
                  <a:close/>
                  <a:moveTo>
                    <a:pt x="152" y="70"/>
                  </a:moveTo>
                  <a:lnTo>
                    <a:pt x="152" y="70"/>
                  </a:lnTo>
                  <a:lnTo>
                    <a:pt x="152" y="70"/>
                  </a:lnTo>
                  <a:lnTo>
                    <a:pt x="152" y="70"/>
                  </a:lnTo>
                  <a:lnTo>
                    <a:pt x="152" y="57"/>
                  </a:lnTo>
                  <a:lnTo>
                    <a:pt x="152" y="57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62" y="57"/>
                  </a:lnTo>
                  <a:lnTo>
                    <a:pt x="162" y="57"/>
                  </a:lnTo>
                  <a:lnTo>
                    <a:pt x="163" y="62"/>
                  </a:lnTo>
                  <a:lnTo>
                    <a:pt x="163" y="66"/>
                  </a:lnTo>
                  <a:lnTo>
                    <a:pt x="161" y="70"/>
                  </a:lnTo>
                  <a:lnTo>
                    <a:pt x="159" y="74"/>
                  </a:lnTo>
                  <a:lnTo>
                    <a:pt x="159" y="74"/>
                  </a:lnTo>
                  <a:lnTo>
                    <a:pt x="152" y="70"/>
                  </a:lnTo>
                  <a:lnTo>
                    <a:pt x="152" y="70"/>
                  </a:lnTo>
                  <a:close/>
                  <a:moveTo>
                    <a:pt x="125" y="34"/>
                  </a:moveTo>
                  <a:lnTo>
                    <a:pt x="125" y="34"/>
                  </a:lnTo>
                  <a:lnTo>
                    <a:pt x="116" y="28"/>
                  </a:lnTo>
                  <a:lnTo>
                    <a:pt x="106" y="23"/>
                  </a:lnTo>
                  <a:lnTo>
                    <a:pt x="95" y="18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76" y="15"/>
                  </a:lnTo>
                  <a:lnTo>
                    <a:pt x="69" y="16"/>
                  </a:lnTo>
                  <a:lnTo>
                    <a:pt x="61" y="18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4"/>
                  </a:lnTo>
                  <a:lnTo>
                    <a:pt x="46" y="27"/>
                  </a:lnTo>
                  <a:lnTo>
                    <a:pt x="37" y="34"/>
                  </a:lnTo>
                  <a:lnTo>
                    <a:pt x="37" y="34"/>
                  </a:lnTo>
                  <a:lnTo>
                    <a:pt x="47" y="25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61" y="13"/>
                  </a:lnTo>
                  <a:lnTo>
                    <a:pt x="66" y="10"/>
                  </a:lnTo>
                  <a:lnTo>
                    <a:pt x="71" y="9"/>
                  </a:lnTo>
                  <a:lnTo>
                    <a:pt x="76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4" y="10"/>
                  </a:lnTo>
                  <a:lnTo>
                    <a:pt x="102" y="14"/>
                  </a:lnTo>
                  <a:lnTo>
                    <a:pt x="110" y="19"/>
                  </a:lnTo>
                  <a:lnTo>
                    <a:pt x="118" y="27"/>
                  </a:lnTo>
                  <a:lnTo>
                    <a:pt x="125" y="34"/>
                  </a:lnTo>
                  <a:lnTo>
                    <a:pt x="125" y="34"/>
                  </a:lnTo>
                  <a:close/>
                  <a:moveTo>
                    <a:pt x="50" y="78"/>
                  </a:moveTo>
                  <a:lnTo>
                    <a:pt x="50" y="78"/>
                  </a:lnTo>
                  <a:lnTo>
                    <a:pt x="57" y="83"/>
                  </a:lnTo>
                  <a:lnTo>
                    <a:pt x="64" y="88"/>
                  </a:lnTo>
                  <a:lnTo>
                    <a:pt x="73" y="92"/>
                  </a:lnTo>
                  <a:lnTo>
                    <a:pt x="81" y="95"/>
                  </a:lnTo>
                  <a:lnTo>
                    <a:pt x="81" y="95"/>
                  </a:lnTo>
                  <a:lnTo>
                    <a:pt x="75" y="93"/>
                  </a:lnTo>
                  <a:lnTo>
                    <a:pt x="70" y="91"/>
                  </a:lnTo>
                  <a:lnTo>
                    <a:pt x="70" y="91"/>
                  </a:lnTo>
                  <a:lnTo>
                    <a:pt x="59" y="85"/>
                  </a:lnTo>
                  <a:lnTo>
                    <a:pt x="50" y="78"/>
                  </a:lnTo>
                  <a:lnTo>
                    <a:pt x="50" y="78"/>
                  </a:lnTo>
                  <a:close/>
                  <a:moveTo>
                    <a:pt x="452" y="231"/>
                  </a:moveTo>
                  <a:lnTo>
                    <a:pt x="452" y="231"/>
                  </a:lnTo>
                  <a:lnTo>
                    <a:pt x="432" y="222"/>
                  </a:lnTo>
                  <a:lnTo>
                    <a:pt x="412" y="213"/>
                  </a:lnTo>
                  <a:lnTo>
                    <a:pt x="372" y="193"/>
                  </a:lnTo>
                  <a:lnTo>
                    <a:pt x="372" y="193"/>
                  </a:lnTo>
                  <a:lnTo>
                    <a:pt x="333" y="173"/>
                  </a:lnTo>
                  <a:lnTo>
                    <a:pt x="294" y="151"/>
                  </a:lnTo>
                  <a:lnTo>
                    <a:pt x="217" y="107"/>
                  </a:lnTo>
                  <a:lnTo>
                    <a:pt x="217" y="107"/>
                  </a:lnTo>
                  <a:lnTo>
                    <a:pt x="217" y="107"/>
                  </a:lnTo>
                  <a:lnTo>
                    <a:pt x="217" y="107"/>
                  </a:lnTo>
                  <a:lnTo>
                    <a:pt x="213" y="88"/>
                  </a:lnTo>
                  <a:lnTo>
                    <a:pt x="211" y="8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10" y="77"/>
                  </a:lnTo>
                  <a:lnTo>
                    <a:pt x="212" y="82"/>
                  </a:lnTo>
                  <a:lnTo>
                    <a:pt x="217" y="92"/>
                  </a:lnTo>
                  <a:lnTo>
                    <a:pt x="221" y="101"/>
                  </a:lnTo>
                  <a:lnTo>
                    <a:pt x="224" y="107"/>
                  </a:lnTo>
                  <a:lnTo>
                    <a:pt x="227" y="111"/>
                  </a:lnTo>
                  <a:lnTo>
                    <a:pt x="227" y="111"/>
                  </a:lnTo>
                  <a:lnTo>
                    <a:pt x="228" y="112"/>
                  </a:lnTo>
                  <a:lnTo>
                    <a:pt x="229" y="110"/>
                  </a:lnTo>
                  <a:lnTo>
                    <a:pt x="229" y="110"/>
                  </a:lnTo>
                  <a:lnTo>
                    <a:pt x="223" y="91"/>
                  </a:lnTo>
                  <a:lnTo>
                    <a:pt x="223" y="91"/>
                  </a:lnTo>
                  <a:lnTo>
                    <a:pt x="220" y="78"/>
                  </a:lnTo>
                  <a:lnTo>
                    <a:pt x="219" y="77"/>
                  </a:lnTo>
                  <a:lnTo>
                    <a:pt x="220" y="77"/>
                  </a:lnTo>
                  <a:lnTo>
                    <a:pt x="224" y="85"/>
                  </a:lnTo>
                  <a:lnTo>
                    <a:pt x="224" y="85"/>
                  </a:lnTo>
                  <a:lnTo>
                    <a:pt x="232" y="100"/>
                  </a:lnTo>
                  <a:lnTo>
                    <a:pt x="236" y="108"/>
                  </a:lnTo>
                  <a:lnTo>
                    <a:pt x="240" y="115"/>
                  </a:lnTo>
                  <a:lnTo>
                    <a:pt x="240" y="115"/>
                  </a:lnTo>
                  <a:lnTo>
                    <a:pt x="240" y="116"/>
                  </a:lnTo>
                  <a:lnTo>
                    <a:pt x="241" y="116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36" y="95"/>
                  </a:lnTo>
                  <a:lnTo>
                    <a:pt x="236" y="95"/>
                  </a:lnTo>
                  <a:lnTo>
                    <a:pt x="243" y="111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252" y="125"/>
                  </a:lnTo>
                  <a:lnTo>
                    <a:pt x="253" y="124"/>
                  </a:lnTo>
                  <a:lnTo>
                    <a:pt x="253" y="124"/>
                  </a:lnTo>
                  <a:lnTo>
                    <a:pt x="250" y="111"/>
                  </a:lnTo>
                  <a:lnTo>
                    <a:pt x="246" y="96"/>
                  </a:lnTo>
                  <a:lnTo>
                    <a:pt x="237" y="70"/>
                  </a:lnTo>
                  <a:lnTo>
                    <a:pt x="237" y="70"/>
                  </a:lnTo>
                  <a:lnTo>
                    <a:pt x="241" y="83"/>
                  </a:lnTo>
                  <a:lnTo>
                    <a:pt x="247" y="96"/>
                  </a:lnTo>
                  <a:lnTo>
                    <a:pt x="253" y="110"/>
                  </a:lnTo>
                  <a:lnTo>
                    <a:pt x="261" y="122"/>
                  </a:lnTo>
                  <a:lnTo>
                    <a:pt x="261" y="122"/>
                  </a:lnTo>
                  <a:lnTo>
                    <a:pt x="261" y="122"/>
                  </a:lnTo>
                  <a:lnTo>
                    <a:pt x="262" y="122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59" y="109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4" y="93"/>
                  </a:lnTo>
                  <a:lnTo>
                    <a:pt x="254" y="93"/>
                  </a:lnTo>
                  <a:lnTo>
                    <a:pt x="263" y="114"/>
                  </a:lnTo>
                  <a:lnTo>
                    <a:pt x="269" y="124"/>
                  </a:lnTo>
                  <a:lnTo>
                    <a:pt x="275" y="134"/>
                  </a:lnTo>
                  <a:lnTo>
                    <a:pt x="275" y="134"/>
                  </a:lnTo>
                  <a:lnTo>
                    <a:pt x="277" y="134"/>
                  </a:lnTo>
                  <a:lnTo>
                    <a:pt x="277" y="133"/>
                  </a:lnTo>
                  <a:lnTo>
                    <a:pt x="277" y="133"/>
                  </a:lnTo>
                  <a:lnTo>
                    <a:pt x="275" y="122"/>
                  </a:lnTo>
                  <a:lnTo>
                    <a:pt x="272" y="112"/>
                  </a:lnTo>
                  <a:lnTo>
                    <a:pt x="272" y="112"/>
                  </a:lnTo>
                  <a:lnTo>
                    <a:pt x="269" y="98"/>
                  </a:lnTo>
                  <a:lnTo>
                    <a:pt x="269" y="98"/>
                  </a:lnTo>
                  <a:lnTo>
                    <a:pt x="266" y="89"/>
                  </a:lnTo>
                  <a:lnTo>
                    <a:pt x="266" y="86"/>
                  </a:lnTo>
                  <a:lnTo>
                    <a:pt x="268" y="90"/>
                  </a:lnTo>
                  <a:lnTo>
                    <a:pt x="268" y="90"/>
                  </a:lnTo>
                  <a:lnTo>
                    <a:pt x="273" y="106"/>
                  </a:lnTo>
                  <a:lnTo>
                    <a:pt x="279" y="120"/>
                  </a:lnTo>
                  <a:lnTo>
                    <a:pt x="284" y="134"/>
                  </a:lnTo>
                  <a:lnTo>
                    <a:pt x="288" y="141"/>
                  </a:lnTo>
                  <a:lnTo>
                    <a:pt x="292" y="148"/>
                  </a:lnTo>
                  <a:lnTo>
                    <a:pt x="292" y="148"/>
                  </a:lnTo>
                  <a:lnTo>
                    <a:pt x="293" y="148"/>
                  </a:lnTo>
                  <a:lnTo>
                    <a:pt x="294" y="147"/>
                  </a:lnTo>
                  <a:lnTo>
                    <a:pt x="294" y="147"/>
                  </a:lnTo>
                  <a:lnTo>
                    <a:pt x="293" y="140"/>
                  </a:lnTo>
                  <a:lnTo>
                    <a:pt x="292" y="134"/>
                  </a:lnTo>
                  <a:lnTo>
                    <a:pt x="288" y="122"/>
                  </a:lnTo>
                  <a:lnTo>
                    <a:pt x="284" y="110"/>
                  </a:lnTo>
                  <a:lnTo>
                    <a:pt x="280" y="96"/>
                  </a:lnTo>
                  <a:lnTo>
                    <a:pt x="280" y="96"/>
                  </a:lnTo>
                  <a:lnTo>
                    <a:pt x="278" y="89"/>
                  </a:lnTo>
                  <a:lnTo>
                    <a:pt x="278" y="89"/>
                  </a:lnTo>
                  <a:lnTo>
                    <a:pt x="279" y="90"/>
                  </a:lnTo>
                  <a:lnTo>
                    <a:pt x="282" y="99"/>
                  </a:lnTo>
                  <a:lnTo>
                    <a:pt x="282" y="99"/>
                  </a:lnTo>
                  <a:lnTo>
                    <a:pt x="289" y="118"/>
                  </a:lnTo>
                  <a:lnTo>
                    <a:pt x="289" y="118"/>
                  </a:lnTo>
                  <a:lnTo>
                    <a:pt x="295" y="134"/>
                  </a:lnTo>
                  <a:lnTo>
                    <a:pt x="298" y="141"/>
                  </a:lnTo>
                  <a:lnTo>
                    <a:pt x="302" y="149"/>
                  </a:lnTo>
                  <a:lnTo>
                    <a:pt x="302" y="149"/>
                  </a:lnTo>
                  <a:lnTo>
                    <a:pt x="304" y="149"/>
                  </a:lnTo>
                  <a:lnTo>
                    <a:pt x="304" y="148"/>
                  </a:lnTo>
                  <a:lnTo>
                    <a:pt x="304" y="148"/>
                  </a:lnTo>
                  <a:lnTo>
                    <a:pt x="304" y="140"/>
                  </a:lnTo>
                  <a:lnTo>
                    <a:pt x="303" y="132"/>
                  </a:lnTo>
                  <a:lnTo>
                    <a:pt x="300" y="116"/>
                  </a:lnTo>
                  <a:lnTo>
                    <a:pt x="300" y="116"/>
                  </a:lnTo>
                  <a:lnTo>
                    <a:pt x="307" y="133"/>
                  </a:lnTo>
                  <a:lnTo>
                    <a:pt x="312" y="141"/>
                  </a:lnTo>
                  <a:lnTo>
                    <a:pt x="317" y="148"/>
                  </a:lnTo>
                  <a:lnTo>
                    <a:pt x="317" y="148"/>
                  </a:lnTo>
                  <a:lnTo>
                    <a:pt x="318" y="149"/>
                  </a:lnTo>
                  <a:lnTo>
                    <a:pt x="318" y="149"/>
                  </a:lnTo>
                  <a:lnTo>
                    <a:pt x="319" y="147"/>
                  </a:lnTo>
                  <a:lnTo>
                    <a:pt x="319" y="147"/>
                  </a:lnTo>
                  <a:lnTo>
                    <a:pt x="308" y="111"/>
                  </a:lnTo>
                  <a:lnTo>
                    <a:pt x="308" y="111"/>
                  </a:lnTo>
                  <a:lnTo>
                    <a:pt x="306" y="99"/>
                  </a:lnTo>
                  <a:lnTo>
                    <a:pt x="306" y="99"/>
                  </a:lnTo>
                  <a:lnTo>
                    <a:pt x="305" y="98"/>
                  </a:lnTo>
                  <a:lnTo>
                    <a:pt x="305" y="98"/>
                  </a:lnTo>
                  <a:lnTo>
                    <a:pt x="310" y="112"/>
                  </a:lnTo>
                  <a:lnTo>
                    <a:pt x="310" y="112"/>
                  </a:lnTo>
                  <a:lnTo>
                    <a:pt x="315" y="126"/>
                  </a:lnTo>
                  <a:lnTo>
                    <a:pt x="320" y="140"/>
                  </a:lnTo>
                  <a:lnTo>
                    <a:pt x="323" y="146"/>
                  </a:lnTo>
                  <a:lnTo>
                    <a:pt x="326" y="152"/>
                  </a:lnTo>
                  <a:lnTo>
                    <a:pt x="330" y="158"/>
                  </a:lnTo>
                  <a:lnTo>
                    <a:pt x="335" y="163"/>
                  </a:lnTo>
                  <a:lnTo>
                    <a:pt x="335" y="163"/>
                  </a:lnTo>
                  <a:lnTo>
                    <a:pt x="336" y="164"/>
                  </a:lnTo>
                  <a:lnTo>
                    <a:pt x="337" y="163"/>
                  </a:lnTo>
                  <a:lnTo>
                    <a:pt x="337" y="163"/>
                  </a:lnTo>
                  <a:lnTo>
                    <a:pt x="335" y="149"/>
                  </a:lnTo>
                  <a:lnTo>
                    <a:pt x="332" y="137"/>
                  </a:lnTo>
                  <a:lnTo>
                    <a:pt x="332" y="137"/>
                  </a:lnTo>
                  <a:lnTo>
                    <a:pt x="339" y="154"/>
                  </a:lnTo>
                  <a:lnTo>
                    <a:pt x="343" y="162"/>
                  </a:lnTo>
                  <a:lnTo>
                    <a:pt x="348" y="170"/>
                  </a:lnTo>
                  <a:lnTo>
                    <a:pt x="348" y="170"/>
                  </a:lnTo>
                  <a:lnTo>
                    <a:pt x="349" y="171"/>
                  </a:lnTo>
                  <a:lnTo>
                    <a:pt x="350" y="170"/>
                  </a:lnTo>
                  <a:lnTo>
                    <a:pt x="350" y="170"/>
                  </a:lnTo>
                  <a:lnTo>
                    <a:pt x="348" y="155"/>
                  </a:lnTo>
                  <a:lnTo>
                    <a:pt x="346" y="141"/>
                  </a:lnTo>
                  <a:lnTo>
                    <a:pt x="346" y="141"/>
                  </a:lnTo>
                  <a:lnTo>
                    <a:pt x="350" y="153"/>
                  </a:lnTo>
                  <a:lnTo>
                    <a:pt x="350" y="153"/>
                  </a:lnTo>
                  <a:lnTo>
                    <a:pt x="353" y="161"/>
                  </a:lnTo>
                  <a:lnTo>
                    <a:pt x="356" y="170"/>
                  </a:lnTo>
                  <a:lnTo>
                    <a:pt x="360" y="178"/>
                  </a:lnTo>
                  <a:lnTo>
                    <a:pt x="366" y="186"/>
                  </a:lnTo>
                  <a:lnTo>
                    <a:pt x="366" y="186"/>
                  </a:lnTo>
                  <a:lnTo>
                    <a:pt x="367" y="186"/>
                  </a:lnTo>
                  <a:lnTo>
                    <a:pt x="368" y="185"/>
                  </a:lnTo>
                  <a:lnTo>
                    <a:pt x="368" y="185"/>
                  </a:lnTo>
                  <a:lnTo>
                    <a:pt x="367" y="176"/>
                  </a:lnTo>
                  <a:lnTo>
                    <a:pt x="366" y="168"/>
                  </a:lnTo>
                  <a:lnTo>
                    <a:pt x="366" y="168"/>
                  </a:lnTo>
                  <a:lnTo>
                    <a:pt x="370" y="179"/>
                  </a:lnTo>
                  <a:lnTo>
                    <a:pt x="374" y="191"/>
                  </a:lnTo>
                  <a:lnTo>
                    <a:pt x="374" y="191"/>
                  </a:lnTo>
                  <a:lnTo>
                    <a:pt x="375" y="192"/>
                  </a:lnTo>
                  <a:lnTo>
                    <a:pt x="376" y="192"/>
                  </a:lnTo>
                  <a:lnTo>
                    <a:pt x="376" y="191"/>
                  </a:lnTo>
                  <a:lnTo>
                    <a:pt x="376" y="191"/>
                  </a:lnTo>
                  <a:lnTo>
                    <a:pt x="376" y="179"/>
                  </a:lnTo>
                  <a:lnTo>
                    <a:pt x="374" y="169"/>
                  </a:lnTo>
                  <a:lnTo>
                    <a:pt x="369" y="149"/>
                  </a:lnTo>
                  <a:lnTo>
                    <a:pt x="362" y="129"/>
                  </a:lnTo>
                  <a:lnTo>
                    <a:pt x="357" y="109"/>
                  </a:lnTo>
                  <a:lnTo>
                    <a:pt x="357" y="109"/>
                  </a:lnTo>
                  <a:lnTo>
                    <a:pt x="358" y="113"/>
                  </a:lnTo>
                  <a:lnTo>
                    <a:pt x="360" y="118"/>
                  </a:lnTo>
                  <a:lnTo>
                    <a:pt x="365" y="127"/>
                  </a:lnTo>
                  <a:lnTo>
                    <a:pt x="365" y="127"/>
                  </a:lnTo>
                  <a:lnTo>
                    <a:pt x="369" y="139"/>
                  </a:lnTo>
                  <a:lnTo>
                    <a:pt x="373" y="150"/>
                  </a:lnTo>
                  <a:lnTo>
                    <a:pt x="373" y="150"/>
                  </a:lnTo>
                  <a:lnTo>
                    <a:pt x="381" y="173"/>
                  </a:lnTo>
                  <a:lnTo>
                    <a:pt x="385" y="186"/>
                  </a:lnTo>
                  <a:lnTo>
                    <a:pt x="390" y="197"/>
                  </a:lnTo>
                  <a:lnTo>
                    <a:pt x="390" y="197"/>
                  </a:lnTo>
                  <a:lnTo>
                    <a:pt x="391" y="198"/>
                  </a:lnTo>
                  <a:lnTo>
                    <a:pt x="393" y="197"/>
                  </a:lnTo>
                  <a:lnTo>
                    <a:pt x="393" y="197"/>
                  </a:lnTo>
                  <a:lnTo>
                    <a:pt x="394" y="187"/>
                  </a:lnTo>
                  <a:lnTo>
                    <a:pt x="394" y="177"/>
                  </a:lnTo>
                  <a:lnTo>
                    <a:pt x="394" y="177"/>
                  </a:lnTo>
                  <a:lnTo>
                    <a:pt x="399" y="190"/>
                  </a:lnTo>
                  <a:lnTo>
                    <a:pt x="405" y="201"/>
                  </a:lnTo>
                  <a:lnTo>
                    <a:pt x="405" y="201"/>
                  </a:lnTo>
                  <a:lnTo>
                    <a:pt x="406" y="201"/>
                  </a:lnTo>
                  <a:lnTo>
                    <a:pt x="407" y="200"/>
                  </a:lnTo>
                  <a:lnTo>
                    <a:pt x="407" y="200"/>
                  </a:lnTo>
                  <a:lnTo>
                    <a:pt x="408" y="191"/>
                  </a:lnTo>
                  <a:lnTo>
                    <a:pt x="408" y="180"/>
                  </a:lnTo>
                  <a:lnTo>
                    <a:pt x="408" y="180"/>
                  </a:lnTo>
                  <a:lnTo>
                    <a:pt x="412" y="191"/>
                  </a:lnTo>
                  <a:lnTo>
                    <a:pt x="419" y="201"/>
                  </a:lnTo>
                  <a:lnTo>
                    <a:pt x="419" y="201"/>
                  </a:lnTo>
                  <a:lnTo>
                    <a:pt x="420" y="201"/>
                  </a:lnTo>
                  <a:lnTo>
                    <a:pt x="421" y="200"/>
                  </a:lnTo>
                  <a:lnTo>
                    <a:pt x="421" y="200"/>
                  </a:lnTo>
                  <a:lnTo>
                    <a:pt x="420" y="192"/>
                  </a:lnTo>
                  <a:lnTo>
                    <a:pt x="420" y="192"/>
                  </a:lnTo>
                  <a:lnTo>
                    <a:pt x="425" y="200"/>
                  </a:lnTo>
                  <a:lnTo>
                    <a:pt x="431" y="207"/>
                  </a:lnTo>
                  <a:lnTo>
                    <a:pt x="431" y="207"/>
                  </a:lnTo>
                  <a:lnTo>
                    <a:pt x="432" y="207"/>
                  </a:lnTo>
                  <a:lnTo>
                    <a:pt x="432" y="206"/>
                  </a:lnTo>
                  <a:lnTo>
                    <a:pt x="432" y="206"/>
                  </a:lnTo>
                  <a:lnTo>
                    <a:pt x="433" y="199"/>
                  </a:lnTo>
                  <a:lnTo>
                    <a:pt x="433" y="192"/>
                  </a:lnTo>
                  <a:lnTo>
                    <a:pt x="433" y="192"/>
                  </a:lnTo>
                  <a:lnTo>
                    <a:pt x="438" y="206"/>
                  </a:lnTo>
                  <a:lnTo>
                    <a:pt x="444" y="220"/>
                  </a:lnTo>
                  <a:lnTo>
                    <a:pt x="444" y="220"/>
                  </a:lnTo>
                  <a:lnTo>
                    <a:pt x="445" y="220"/>
                  </a:lnTo>
                  <a:lnTo>
                    <a:pt x="446" y="220"/>
                  </a:lnTo>
                  <a:lnTo>
                    <a:pt x="446" y="219"/>
                  </a:lnTo>
                  <a:lnTo>
                    <a:pt x="446" y="219"/>
                  </a:lnTo>
                  <a:lnTo>
                    <a:pt x="447" y="210"/>
                  </a:lnTo>
                  <a:lnTo>
                    <a:pt x="447" y="210"/>
                  </a:lnTo>
                  <a:lnTo>
                    <a:pt x="454" y="226"/>
                  </a:lnTo>
                  <a:lnTo>
                    <a:pt x="454" y="226"/>
                  </a:lnTo>
                  <a:lnTo>
                    <a:pt x="455" y="227"/>
                  </a:lnTo>
                  <a:lnTo>
                    <a:pt x="455" y="227"/>
                  </a:lnTo>
                  <a:lnTo>
                    <a:pt x="456" y="225"/>
                  </a:lnTo>
                  <a:lnTo>
                    <a:pt x="456" y="225"/>
                  </a:lnTo>
                  <a:lnTo>
                    <a:pt x="456" y="213"/>
                  </a:lnTo>
                  <a:lnTo>
                    <a:pt x="454" y="200"/>
                  </a:lnTo>
                  <a:lnTo>
                    <a:pt x="454" y="200"/>
                  </a:lnTo>
                  <a:lnTo>
                    <a:pt x="458" y="209"/>
                  </a:lnTo>
                  <a:lnTo>
                    <a:pt x="463" y="218"/>
                  </a:lnTo>
                  <a:lnTo>
                    <a:pt x="463" y="218"/>
                  </a:lnTo>
                  <a:lnTo>
                    <a:pt x="464" y="219"/>
                  </a:lnTo>
                  <a:lnTo>
                    <a:pt x="464" y="218"/>
                  </a:lnTo>
                  <a:lnTo>
                    <a:pt x="464" y="218"/>
                  </a:lnTo>
                  <a:lnTo>
                    <a:pt x="465" y="208"/>
                  </a:lnTo>
                  <a:lnTo>
                    <a:pt x="464" y="199"/>
                  </a:lnTo>
                  <a:lnTo>
                    <a:pt x="464" y="199"/>
                  </a:lnTo>
                  <a:lnTo>
                    <a:pt x="469" y="209"/>
                  </a:lnTo>
                  <a:lnTo>
                    <a:pt x="472" y="213"/>
                  </a:lnTo>
                  <a:lnTo>
                    <a:pt x="476" y="217"/>
                  </a:lnTo>
                  <a:lnTo>
                    <a:pt x="476" y="217"/>
                  </a:lnTo>
                  <a:lnTo>
                    <a:pt x="477" y="217"/>
                  </a:lnTo>
                  <a:lnTo>
                    <a:pt x="478" y="216"/>
                  </a:lnTo>
                  <a:lnTo>
                    <a:pt x="478" y="216"/>
                  </a:lnTo>
                  <a:lnTo>
                    <a:pt x="477" y="202"/>
                  </a:lnTo>
                  <a:lnTo>
                    <a:pt x="477" y="202"/>
                  </a:lnTo>
                  <a:lnTo>
                    <a:pt x="481" y="211"/>
                  </a:lnTo>
                  <a:lnTo>
                    <a:pt x="485" y="221"/>
                  </a:lnTo>
                  <a:lnTo>
                    <a:pt x="485" y="221"/>
                  </a:lnTo>
                  <a:lnTo>
                    <a:pt x="487" y="222"/>
                  </a:lnTo>
                  <a:lnTo>
                    <a:pt x="487" y="221"/>
                  </a:lnTo>
                  <a:lnTo>
                    <a:pt x="487" y="221"/>
                  </a:lnTo>
                  <a:lnTo>
                    <a:pt x="487" y="212"/>
                  </a:lnTo>
                  <a:lnTo>
                    <a:pt x="487" y="212"/>
                  </a:lnTo>
                  <a:lnTo>
                    <a:pt x="491" y="224"/>
                  </a:lnTo>
                  <a:lnTo>
                    <a:pt x="494" y="229"/>
                  </a:lnTo>
                  <a:lnTo>
                    <a:pt x="497" y="235"/>
                  </a:lnTo>
                  <a:lnTo>
                    <a:pt x="497" y="235"/>
                  </a:lnTo>
                  <a:lnTo>
                    <a:pt x="498" y="235"/>
                  </a:lnTo>
                  <a:lnTo>
                    <a:pt x="499" y="234"/>
                  </a:lnTo>
                  <a:lnTo>
                    <a:pt x="499" y="234"/>
                  </a:lnTo>
                  <a:lnTo>
                    <a:pt x="500" y="228"/>
                  </a:lnTo>
                  <a:lnTo>
                    <a:pt x="500" y="228"/>
                  </a:lnTo>
                  <a:lnTo>
                    <a:pt x="502" y="233"/>
                  </a:lnTo>
                  <a:lnTo>
                    <a:pt x="506" y="238"/>
                  </a:lnTo>
                  <a:lnTo>
                    <a:pt x="506" y="238"/>
                  </a:lnTo>
                  <a:lnTo>
                    <a:pt x="507" y="238"/>
                  </a:lnTo>
                  <a:lnTo>
                    <a:pt x="508" y="237"/>
                  </a:lnTo>
                  <a:lnTo>
                    <a:pt x="508" y="237"/>
                  </a:lnTo>
                  <a:lnTo>
                    <a:pt x="508" y="229"/>
                  </a:lnTo>
                  <a:lnTo>
                    <a:pt x="508" y="221"/>
                  </a:lnTo>
                  <a:lnTo>
                    <a:pt x="508" y="221"/>
                  </a:lnTo>
                  <a:lnTo>
                    <a:pt x="510" y="228"/>
                  </a:lnTo>
                  <a:lnTo>
                    <a:pt x="512" y="234"/>
                  </a:lnTo>
                  <a:lnTo>
                    <a:pt x="512" y="234"/>
                  </a:lnTo>
                  <a:lnTo>
                    <a:pt x="513" y="235"/>
                  </a:lnTo>
                  <a:lnTo>
                    <a:pt x="514" y="234"/>
                  </a:lnTo>
                  <a:lnTo>
                    <a:pt x="514" y="234"/>
                  </a:lnTo>
                  <a:lnTo>
                    <a:pt x="515" y="223"/>
                  </a:lnTo>
                  <a:lnTo>
                    <a:pt x="515" y="212"/>
                  </a:lnTo>
                  <a:lnTo>
                    <a:pt x="515" y="212"/>
                  </a:lnTo>
                  <a:lnTo>
                    <a:pt x="519" y="232"/>
                  </a:lnTo>
                  <a:lnTo>
                    <a:pt x="519" y="232"/>
                  </a:lnTo>
                  <a:lnTo>
                    <a:pt x="520" y="233"/>
                  </a:lnTo>
                  <a:lnTo>
                    <a:pt x="521" y="233"/>
                  </a:lnTo>
                  <a:lnTo>
                    <a:pt x="521" y="233"/>
                  </a:lnTo>
                  <a:lnTo>
                    <a:pt x="518" y="237"/>
                  </a:lnTo>
                  <a:lnTo>
                    <a:pt x="515" y="239"/>
                  </a:lnTo>
                  <a:lnTo>
                    <a:pt x="512" y="241"/>
                  </a:lnTo>
                  <a:lnTo>
                    <a:pt x="508" y="243"/>
                  </a:lnTo>
                  <a:lnTo>
                    <a:pt x="503" y="243"/>
                  </a:lnTo>
                  <a:lnTo>
                    <a:pt x="498" y="243"/>
                  </a:lnTo>
                  <a:lnTo>
                    <a:pt x="488" y="242"/>
                  </a:lnTo>
                  <a:lnTo>
                    <a:pt x="478" y="240"/>
                  </a:lnTo>
                  <a:lnTo>
                    <a:pt x="467" y="237"/>
                  </a:lnTo>
                  <a:lnTo>
                    <a:pt x="452" y="231"/>
                  </a:lnTo>
                  <a:lnTo>
                    <a:pt x="452" y="23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65C4CA"/>
              </a:solidFill>
              <a:round/>
            </a:ln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" name="文本框 13"/>
            <p:cNvSpPr txBox="1"/>
            <p:nvPr/>
          </p:nvSpPr>
          <p:spPr>
            <a:xfrm>
              <a:off x="1344" y="359"/>
              <a:ext cx="4055" cy="921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marR="0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3200" b="1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ea"/>
                  <a:ea typeface="+mn-ea"/>
                  <a:cs typeface="+mn-cs"/>
                </a:rPr>
                <a:t>课堂小结</a:t>
              </a:r>
              <a:endParaRPr kumimoji="0" lang="zh-CN" altLang="zh-CN" sz="3200" b="1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82663" y="1054100"/>
            <a:ext cx="8269287" cy="6016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课外阅读积累刘禹锡的作品。</a:t>
            </a:r>
            <a:endParaRPr lang="zh-CN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5" name="文本框 1"/>
          <p:cNvSpPr txBox="1"/>
          <p:nvPr/>
        </p:nvSpPr>
        <p:spPr>
          <a:xfrm>
            <a:off x="968375" y="1776413"/>
            <a:ext cx="8799513" cy="4243387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40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朱雀桥边野草花，乌衣巷口夕阳斜。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旧时王谢堂前燕，飞入寻常百姓家。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《乌衣巷》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杨柳青青江水平，闻郎江上唱歌声。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东边日出西边雨，道是无晴却有晴。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《竹枝词二首》（其一）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4275" name="组合 280"/>
          <p:cNvGrpSpPr/>
          <p:nvPr/>
        </p:nvGrpSpPr>
        <p:grpSpPr>
          <a:xfrm>
            <a:off x="261938" y="261938"/>
            <a:ext cx="3363912" cy="592137"/>
            <a:chOff x="101" y="250"/>
            <a:chExt cx="5298" cy="933"/>
          </a:xfrm>
        </p:grpSpPr>
        <p:sp>
          <p:nvSpPr>
            <p:cNvPr id="54276" name="Freeform 2522"/>
            <p:cNvSpPr>
              <a:spLocks noEditPoints="1"/>
            </p:cNvSpPr>
            <p:nvPr/>
          </p:nvSpPr>
          <p:spPr>
            <a:xfrm>
              <a:off x="781" y="250"/>
              <a:ext cx="562" cy="430"/>
            </a:xfrm>
            <a:custGeom>
              <a:avLst/>
              <a:gdLst/>
              <a:ahLst/>
              <a:cxnLst>
                <a:cxn ang="0">
                  <a:pos x="7534" y="391"/>
                </a:cxn>
                <a:cxn ang="0">
                  <a:pos x="6405" y="109"/>
                </a:cxn>
                <a:cxn ang="0">
                  <a:pos x="5166" y="0"/>
                </a:cxn>
                <a:cxn ang="0">
                  <a:pos x="3297" y="92"/>
                </a:cxn>
                <a:cxn ang="0">
                  <a:pos x="2071" y="359"/>
                </a:cxn>
                <a:cxn ang="0">
                  <a:pos x="1054" y="863"/>
                </a:cxn>
                <a:cxn ang="0">
                  <a:pos x="662" y="1364"/>
                </a:cxn>
                <a:cxn ang="0">
                  <a:pos x="470" y="2151"/>
                </a:cxn>
                <a:cxn ang="0">
                  <a:pos x="607" y="2645"/>
                </a:cxn>
                <a:cxn ang="0">
                  <a:pos x="1092" y="3181"/>
                </a:cxn>
                <a:cxn ang="0">
                  <a:pos x="1399" y="3572"/>
                </a:cxn>
                <a:cxn ang="0">
                  <a:pos x="796" y="4179"/>
                </a:cxn>
                <a:cxn ang="0">
                  <a:pos x="185" y="4498"/>
                </a:cxn>
                <a:cxn ang="0">
                  <a:pos x="102" y="4519"/>
                </a:cxn>
                <a:cxn ang="0">
                  <a:pos x="0" y="4602"/>
                </a:cxn>
                <a:cxn ang="0">
                  <a:pos x="162" y="4665"/>
                </a:cxn>
                <a:cxn ang="0">
                  <a:pos x="1759" y="4307"/>
                </a:cxn>
                <a:cxn ang="0">
                  <a:pos x="2937" y="3694"/>
                </a:cxn>
                <a:cxn ang="0">
                  <a:pos x="5004" y="3572"/>
                </a:cxn>
                <a:cxn ang="0">
                  <a:pos x="6652" y="3439"/>
                </a:cxn>
                <a:cxn ang="0">
                  <a:pos x="7788" y="3135"/>
                </a:cxn>
                <a:cxn ang="0">
                  <a:pos x="8532" y="2754"/>
                </a:cxn>
                <a:cxn ang="0">
                  <a:pos x="9105" y="2088"/>
                </a:cxn>
                <a:cxn ang="0">
                  <a:pos x="9124" y="1528"/>
                </a:cxn>
                <a:cxn ang="0">
                  <a:pos x="8635" y="931"/>
                </a:cxn>
                <a:cxn ang="0">
                  <a:pos x="8062" y="600"/>
                </a:cxn>
                <a:cxn ang="0">
                  <a:pos x="7478" y="3107"/>
                </a:cxn>
                <a:cxn ang="0">
                  <a:pos x="6250" y="3354"/>
                </a:cxn>
                <a:cxn ang="0">
                  <a:pos x="4286" y="3439"/>
                </a:cxn>
                <a:cxn ang="0">
                  <a:pos x="2950" y="3439"/>
                </a:cxn>
                <a:cxn ang="0">
                  <a:pos x="2700" y="3633"/>
                </a:cxn>
                <a:cxn ang="0">
                  <a:pos x="1627" y="4200"/>
                </a:cxn>
                <a:cxn ang="0">
                  <a:pos x="662" y="4441"/>
                </a:cxn>
                <a:cxn ang="0">
                  <a:pos x="1485" y="3843"/>
                </a:cxn>
                <a:cxn ang="0">
                  <a:pos x="1678" y="3404"/>
                </a:cxn>
                <a:cxn ang="0">
                  <a:pos x="1627" y="3334"/>
                </a:cxn>
                <a:cxn ang="0">
                  <a:pos x="1041" y="2885"/>
                </a:cxn>
                <a:cxn ang="0">
                  <a:pos x="694" y="2151"/>
                </a:cxn>
                <a:cxn ang="0">
                  <a:pos x="826" y="1528"/>
                </a:cxn>
                <a:cxn ang="0">
                  <a:pos x="1485" y="803"/>
                </a:cxn>
                <a:cxn ang="0">
                  <a:pos x="2364" y="434"/>
                </a:cxn>
                <a:cxn ang="0">
                  <a:pos x="3733" y="196"/>
                </a:cxn>
                <a:cxn ang="0">
                  <a:pos x="5424" y="137"/>
                </a:cxn>
                <a:cxn ang="0">
                  <a:pos x="6605" y="292"/>
                </a:cxn>
                <a:cxn ang="0">
                  <a:pos x="7409" y="521"/>
                </a:cxn>
                <a:cxn ang="0">
                  <a:pos x="8323" y="931"/>
                </a:cxn>
                <a:cxn ang="0">
                  <a:pos x="8807" y="1385"/>
                </a:cxn>
                <a:cxn ang="0">
                  <a:pos x="8917" y="1809"/>
                </a:cxn>
                <a:cxn ang="0">
                  <a:pos x="8661" y="2388"/>
                </a:cxn>
                <a:cxn ang="0">
                  <a:pos x="7979" y="2872"/>
                </a:cxn>
              </a:cxnLst>
              <a:pathLst>
                <a:path w="353" h="289">
                  <a:moveTo>
                    <a:pt x="311" y="37"/>
                  </a:moveTo>
                  <a:lnTo>
                    <a:pt x="311" y="37"/>
                  </a:lnTo>
                  <a:lnTo>
                    <a:pt x="301" y="30"/>
                  </a:lnTo>
                  <a:lnTo>
                    <a:pt x="291" y="24"/>
                  </a:lnTo>
                  <a:lnTo>
                    <a:pt x="280" y="18"/>
                  </a:lnTo>
                  <a:lnTo>
                    <a:pt x="269" y="14"/>
                  </a:lnTo>
                  <a:lnTo>
                    <a:pt x="258" y="10"/>
                  </a:lnTo>
                  <a:lnTo>
                    <a:pt x="247" y="7"/>
                  </a:lnTo>
                  <a:lnTo>
                    <a:pt x="234" y="4"/>
                  </a:lnTo>
                  <a:lnTo>
                    <a:pt x="223" y="2"/>
                  </a:lnTo>
                  <a:lnTo>
                    <a:pt x="211" y="1"/>
                  </a:lnTo>
                  <a:lnTo>
                    <a:pt x="199" y="0"/>
                  </a:lnTo>
                  <a:lnTo>
                    <a:pt x="175" y="0"/>
                  </a:lnTo>
                  <a:lnTo>
                    <a:pt x="151" y="2"/>
                  </a:lnTo>
                  <a:lnTo>
                    <a:pt x="127" y="6"/>
                  </a:lnTo>
                  <a:lnTo>
                    <a:pt x="116" y="9"/>
                  </a:lnTo>
                  <a:lnTo>
                    <a:pt x="104" y="13"/>
                  </a:lnTo>
                  <a:lnTo>
                    <a:pt x="92" y="17"/>
                  </a:lnTo>
                  <a:lnTo>
                    <a:pt x="80" y="22"/>
                  </a:lnTo>
                  <a:lnTo>
                    <a:pt x="69" y="28"/>
                  </a:lnTo>
                  <a:lnTo>
                    <a:pt x="59" y="35"/>
                  </a:lnTo>
                  <a:lnTo>
                    <a:pt x="49" y="44"/>
                  </a:lnTo>
                  <a:lnTo>
                    <a:pt x="41" y="53"/>
                  </a:lnTo>
                  <a:lnTo>
                    <a:pt x="35" y="62"/>
                  </a:lnTo>
                  <a:lnTo>
                    <a:pt x="30" y="74"/>
                  </a:lnTo>
                  <a:lnTo>
                    <a:pt x="26" y="85"/>
                  </a:lnTo>
                  <a:lnTo>
                    <a:pt x="22" y="97"/>
                  </a:lnTo>
                  <a:lnTo>
                    <a:pt x="20" y="109"/>
                  </a:lnTo>
                  <a:lnTo>
                    <a:pt x="18" y="121"/>
                  </a:lnTo>
                  <a:lnTo>
                    <a:pt x="18" y="133"/>
                  </a:lnTo>
                  <a:lnTo>
                    <a:pt x="19" y="144"/>
                  </a:lnTo>
                  <a:lnTo>
                    <a:pt x="20" y="155"/>
                  </a:lnTo>
                  <a:lnTo>
                    <a:pt x="23" y="164"/>
                  </a:lnTo>
                  <a:lnTo>
                    <a:pt x="26" y="173"/>
                  </a:lnTo>
                  <a:lnTo>
                    <a:pt x="31" y="182"/>
                  </a:lnTo>
                  <a:lnTo>
                    <a:pt x="36" y="190"/>
                  </a:lnTo>
                  <a:lnTo>
                    <a:pt x="42" y="197"/>
                  </a:lnTo>
                  <a:lnTo>
                    <a:pt x="49" y="204"/>
                  </a:lnTo>
                  <a:lnTo>
                    <a:pt x="56" y="211"/>
                  </a:lnTo>
                  <a:lnTo>
                    <a:pt x="54" y="221"/>
                  </a:lnTo>
                  <a:lnTo>
                    <a:pt x="50" y="232"/>
                  </a:lnTo>
                  <a:lnTo>
                    <a:pt x="45" y="241"/>
                  </a:lnTo>
                  <a:lnTo>
                    <a:pt x="39" y="250"/>
                  </a:lnTo>
                  <a:lnTo>
                    <a:pt x="31" y="259"/>
                  </a:lnTo>
                  <a:lnTo>
                    <a:pt x="23" y="266"/>
                  </a:lnTo>
                  <a:lnTo>
                    <a:pt x="15" y="273"/>
                  </a:lnTo>
                  <a:lnTo>
                    <a:pt x="7" y="279"/>
                  </a:lnTo>
                  <a:lnTo>
                    <a:pt x="7" y="280"/>
                  </a:lnTo>
                  <a:lnTo>
                    <a:pt x="4" y="280"/>
                  </a:lnTo>
                  <a:lnTo>
                    <a:pt x="1" y="281"/>
                  </a:lnTo>
                  <a:lnTo>
                    <a:pt x="0" y="282"/>
                  </a:lnTo>
                  <a:lnTo>
                    <a:pt x="0" y="283"/>
                  </a:lnTo>
                  <a:lnTo>
                    <a:pt x="0" y="285"/>
                  </a:lnTo>
                  <a:lnTo>
                    <a:pt x="3" y="288"/>
                  </a:lnTo>
                  <a:lnTo>
                    <a:pt x="4" y="289"/>
                  </a:lnTo>
                  <a:lnTo>
                    <a:pt x="6" y="289"/>
                  </a:lnTo>
                  <a:lnTo>
                    <a:pt x="22" y="285"/>
                  </a:lnTo>
                  <a:lnTo>
                    <a:pt x="37" y="281"/>
                  </a:lnTo>
                  <a:lnTo>
                    <a:pt x="53" y="274"/>
                  </a:lnTo>
                  <a:lnTo>
                    <a:pt x="68" y="267"/>
                  </a:lnTo>
                  <a:lnTo>
                    <a:pt x="84" y="257"/>
                  </a:lnTo>
                  <a:lnTo>
                    <a:pt x="97" y="247"/>
                  </a:lnTo>
                  <a:lnTo>
                    <a:pt x="108" y="235"/>
                  </a:lnTo>
                  <a:lnTo>
                    <a:pt x="113" y="229"/>
                  </a:lnTo>
                  <a:lnTo>
                    <a:pt x="117" y="221"/>
                  </a:lnTo>
                  <a:lnTo>
                    <a:pt x="168" y="222"/>
                  </a:lnTo>
                  <a:lnTo>
                    <a:pt x="193" y="221"/>
                  </a:lnTo>
                  <a:lnTo>
                    <a:pt x="218" y="220"/>
                  </a:lnTo>
                  <a:lnTo>
                    <a:pt x="230" y="218"/>
                  </a:lnTo>
                  <a:lnTo>
                    <a:pt x="243" y="216"/>
                  </a:lnTo>
                  <a:lnTo>
                    <a:pt x="256" y="213"/>
                  </a:lnTo>
                  <a:lnTo>
                    <a:pt x="267" y="210"/>
                  </a:lnTo>
                  <a:lnTo>
                    <a:pt x="279" y="205"/>
                  </a:lnTo>
                  <a:lnTo>
                    <a:pt x="290" y="200"/>
                  </a:lnTo>
                  <a:lnTo>
                    <a:pt x="300" y="194"/>
                  </a:lnTo>
                  <a:lnTo>
                    <a:pt x="311" y="187"/>
                  </a:lnTo>
                  <a:lnTo>
                    <a:pt x="320" y="179"/>
                  </a:lnTo>
                  <a:lnTo>
                    <a:pt x="329" y="171"/>
                  </a:lnTo>
                  <a:lnTo>
                    <a:pt x="336" y="161"/>
                  </a:lnTo>
                  <a:lnTo>
                    <a:pt x="342" y="151"/>
                  </a:lnTo>
                  <a:lnTo>
                    <a:pt x="347" y="140"/>
                  </a:lnTo>
                  <a:lnTo>
                    <a:pt x="351" y="129"/>
                  </a:lnTo>
                  <a:lnTo>
                    <a:pt x="353" y="117"/>
                  </a:lnTo>
                  <a:lnTo>
                    <a:pt x="353" y="105"/>
                  </a:lnTo>
                  <a:lnTo>
                    <a:pt x="352" y="95"/>
                  </a:lnTo>
                  <a:lnTo>
                    <a:pt x="349" y="86"/>
                  </a:lnTo>
                  <a:lnTo>
                    <a:pt x="345" y="76"/>
                  </a:lnTo>
                  <a:lnTo>
                    <a:pt x="340" y="68"/>
                  </a:lnTo>
                  <a:lnTo>
                    <a:pt x="333" y="58"/>
                  </a:lnTo>
                  <a:lnTo>
                    <a:pt x="327" y="51"/>
                  </a:lnTo>
                  <a:lnTo>
                    <a:pt x="318" y="44"/>
                  </a:lnTo>
                  <a:lnTo>
                    <a:pt x="311" y="37"/>
                  </a:lnTo>
                  <a:close/>
                  <a:moveTo>
                    <a:pt x="308" y="178"/>
                  </a:moveTo>
                  <a:lnTo>
                    <a:pt x="308" y="178"/>
                  </a:lnTo>
                  <a:lnTo>
                    <a:pt x="298" y="185"/>
                  </a:lnTo>
                  <a:lnTo>
                    <a:pt x="288" y="192"/>
                  </a:lnTo>
                  <a:lnTo>
                    <a:pt x="277" y="197"/>
                  </a:lnTo>
                  <a:lnTo>
                    <a:pt x="266" y="202"/>
                  </a:lnTo>
                  <a:lnTo>
                    <a:pt x="254" y="206"/>
                  </a:lnTo>
                  <a:lnTo>
                    <a:pt x="241" y="208"/>
                  </a:lnTo>
                  <a:lnTo>
                    <a:pt x="228" y="210"/>
                  </a:lnTo>
                  <a:lnTo>
                    <a:pt x="216" y="212"/>
                  </a:lnTo>
                  <a:lnTo>
                    <a:pt x="190" y="213"/>
                  </a:lnTo>
                  <a:lnTo>
                    <a:pt x="165" y="213"/>
                  </a:lnTo>
                  <a:lnTo>
                    <a:pt x="115" y="213"/>
                  </a:lnTo>
                  <a:lnTo>
                    <a:pt x="114" y="213"/>
                  </a:lnTo>
                  <a:lnTo>
                    <a:pt x="113" y="213"/>
                  </a:lnTo>
                  <a:lnTo>
                    <a:pt x="111" y="215"/>
                  </a:lnTo>
                  <a:lnTo>
                    <a:pt x="104" y="225"/>
                  </a:lnTo>
                  <a:lnTo>
                    <a:pt x="96" y="236"/>
                  </a:lnTo>
                  <a:lnTo>
                    <a:pt x="86" y="245"/>
                  </a:lnTo>
                  <a:lnTo>
                    <a:pt x="75" y="252"/>
                  </a:lnTo>
                  <a:lnTo>
                    <a:pt x="63" y="260"/>
                  </a:lnTo>
                  <a:lnTo>
                    <a:pt x="51" y="266"/>
                  </a:lnTo>
                  <a:lnTo>
                    <a:pt x="39" y="271"/>
                  </a:lnTo>
                  <a:lnTo>
                    <a:pt x="26" y="275"/>
                  </a:lnTo>
                  <a:lnTo>
                    <a:pt x="40" y="262"/>
                  </a:lnTo>
                  <a:lnTo>
                    <a:pt x="46" y="254"/>
                  </a:lnTo>
                  <a:lnTo>
                    <a:pt x="52" y="246"/>
                  </a:lnTo>
                  <a:lnTo>
                    <a:pt x="57" y="238"/>
                  </a:lnTo>
                  <a:lnTo>
                    <a:pt x="61" y="230"/>
                  </a:lnTo>
                  <a:lnTo>
                    <a:pt x="63" y="220"/>
                  </a:lnTo>
                  <a:lnTo>
                    <a:pt x="65" y="211"/>
                  </a:lnTo>
                  <a:lnTo>
                    <a:pt x="65" y="210"/>
                  </a:lnTo>
                  <a:lnTo>
                    <a:pt x="65" y="208"/>
                  </a:lnTo>
                  <a:lnTo>
                    <a:pt x="63" y="206"/>
                  </a:lnTo>
                  <a:lnTo>
                    <a:pt x="54" y="197"/>
                  </a:lnTo>
                  <a:lnTo>
                    <a:pt x="47" y="188"/>
                  </a:lnTo>
                  <a:lnTo>
                    <a:pt x="40" y="179"/>
                  </a:lnTo>
                  <a:lnTo>
                    <a:pt x="35" y="168"/>
                  </a:lnTo>
                  <a:lnTo>
                    <a:pt x="31" y="158"/>
                  </a:lnTo>
                  <a:lnTo>
                    <a:pt x="28" y="146"/>
                  </a:lnTo>
                  <a:lnTo>
                    <a:pt x="27" y="133"/>
                  </a:lnTo>
                  <a:lnTo>
                    <a:pt x="27" y="121"/>
                  </a:lnTo>
                  <a:lnTo>
                    <a:pt x="29" y="107"/>
                  </a:lnTo>
                  <a:lnTo>
                    <a:pt x="32" y="95"/>
                  </a:lnTo>
                  <a:lnTo>
                    <a:pt x="37" y="82"/>
                  </a:lnTo>
                  <a:lnTo>
                    <a:pt x="42" y="71"/>
                  </a:lnTo>
                  <a:lnTo>
                    <a:pt x="49" y="59"/>
                  </a:lnTo>
                  <a:lnTo>
                    <a:pt x="57" y="50"/>
                  </a:lnTo>
                  <a:lnTo>
                    <a:pt x="67" y="41"/>
                  </a:lnTo>
                  <a:lnTo>
                    <a:pt x="78" y="33"/>
                  </a:lnTo>
                  <a:lnTo>
                    <a:pt x="91" y="27"/>
                  </a:lnTo>
                  <a:lnTo>
                    <a:pt x="104" y="22"/>
                  </a:lnTo>
                  <a:lnTo>
                    <a:pt x="117" y="18"/>
                  </a:lnTo>
                  <a:lnTo>
                    <a:pt x="130" y="14"/>
                  </a:lnTo>
                  <a:lnTo>
                    <a:pt x="144" y="12"/>
                  </a:lnTo>
                  <a:lnTo>
                    <a:pt x="158" y="10"/>
                  </a:lnTo>
                  <a:lnTo>
                    <a:pt x="186" y="9"/>
                  </a:lnTo>
                  <a:lnTo>
                    <a:pt x="209" y="9"/>
                  </a:lnTo>
                  <a:lnTo>
                    <a:pt x="221" y="11"/>
                  </a:lnTo>
                  <a:lnTo>
                    <a:pt x="232" y="12"/>
                  </a:lnTo>
                  <a:lnTo>
                    <a:pt x="243" y="15"/>
                  </a:lnTo>
                  <a:lnTo>
                    <a:pt x="255" y="18"/>
                  </a:lnTo>
                  <a:lnTo>
                    <a:pt x="266" y="22"/>
                  </a:lnTo>
                  <a:lnTo>
                    <a:pt x="277" y="27"/>
                  </a:lnTo>
                  <a:lnTo>
                    <a:pt x="286" y="32"/>
                  </a:lnTo>
                  <a:lnTo>
                    <a:pt x="296" y="37"/>
                  </a:lnTo>
                  <a:lnTo>
                    <a:pt x="305" y="43"/>
                  </a:lnTo>
                  <a:lnTo>
                    <a:pt x="313" y="50"/>
                  </a:lnTo>
                  <a:lnTo>
                    <a:pt x="321" y="58"/>
                  </a:lnTo>
                  <a:lnTo>
                    <a:pt x="329" y="67"/>
                  </a:lnTo>
                  <a:lnTo>
                    <a:pt x="335" y="76"/>
                  </a:lnTo>
                  <a:lnTo>
                    <a:pt x="340" y="86"/>
                  </a:lnTo>
                  <a:lnTo>
                    <a:pt x="342" y="93"/>
                  </a:lnTo>
                  <a:lnTo>
                    <a:pt x="343" y="99"/>
                  </a:lnTo>
                  <a:lnTo>
                    <a:pt x="344" y="105"/>
                  </a:lnTo>
                  <a:lnTo>
                    <a:pt x="344" y="112"/>
                  </a:lnTo>
                  <a:lnTo>
                    <a:pt x="344" y="118"/>
                  </a:lnTo>
                  <a:lnTo>
                    <a:pt x="343" y="124"/>
                  </a:lnTo>
                  <a:lnTo>
                    <a:pt x="339" y="136"/>
                  </a:lnTo>
                  <a:lnTo>
                    <a:pt x="334" y="148"/>
                  </a:lnTo>
                  <a:lnTo>
                    <a:pt x="327" y="159"/>
                  </a:lnTo>
                  <a:lnTo>
                    <a:pt x="317" y="169"/>
                  </a:lnTo>
                  <a:lnTo>
                    <a:pt x="308" y="178"/>
                  </a:lnTo>
                  <a:close/>
                </a:path>
              </a:pathLst>
            </a:custGeom>
            <a:solidFill>
              <a:srgbClr val="65C4CA"/>
            </a:solidFill>
            <a:ln w="9525" cap="flat" cmpd="sng">
              <a:solidFill>
                <a:srgbClr val="65C4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77" name="Freeform 2526"/>
            <p:cNvSpPr>
              <a:spLocks noEditPoints="1"/>
            </p:cNvSpPr>
            <p:nvPr/>
          </p:nvSpPr>
          <p:spPr>
            <a:xfrm>
              <a:off x="101" y="649"/>
              <a:ext cx="1128" cy="532"/>
            </a:xfrm>
            <a:custGeom>
              <a:avLst/>
              <a:gdLst/>
              <a:ahLst/>
              <a:cxnLst>
                <a:cxn ang="0">
                  <a:pos x="5704" y="5513"/>
                </a:cxn>
                <a:cxn ang="0">
                  <a:pos x="2549" y="10350"/>
                </a:cxn>
                <a:cxn ang="0">
                  <a:pos x="40789" y="21473"/>
                </a:cxn>
                <a:cxn ang="0">
                  <a:pos x="103655" y="43972"/>
                </a:cxn>
                <a:cxn ang="0">
                  <a:pos x="56795" y="12151"/>
                </a:cxn>
                <a:cxn ang="0">
                  <a:pos x="89237" y="38630"/>
                </a:cxn>
                <a:cxn ang="0">
                  <a:pos x="88194" y="41716"/>
                </a:cxn>
                <a:cxn ang="0">
                  <a:pos x="86814" y="41371"/>
                </a:cxn>
                <a:cxn ang="0">
                  <a:pos x="83370" y="33118"/>
                </a:cxn>
                <a:cxn ang="0">
                  <a:pos x="80026" y="30534"/>
                </a:cxn>
                <a:cxn ang="0">
                  <a:pos x="76727" y="25184"/>
                </a:cxn>
                <a:cxn ang="0">
                  <a:pos x="75366" y="28499"/>
                </a:cxn>
                <a:cxn ang="0">
                  <a:pos x="76345" y="37098"/>
                </a:cxn>
                <a:cxn ang="0">
                  <a:pos x="72978" y="35886"/>
                </a:cxn>
                <a:cxn ang="0">
                  <a:pos x="71213" y="34650"/>
                </a:cxn>
                <a:cxn ang="0">
                  <a:pos x="65983" y="23491"/>
                </a:cxn>
                <a:cxn ang="0">
                  <a:pos x="62108" y="17880"/>
                </a:cxn>
                <a:cxn ang="0">
                  <a:pos x="59011" y="16931"/>
                </a:cxn>
                <a:cxn ang="0">
                  <a:pos x="56404" y="15966"/>
                </a:cxn>
                <a:cxn ang="0">
                  <a:pos x="56241" y="24213"/>
                </a:cxn>
                <a:cxn ang="0">
                  <a:pos x="52744" y="22499"/>
                </a:cxn>
                <a:cxn ang="0">
                  <a:pos x="49360" y="20244"/>
                </a:cxn>
                <a:cxn ang="0">
                  <a:pos x="43741" y="12876"/>
                </a:cxn>
                <a:cxn ang="0">
                  <a:pos x="43561" y="19758"/>
                </a:cxn>
                <a:cxn ang="0">
                  <a:pos x="38403" y="12151"/>
                </a:cxn>
                <a:cxn ang="0">
                  <a:pos x="35735" y="11882"/>
                </a:cxn>
                <a:cxn ang="0">
                  <a:pos x="33362" y="12876"/>
                </a:cxn>
                <a:cxn ang="0">
                  <a:pos x="101087" y="40000"/>
                </a:cxn>
                <a:cxn ang="0">
                  <a:pos x="98582" y="36708"/>
                </a:cxn>
                <a:cxn ang="0">
                  <a:pos x="97932" y="38060"/>
                </a:cxn>
                <a:cxn ang="0">
                  <a:pos x="95651" y="34650"/>
                </a:cxn>
                <a:cxn ang="0">
                  <a:pos x="93917" y="33279"/>
                </a:cxn>
                <a:cxn ang="0">
                  <a:pos x="91538" y="30534"/>
                </a:cxn>
                <a:cxn ang="0">
                  <a:pos x="89237" y="28840"/>
                </a:cxn>
                <a:cxn ang="0">
                  <a:pos x="84914" y="30754"/>
                </a:cxn>
                <a:cxn ang="0">
                  <a:pos x="69823" y="27291"/>
                </a:cxn>
                <a:cxn ang="0">
                  <a:pos x="33169" y="13864"/>
                </a:cxn>
                <a:cxn ang="0">
                  <a:pos x="35735" y="15625"/>
                </a:cxn>
                <a:cxn ang="0">
                  <a:pos x="37672" y="14406"/>
                </a:cxn>
                <a:cxn ang="0">
                  <a:pos x="19286" y="7876"/>
                </a:cxn>
                <a:cxn ang="0">
                  <a:pos x="19286" y="12492"/>
                </a:cxn>
                <a:cxn ang="0">
                  <a:pos x="11282" y="5810"/>
                </a:cxn>
                <a:cxn ang="0">
                  <a:pos x="22894" y="15625"/>
                </a:cxn>
                <a:cxn ang="0">
                  <a:pos x="29670" y="10962"/>
                </a:cxn>
                <a:cxn ang="0">
                  <a:pos x="14802" y="2902"/>
                </a:cxn>
                <a:cxn ang="0">
                  <a:pos x="21502" y="3639"/>
                </a:cxn>
                <a:cxn ang="0">
                  <a:pos x="80419" y="40886"/>
                </a:cxn>
                <a:cxn ang="0">
                  <a:pos x="44472" y="21473"/>
                </a:cxn>
                <a:cxn ang="0">
                  <a:pos x="47406" y="21308"/>
                </a:cxn>
                <a:cxn ang="0">
                  <a:pos x="50008" y="18387"/>
                </a:cxn>
                <a:cxn ang="0">
                  <a:pos x="53290" y="20405"/>
                </a:cxn>
                <a:cxn ang="0">
                  <a:pos x="56404" y="22660"/>
                </a:cxn>
                <a:cxn ang="0">
                  <a:pos x="62293" y="28270"/>
                </a:cxn>
                <a:cxn ang="0">
                  <a:pos x="64802" y="26316"/>
                </a:cxn>
                <a:cxn ang="0">
                  <a:pos x="71850" y="35534"/>
                </a:cxn>
                <a:cxn ang="0">
                  <a:pos x="71213" y="24377"/>
                </a:cxn>
                <a:cxn ang="0">
                  <a:pos x="79500" y="38450"/>
                </a:cxn>
                <a:cxn ang="0">
                  <a:pos x="84530" y="36914"/>
                </a:cxn>
                <a:cxn ang="0">
                  <a:pos x="90414" y="41878"/>
                </a:cxn>
                <a:cxn ang="0">
                  <a:pos x="95122" y="42687"/>
                </a:cxn>
                <a:cxn ang="0">
                  <a:pos x="99151" y="43972"/>
                </a:cxn>
                <a:cxn ang="0">
                  <a:pos x="99151" y="46721"/>
                </a:cxn>
              </a:cxnLst>
              <a:pathLst>
                <a:path w="531" h="251">
                  <a:moveTo>
                    <a:pt x="176" y="47"/>
                  </a:moveTo>
                  <a:lnTo>
                    <a:pt x="176" y="47"/>
                  </a:lnTo>
                  <a:lnTo>
                    <a:pt x="163" y="47"/>
                  </a:lnTo>
                  <a:lnTo>
                    <a:pt x="148" y="48"/>
                  </a:lnTo>
                  <a:lnTo>
                    <a:pt x="141" y="39"/>
                  </a:lnTo>
                  <a:lnTo>
                    <a:pt x="134" y="30"/>
                  </a:lnTo>
                  <a:lnTo>
                    <a:pt x="126" y="22"/>
                  </a:lnTo>
                  <a:lnTo>
                    <a:pt x="118" y="14"/>
                  </a:lnTo>
                  <a:lnTo>
                    <a:pt x="109" y="8"/>
                  </a:lnTo>
                  <a:lnTo>
                    <a:pt x="99" y="4"/>
                  </a:lnTo>
                  <a:lnTo>
                    <a:pt x="89" y="1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58" y="4"/>
                  </a:lnTo>
                  <a:lnTo>
                    <a:pt x="50" y="9"/>
                  </a:lnTo>
                  <a:lnTo>
                    <a:pt x="43" y="15"/>
                  </a:lnTo>
                  <a:lnTo>
                    <a:pt x="29" y="29"/>
                  </a:lnTo>
                  <a:lnTo>
                    <a:pt x="21" y="34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5" y="39"/>
                  </a:lnTo>
                  <a:lnTo>
                    <a:pt x="3" y="39"/>
                  </a:lnTo>
                  <a:lnTo>
                    <a:pt x="2" y="40"/>
                  </a:lnTo>
                  <a:lnTo>
                    <a:pt x="1" y="41"/>
                  </a:lnTo>
                  <a:lnTo>
                    <a:pt x="0" y="44"/>
                  </a:lnTo>
                  <a:lnTo>
                    <a:pt x="1" y="46"/>
                  </a:lnTo>
                  <a:lnTo>
                    <a:pt x="3" y="48"/>
                  </a:lnTo>
                  <a:lnTo>
                    <a:pt x="13" y="54"/>
                  </a:lnTo>
                  <a:lnTo>
                    <a:pt x="23" y="62"/>
                  </a:lnTo>
                  <a:lnTo>
                    <a:pt x="41" y="79"/>
                  </a:lnTo>
                  <a:lnTo>
                    <a:pt x="50" y="87"/>
                  </a:lnTo>
                  <a:lnTo>
                    <a:pt x="59" y="95"/>
                  </a:lnTo>
                  <a:lnTo>
                    <a:pt x="71" y="101"/>
                  </a:lnTo>
                  <a:lnTo>
                    <a:pt x="77" y="104"/>
                  </a:lnTo>
                  <a:lnTo>
                    <a:pt x="83" y="106"/>
                  </a:lnTo>
                  <a:lnTo>
                    <a:pt x="91" y="107"/>
                  </a:lnTo>
                  <a:lnTo>
                    <a:pt x="101" y="107"/>
                  </a:lnTo>
                  <a:lnTo>
                    <a:pt x="110" y="105"/>
                  </a:lnTo>
                  <a:lnTo>
                    <a:pt x="120" y="101"/>
                  </a:lnTo>
                  <a:lnTo>
                    <a:pt x="128" y="97"/>
                  </a:lnTo>
                  <a:lnTo>
                    <a:pt x="136" y="91"/>
                  </a:lnTo>
                  <a:lnTo>
                    <a:pt x="143" y="85"/>
                  </a:lnTo>
                  <a:lnTo>
                    <a:pt x="147" y="78"/>
                  </a:lnTo>
                  <a:lnTo>
                    <a:pt x="209" y="112"/>
                  </a:lnTo>
                  <a:lnTo>
                    <a:pt x="270" y="147"/>
                  </a:lnTo>
                  <a:lnTo>
                    <a:pt x="332" y="181"/>
                  </a:lnTo>
                  <a:lnTo>
                    <a:pt x="362" y="198"/>
                  </a:lnTo>
                  <a:lnTo>
                    <a:pt x="395" y="213"/>
                  </a:lnTo>
                  <a:lnTo>
                    <a:pt x="432" y="232"/>
                  </a:lnTo>
                  <a:lnTo>
                    <a:pt x="451" y="240"/>
                  </a:lnTo>
                  <a:lnTo>
                    <a:pt x="470" y="247"/>
                  </a:lnTo>
                  <a:lnTo>
                    <a:pt x="486" y="250"/>
                  </a:lnTo>
                  <a:lnTo>
                    <a:pt x="494" y="251"/>
                  </a:lnTo>
                  <a:lnTo>
                    <a:pt x="502" y="251"/>
                  </a:lnTo>
                  <a:lnTo>
                    <a:pt x="510" y="250"/>
                  </a:lnTo>
                  <a:lnTo>
                    <a:pt x="517" y="248"/>
                  </a:lnTo>
                  <a:lnTo>
                    <a:pt x="523" y="244"/>
                  </a:lnTo>
                  <a:lnTo>
                    <a:pt x="526" y="241"/>
                  </a:lnTo>
                  <a:lnTo>
                    <a:pt x="528" y="237"/>
                  </a:lnTo>
                  <a:lnTo>
                    <a:pt x="530" y="233"/>
                  </a:lnTo>
                  <a:lnTo>
                    <a:pt x="531" y="229"/>
                  </a:lnTo>
                  <a:lnTo>
                    <a:pt x="531" y="225"/>
                  </a:lnTo>
                  <a:lnTo>
                    <a:pt x="531" y="221"/>
                  </a:lnTo>
                  <a:lnTo>
                    <a:pt x="529" y="213"/>
                  </a:lnTo>
                  <a:lnTo>
                    <a:pt x="526" y="205"/>
                  </a:lnTo>
                  <a:lnTo>
                    <a:pt x="521" y="198"/>
                  </a:lnTo>
                  <a:lnTo>
                    <a:pt x="516" y="191"/>
                  </a:lnTo>
                  <a:lnTo>
                    <a:pt x="505" y="177"/>
                  </a:lnTo>
                  <a:lnTo>
                    <a:pt x="494" y="166"/>
                  </a:lnTo>
                  <a:lnTo>
                    <a:pt x="482" y="156"/>
                  </a:lnTo>
                  <a:lnTo>
                    <a:pt x="468" y="146"/>
                  </a:lnTo>
                  <a:lnTo>
                    <a:pt x="455" y="137"/>
                  </a:lnTo>
                  <a:lnTo>
                    <a:pt x="441" y="129"/>
                  </a:lnTo>
                  <a:lnTo>
                    <a:pt x="427" y="121"/>
                  </a:lnTo>
                  <a:lnTo>
                    <a:pt x="399" y="106"/>
                  </a:lnTo>
                  <a:lnTo>
                    <a:pt x="372" y="93"/>
                  </a:lnTo>
                  <a:lnTo>
                    <a:pt x="346" y="82"/>
                  </a:lnTo>
                  <a:lnTo>
                    <a:pt x="319" y="72"/>
                  </a:lnTo>
                  <a:lnTo>
                    <a:pt x="291" y="63"/>
                  </a:lnTo>
                  <a:lnTo>
                    <a:pt x="263" y="56"/>
                  </a:lnTo>
                  <a:lnTo>
                    <a:pt x="235" y="51"/>
                  </a:lnTo>
                  <a:lnTo>
                    <a:pt x="205" y="48"/>
                  </a:lnTo>
                  <a:lnTo>
                    <a:pt x="176" y="47"/>
                  </a:lnTo>
                  <a:close/>
                  <a:moveTo>
                    <a:pt x="359" y="97"/>
                  </a:moveTo>
                  <a:lnTo>
                    <a:pt x="359" y="97"/>
                  </a:lnTo>
                  <a:lnTo>
                    <a:pt x="383" y="109"/>
                  </a:lnTo>
                  <a:lnTo>
                    <a:pt x="408" y="121"/>
                  </a:lnTo>
                  <a:lnTo>
                    <a:pt x="432" y="134"/>
                  </a:lnTo>
                  <a:lnTo>
                    <a:pt x="455" y="149"/>
                  </a:lnTo>
                  <a:lnTo>
                    <a:pt x="460" y="178"/>
                  </a:lnTo>
                  <a:lnTo>
                    <a:pt x="462" y="193"/>
                  </a:lnTo>
                  <a:lnTo>
                    <a:pt x="463" y="208"/>
                  </a:lnTo>
                  <a:lnTo>
                    <a:pt x="463" y="210"/>
                  </a:lnTo>
                  <a:lnTo>
                    <a:pt x="462" y="210"/>
                  </a:lnTo>
                  <a:lnTo>
                    <a:pt x="460" y="207"/>
                  </a:lnTo>
                  <a:lnTo>
                    <a:pt x="457" y="201"/>
                  </a:lnTo>
                  <a:lnTo>
                    <a:pt x="454" y="192"/>
                  </a:lnTo>
                  <a:lnTo>
                    <a:pt x="452" y="182"/>
                  </a:lnTo>
                  <a:lnTo>
                    <a:pt x="446" y="154"/>
                  </a:lnTo>
                  <a:lnTo>
                    <a:pt x="446" y="153"/>
                  </a:lnTo>
                  <a:lnTo>
                    <a:pt x="445" y="153"/>
                  </a:lnTo>
                  <a:lnTo>
                    <a:pt x="444" y="154"/>
                  </a:lnTo>
                  <a:lnTo>
                    <a:pt x="450" y="188"/>
                  </a:lnTo>
                  <a:lnTo>
                    <a:pt x="453" y="208"/>
                  </a:lnTo>
                  <a:lnTo>
                    <a:pt x="454" y="217"/>
                  </a:lnTo>
                  <a:lnTo>
                    <a:pt x="454" y="220"/>
                  </a:lnTo>
                  <a:lnTo>
                    <a:pt x="453" y="220"/>
                  </a:lnTo>
                  <a:lnTo>
                    <a:pt x="452" y="217"/>
                  </a:lnTo>
                  <a:lnTo>
                    <a:pt x="446" y="204"/>
                  </a:lnTo>
                  <a:lnTo>
                    <a:pt x="446" y="190"/>
                  </a:lnTo>
                  <a:lnTo>
                    <a:pt x="443" y="176"/>
                  </a:lnTo>
                  <a:lnTo>
                    <a:pt x="439" y="162"/>
                  </a:lnTo>
                  <a:lnTo>
                    <a:pt x="437" y="156"/>
                  </a:lnTo>
                  <a:lnTo>
                    <a:pt x="433" y="151"/>
                  </a:lnTo>
                  <a:lnTo>
                    <a:pt x="432" y="150"/>
                  </a:lnTo>
                  <a:lnTo>
                    <a:pt x="431" y="152"/>
                  </a:lnTo>
                  <a:lnTo>
                    <a:pt x="434" y="164"/>
                  </a:lnTo>
                  <a:lnTo>
                    <a:pt x="436" y="177"/>
                  </a:lnTo>
                  <a:lnTo>
                    <a:pt x="440" y="191"/>
                  </a:lnTo>
                  <a:lnTo>
                    <a:pt x="444" y="203"/>
                  </a:lnTo>
                  <a:lnTo>
                    <a:pt x="444" y="208"/>
                  </a:lnTo>
                  <a:lnTo>
                    <a:pt x="445" y="215"/>
                  </a:lnTo>
                  <a:lnTo>
                    <a:pt x="444" y="215"/>
                  </a:lnTo>
                  <a:lnTo>
                    <a:pt x="442" y="210"/>
                  </a:lnTo>
                  <a:lnTo>
                    <a:pt x="435" y="194"/>
                  </a:lnTo>
                  <a:lnTo>
                    <a:pt x="430" y="176"/>
                  </a:lnTo>
                  <a:lnTo>
                    <a:pt x="427" y="164"/>
                  </a:lnTo>
                  <a:lnTo>
                    <a:pt x="420" y="140"/>
                  </a:lnTo>
                  <a:lnTo>
                    <a:pt x="420" y="139"/>
                  </a:lnTo>
                  <a:lnTo>
                    <a:pt x="419" y="139"/>
                  </a:lnTo>
                  <a:lnTo>
                    <a:pt x="418" y="140"/>
                  </a:lnTo>
                  <a:lnTo>
                    <a:pt x="419" y="146"/>
                  </a:lnTo>
                  <a:lnTo>
                    <a:pt x="420" y="147"/>
                  </a:lnTo>
                  <a:lnTo>
                    <a:pt x="427" y="172"/>
                  </a:lnTo>
                  <a:lnTo>
                    <a:pt x="429" y="186"/>
                  </a:lnTo>
                  <a:lnTo>
                    <a:pt x="431" y="199"/>
                  </a:lnTo>
                  <a:lnTo>
                    <a:pt x="431" y="201"/>
                  </a:lnTo>
                  <a:lnTo>
                    <a:pt x="430" y="201"/>
                  </a:lnTo>
                  <a:lnTo>
                    <a:pt x="427" y="198"/>
                  </a:lnTo>
                  <a:lnTo>
                    <a:pt x="422" y="190"/>
                  </a:lnTo>
                  <a:lnTo>
                    <a:pt x="420" y="185"/>
                  </a:lnTo>
                  <a:lnTo>
                    <a:pt x="417" y="171"/>
                  </a:lnTo>
                  <a:lnTo>
                    <a:pt x="414" y="157"/>
                  </a:lnTo>
                  <a:lnTo>
                    <a:pt x="407" y="131"/>
                  </a:lnTo>
                  <a:lnTo>
                    <a:pt x="406" y="130"/>
                  </a:lnTo>
                  <a:lnTo>
                    <a:pt x="405" y="131"/>
                  </a:lnTo>
                  <a:lnTo>
                    <a:pt x="405" y="132"/>
                  </a:lnTo>
                  <a:lnTo>
                    <a:pt x="410" y="159"/>
                  </a:lnTo>
                  <a:lnTo>
                    <a:pt x="413" y="172"/>
                  </a:lnTo>
                  <a:lnTo>
                    <a:pt x="418" y="186"/>
                  </a:lnTo>
                  <a:lnTo>
                    <a:pt x="418" y="196"/>
                  </a:lnTo>
                  <a:lnTo>
                    <a:pt x="416" y="193"/>
                  </a:lnTo>
                  <a:lnTo>
                    <a:pt x="412" y="185"/>
                  </a:lnTo>
                  <a:lnTo>
                    <a:pt x="408" y="175"/>
                  </a:lnTo>
                  <a:lnTo>
                    <a:pt x="405" y="166"/>
                  </a:lnTo>
                  <a:lnTo>
                    <a:pt x="405" y="165"/>
                  </a:lnTo>
                  <a:lnTo>
                    <a:pt x="399" y="146"/>
                  </a:lnTo>
                  <a:lnTo>
                    <a:pt x="393" y="131"/>
                  </a:lnTo>
                  <a:lnTo>
                    <a:pt x="391" y="131"/>
                  </a:lnTo>
                  <a:lnTo>
                    <a:pt x="390" y="131"/>
                  </a:lnTo>
                  <a:lnTo>
                    <a:pt x="390" y="132"/>
                  </a:lnTo>
                  <a:lnTo>
                    <a:pt x="397" y="148"/>
                  </a:lnTo>
                  <a:lnTo>
                    <a:pt x="402" y="164"/>
                  </a:lnTo>
                  <a:lnTo>
                    <a:pt x="404" y="174"/>
                  </a:lnTo>
                  <a:lnTo>
                    <a:pt x="406" y="186"/>
                  </a:lnTo>
                  <a:lnTo>
                    <a:pt x="406" y="192"/>
                  </a:lnTo>
                  <a:lnTo>
                    <a:pt x="406" y="195"/>
                  </a:lnTo>
                  <a:lnTo>
                    <a:pt x="406" y="196"/>
                  </a:lnTo>
                  <a:lnTo>
                    <a:pt x="405" y="195"/>
                  </a:lnTo>
                  <a:lnTo>
                    <a:pt x="401" y="188"/>
                  </a:lnTo>
                  <a:lnTo>
                    <a:pt x="396" y="177"/>
                  </a:lnTo>
                  <a:lnTo>
                    <a:pt x="391" y="167"/>
                  </a:lnTo>
                  <a:lnTo>
                    <a:pt x="386" y="148"/>
                  </a:lnTo>
                  <a:lnTo>
                    <a:pt x="380" y="131"/>
                  </a:lnTo>
                  <a:lnTo>
                    <a:pt x="380" y="128"/>
                  </a:lnTo>
                  <a:lnTo>
                    <a:pt x="379" y="127"/>
                  </a:lnTo>
                  <a:lnTo>
                    <a:pt x="377" y="122"/>
                  </a:lnTo>
                  <a:lnTo>
                    <a:pt x="376" y="122"/>
                  </a:lnTo>
                  <a:lnTo>
                    <a:pt x="375" y="122"/>
                  </a:lnTo>
                  <a:lnTo>
                    <a:pt x="375" y="123"/>
                  </a:lnTo>
                  <a:lnTo>
                    <a:pt x="381" y="144"/>
                  </a:lnTo>
                  <a:lnTo>
                    <a:pt x="388" y="164"/>
                  </a:lnTo>
                  <a:lnTo>
                    <a:pt x="390" y="173"/>
                  </a:lnTo>
                  <a:lnTo>
                    <a:pt x="391" y="182"/>
                  </a:lnTo>
                  <a:lnTo>
                    <a:pt x="391" y="193"/>
                  </a:lnTo>
                  <a:lnTo>
                    <a:pt x="390" y="190"/>
                  </a:lnTo>
                  <a:lnTo>
                    <a:pt x="388" y="186"/>
                  </a:lnTo>
                  <a:lnTo>
                    <a:pt x="385" y="177"/>
                  </a:lnTo>
                  <a:lnTo>
                    <a:pt x="378" y="159"/>
                  </a:lnTo>
                  <a:lnTo>
                    <a:pt x="372" y="140"/>
                  </a:lnTo>
                  <a:lnTo>
                    <a:pt x="365" y="122"/>
                  </a:lnTo>
                  <a:lnTo>
                    <a:pt x="361" y="113"/>
                  </a:lnTo>
                  <a:lnTo>
                    <a:pt x="356" y="104"/>
                  </a:lnTo>
                  <a:lnTo>
                    <a:pt x="355" y="104"/>
                  </a:lnTo>
                  <a:lnTo>
                    <a:pt x="354" y="105"/>
                  </a:lnTo>
                  <a:lnTo>
                    <a:pt x="356" y="115"/>
                  </a:lnTo>
                  <a:lnTo>
                    <a:pt x="359" y="125"/>
                  </a:lnTo>
                  <a:lnTo>
                    <a:pt x="365" y="145"/>
                  </a:lnTo>
                  <a:lnTo>
                    <a:pt x="371" y="165"/>
                  </a:lnTo>
                  <a:lnTo>
                    <a:pt x="373" y="175"/>
                  </a:lnTo>
                  <a:lnTo>
                    <a:pt x="374" y="187"/>
                  </a:lnTo>
                  <a:lnTo>
                    <a:pt x="373" y="181"/>
                  </a:lnTo>
                  <a:lnTo>
                    <a:pt x="371" y="176"/>
                  </a:lnTo>
                  <a:lnTo>
                    <a:pt x="367" y="166"/>
                  </a:lnTo>
                  <a:lnTo>
                    <a:pt x="361" y="144"/>
                  </a:lnTo>
                  <a:lnTo>
                    <a:pt x="355" y="125"/>
                  </a:lnTo>
                  <a:lnTo>
                    <a:pt x="351" y="116"/>
                  </a:lnTo>
                  <a:lnTo>
                    <a:pt x="346" y="107"/>
                  </a:lnTo>
                  <a:lnTo>
                    <a:pt x="345" y="107"/>
                  </a:lnTo>
                  <a:lnTo>
                    <a:pt x="344" y="107"/>
                  </a:lnTo>
                  <a:lnTo>
                    <a:pt x="344" y="108"/>
                  </a:lnTo>
                  <a:lnTo>
                    <a:pt x="356" y="142"/>
                  </a:lnTo>
                  <a:lnTo>
                    <a:pt x="361" y="159"/>
                  </a:lnTo>
                  <a:lnTo>
                    <a:pt x="365" y="176"/>
                  </a:lnTo>
                  <a:lnTo>
                    <a:pt x="365" y="179"/>
                  </a:lnTo>
                  <a:lnTo>
                    <a:pt x="365" y="180"/>
                  </a:lnTo>
                  <a:lnTo>
                    <a:pt x="364" y="180"/>
                  </a:lnTo>
                  <a:lnTo>
                    <a:pt x="363" y="178"/>
                  </a:lnTo>
                  <a:lnTo>
                    <a:pt x="359" y="172"/>
                  </a:lnTo>
                  <a:lnTo>
                    <a:pt x="356" y="164"/>
                  </a:lnTo>
                  <a:lnTo>
                    <a:pt x="353" y="156"/>
                  </a:lnTo>
                  <a:lnTo>
                    <a:pt x="347" y="139"/>
                  </a:lnTo>
                  <a:lnTo>
                    <a:pt x="340" y="122"/>
                  </a:lnTo>
                  <a:lnTo>
                    <a:pt x="336" y="113"/>
                  </a:lnTo>
                  <a:lnTo>
                    <a:pt x="332" y="104"/>
                  </a:lnTo>
                  <a:lnTo>
                    <a:pt x="331" y="103"/>
                  </a:lnTo>
                  <a:lnTo>
                    <a:pt x="330" y="104"/>
                  </a:lnTo>
                  <a:lnTo>
                    <a:pt x="330" y="105"/>
                  </a:lnTo>
                  <a:lnTo>
                    <a:pt x="338" y="122"/>
                  </a:lnTo>
                  <a:lnTo>
                    <a:pt x="339" y="126"/>
                  </a:lnTo>
                  <a:lnTo>
                    <a:pt x="343" y="138"/>
                  </a:lnTo>
                  <a:lnTo>
                    <a:pt x="345" y="150"/>
                  </a:lnTo>
                  <a:lnTo>
                    <a:pt x="346" y="158"/>
                  </a:lnTo>
                  <a:lnTo>
                    <a:pt x="346" y="163"/>
                  </a:lnTo>
                  <a:lnTo>
                    <a:pt x="347" y="166"/>
                  </a:lnTo>
                  <a:lnTo>
                    <a:pt x="342" y="158"/>
                  </a:lnTo>
                  <a:lnTo>
                    <a:pt x="338" y="149"/>
                  </a:lnTo>
                  <a:lnTo>
                    <a:pt x="332" y="131"/>
                  </a:lnTo>
                  <a:lnTo>
                    <a:pt x="326" y="112"/>
                  </a:lnTo>
                  <a:lnTo>
                    <a:pt x="320" y="93"/>
                  </a:lnTo>
                  <a:lnTo>
                    <a:pt x="319" y="92"/>
                  </a:lnTo>
                  <a:lnTo>
                    <a:pt x="318" y="92"/>
                  </a:lnTo>
                  <a:lnTo>
                    <a:pt x="318" y="93"/>
                  </a:lnTo>
                  <a:lnTo>
                    <a:pt x="322" y="110"/>
                  </a:lnTo>
                  <a:lnTo>
                    <a:pt x="327" y="126"/>
                  </a:lnTo>
                  <a:lnTo>
                    <a:pt x="333" y="149"/>
                  </a:lnTo>
                  <a:lnTo>
                    <a:pt x="334" y="153"/>
                  </a:lnTo>
                  <a:lnTo>
                    <a:pt x="334" y="157"/>
                  </a:lnTo>
                  <a:lnTo>
                    <a:pt x="333" y="157"/>
                  </a:lnTo>
                  <a:lnTo>
                    <a:pt x="332" y="157"/>
                  </a:lnTo>
                  <a:lnTo>
                    <a:pt x="329" y="154"/>
                  </a:lnTo>
                  <a:lnTo>
                    <a:pt x="325" y="146"/>
                  </a:lnTo>
                  <a:lnTo>
                    <a:pt x="321" y="139"/>
                  </a:lnTo>
                  <a:lnTo>
                    <a:pt x="316" y="122"/>
                  </a:lnTo>
                  <a:lnTo>
                    <a:pt x="310" y="105"/>
                  </a:lnTo>
                  <a:lnTo>
                    <a:pt x="307" y="96"/>
                  </a:lnTo>
                  <a:lnTo>
                    <a:pt x="303" y="89"/>
                  </a:lnTo>
                  <a:lnTo>
                    <a:pt x="302" y="88"/>
                  </a:lnTo>
                  <a:lnTo>
                    <a:pt x="301" y="90"/>
                  </a:lnTo>
                  <a:lnTo>
                    <a:pt x="309" y="122"/>
                  </a:lnTo>
                  <a:lnTo>
                    <a:pt x="314" y="138"/>
                  </a:lnTo>
                  <a:lnTo>
                    <a:pt x="316" y="143"/>
                  </a:lnTo>
                  <a:lnTo>
                    <a:pt x="314" y="140"/>
                  </a:lnTo>
                  <a:lnTo>
                    <a:pt x="309" y="133"/>
                  </a:lnTo>
                  <a:lnTo>
                    <a:pt x="306" y="127"/>
                  </a:lnTo>
                  <a:lnTo>
                    <a:pt x="300" y="113"/>
                  </a:lnTo>
                  <a:lnTo>
                    <a:pt x="296" y="97"/>
                  </a:lnTo>
                  <a:lnTo>
                    <a:pt x="291" y="83"/>
                  </a:lnTo>
                  <a:lnTo>
                    <a:pt x="291" y="82"/>
                  </a:lnTo>
                  <a:lnTo>
                    <a:pt x="290" y="82"/>
                  </a:lnTo>
                  <a:lnTo>
                    <a:pt x="289" y="83"/>
                  </a:lnTo>
                  <a:lnTo>
                    <a:pt x="293" y="98"/>
                  </a:lnTo>
                  <a:lnTo>
                    <a:pt x="297" y="114"/>
                  </a:lnTo>
                  <a:lnTo>
                    <a:pt x="300" y="129"/>
                  </a:lnTo>
                  <a:lnTo>
                    <a:pt x="302" y="144"/>
                  </a:lnTo>
                  <a:lnTo>
                    <a:pt x="300" y="138"/>
                  </a:lnTo>
                  <a:lnTo>
                    <a:pt x="296" y="131"/>
                  </a:lnTo>
                  <a:lnTo>
                    <a:pt x="289" y="113"/>
                  </a:lnTo>
                  <a:lnTo>
                    <a:pt x="284" y="98"/>
                  </a:lnTo>
                  <a:lnTo>
                    <a:pt x="278" y="85"/>
                  </a:lnTo>
                  <a:lnTo>
                    <a:pt x="277" y="85"/>
                  </a:lnTo>
                  <a:lnTo>
                    <a:pt x="276" y="86"/>
                  </a:lnTo>
                  <a:lnTo>
                    <a:pt x="277" y="93"/>
                  </a:lnTo>
                  <a:lnTo>
                    <a:pt x="278" y="99"/>
                  </a:lnTo>
                  <a:lnTo>
                    <a:pt x="283" y="113"/>
                  </a:lnTo>
                  <a:lnTo>
                    <a:pt x="288" y="126"/>
                  </a:lnTo>
                  <a:lnTo>
                    <a:pt x="291" y="139"/>
                  </a:lnTo>
                  <a:lnTo>
                    <a:pt x="292" y="143"/>
                  </a:lnTo>
                  <a:lnTo>
                    <a:pt x="291" y="143"/>
                  </a:lnTo>
                  <a:lnTo>
                    <a:pt x="289" y="138"/>
                  </a:lnTo>
                  <a:lnTo>
                    <a:pt x="284" y="128"/>
                  </a:lnTo>
                  <a:lnTo>
                    <a:pt x="279" y="117"/>
                  </a:lnTo>
                  <a:lnTo>
                    <a:pt x="273" y="98"/>
                  </a:lnTo>
                  <a:lnTo>
                    <a:pt x="266" y="81"/>
                  </a:lnTo>
                  <a:lnTo>
                    <a:pt x="265" y="81"/>
                  </a:lnTo>
                  <a:lnTo>
                    <a:pt x="264" y="82"/>
                  </a:lnTo>
                  <a:lnTo>
                    <a:pt x="265" y="92"/>
                  </a:lnTo>
                  <a:lnTo>
                    <a:pt x="268" y="104"/>
                  </a:lnTo>
                  <a:lnTo>
                    <a:pt x="270" y="117"/>
                  </a:lnTo>
                  <a:lnTo>
                    <a:pt x="272" y="125"/>
                  </a:lnTo>
                  <a:lnTo>
                    <a:pt x="274" y="129"/>
                  </a:lnTo>
                  <a:lnTo>
                    <a:pt x="270" y="123"/>
                  </a:lnTo>
                  <a:lnTo>
                    <a:pt x="266" y="117"/>
                  </a:lnTo>
                  <a:lnTo>
                    <a:pt x="260" y="103"/>
                  </a:lnTo>
                  <a:lnTo>
                    <a:pt x="254" y="87"/>
                  </a:lnTo>
                  <a:lnTo>
                    <a:pt x="248" y="73"/>
                  </a:lnTo>
                  <a:lnTo>
                    <a:pt x="247" y="73"/>
                  </a:lnTo>
                  <a:lnTo>
                    <a:pt x="246" y="74"/>
                  </a:lnTo>
                  <a:lnTo>
                    <a:pt x="254" y="97"/>
                  </a:lnTo>
                  <a:lnTo>
                    <a:pt x="256" y="108"/>
                  </a:lnTo>
                  <a:lnTo>
                    <a:pt x="258" y="113"/>
                  </a:lnTo>
                  <a:lnTo>
                    <a:pt x="260" y="117"/>
                  </a:lnTo>
                  <a:lnTo>
                    <a:pt x="253" y="105"/>
                  </a:lnTo>
                  <a:lnTo>
                    <a:pt x="247" y="91"/>
                  </a:lnTo>
                  <a:lnTo>
                    <a:pt x="236" y="66"/>
                  </a:lnTo>
                  <a:lnTo>
                    <a:pt x="235" y="65"/>
                  </a:lnTo>
                  <a:lnTo>
                    <a:pt x="234" y="65"/>
                  </a:lnTo>
                  <a:lnTo>
                    <a:pt x="234" y="66"/>
                  </a:lnTo>
                  <a:lnTo>
                    <a:pt x="242" y="92"/>
                  </a:lnTo>
                  <a:lnTo>
                    <a:pt x="246" y="106"/>
                  </a:lnTo>
                  <a:lnTo>
                    <a:pt x="250" y="119"/>
                  </a:lnTo>
                  <a:lnTo>
                    <a:pt x="248" y="114"/>
                  </a:lnTo>
                  <a:lnTo>
                    <a:pt x="245" y="108"/>
                  </a:lnTo>
                  <a:lnTo>
                    <a:pt x="239" y="96"/>
                  </a:lnTo>
                  <a:lnTo>
                    <a:pt x="226" y="67"/>
                  </a:lnTo>
                  <a:lnTo>
                    <a:pt x="225" y="67"/>
                  </a:lnTo>
                  <a:lnTo>
                    <a:pt x="224" y="67"/>
                  </a:lnTo>
                  <a:lnTo>
                    <a:pt x="224" y="68"/>
                  </a:lnTo>
                  <a:lnTo>
                    <a:pt x="232" y="89"/>
                  </a:lnTo>
                  <a:lnTo>
                    <a:pt x="238" y="110"/>
                  </a:lnTo>
                  <a:lnTo>
                    <a:pt x="235" y="100"/>
                  </a:lnTo>
                  <a:lnTo>
                    <a:pt x="231" y="90"/>
                  </a:lnTo>
                  <a:lnTo>
                    <a:pt x="224" y="80"/>
                  </a:lnTo>
                  <a:lnTo>
                    <a:pt x="219" y="71"/>
                  </a:lnTo>
                  <a:lnTo>
                    <a:pt x="217" y="71"/>
                  </a:lnTo>
                  <a:lnTo>
                    <a:pt x="217" y="72"/>
                  </a:lnTo>
                  <a:lnTo>
                    <a:pt x="220" y="90"/>
                  </a:lnTo>
                  <a:lnTo>
                    <a:pt x="222" y="99"/>
                  </a:lnTo>
                  <a:lnTo>
                    <a:pt x="224" y="104"/>
                  </a:lnTo>
                  <a:lnTo>
                    <a:pt x="226" y="107"/>
                  </a:lnTo>
                  <a:lnTo>
                    <a:pt x="223" y="103"/>
                  </a:lnTo>
                  <a:lnTo>
                    <a:pt x="220" y="97"/>
                  </a:lnTo>
                  <a:lnTo>
                    <a:pt x="216" y="87"/>
                  </a:lnTo>
                  <a:lnTo>
                    <a:pt x="212" y="77"/>
                  </a:lnTo>
                  <a:lnTo>
                    <a:pt x="209" y="72"/>
                  </a:lnTo>
                  <a:lnTo>
                    <a:pt x="206" y="68"/>
                  </a:lnTo>
                  <a:lnTo>
                    <a:pt x="205" y="68"/>
                  </a:lnTo>
                  <a:lnTo>
                    <a:pt x="204" y="69"/>
                  </a:lnTo>
                  <a:lnTo>
                    <a:pt x="210" y="87"/>
                  </a:lnTo>
                  <a:lnTo>
                    <a:pt x="214" y="97"/>
                  </a:lnTo>
                  <a:lnTo>
                    <a:pt x="215" y="101"/>
                  </a:lnTo>
                  <a:lnTo>
                    <a:pt x="213" y="97"/>
                  </a:lnTo>
                  <a:lnTo>
                    <a:pt x="206" y="79"/>
                  </a:lnTo>
                  <a:lnTo>
                    <a:pt x="202" y="71"/>
                  </a:lnTo>
                  <a:lnTo>
                    <a:pt x="197" y="63"/>
                  </a:lnTo>
                  <a:lnTo>
                    <a:pt x="196" y="62"/>
                  </a:lnTo>
                  <a:lnTo>
                    <a:pt x="195" y="63"/>
                  </a:lnTo>
                  <a:lnTo>
                    <a:pt x="198" y="75"/>
                  </a:lnTo>
                  <a:lnTo>
                    <a:pt x="202" y="86"/>
                  </a:lnTo>
                  <a:lnTo>
                    <a:pt x="197" y="74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9" y="64"/>
                  </a:lnTo>
                  <a:lnTo>
                    <a:pt x="191" y="74"/>
                  </a:lnTo>
                  <a:lnTo>
                    <a:pt x="192" y="84"/>
                  </a:lnTo>
                  <a:lnTo>
                    <a:pt x="191" y="79"/>
                  </a:lnTo>
                  <a:lnTo>
                    <a:pt x="189" y="73"/>
                  </a:lnTo>
                  <a:lnTo>
                    <a:pt x="184" y="63"/>
                  </a:lnTo>
                  <a:lnTo>
                    <a:pt x="183" y="62"/>
                  </a:lnTo>
                  <a:lnTo>
                    <a:pt x="182" y="63"/>
                  </a:lnTo>
                  <a:lnTo>
                    <a:pt x="182" y="68"/>
                  </a:lnTo>
                  <a:lnTo>
                    <a:pt x="181" y="65"/>
                  </a:lnTo>
                  <a:lnTo>
                    <a:pt x="180" y="64"/>
                  </a:lnTo>
                  <a:lnTo>
                    <a:pt x="179" y="64"/>
                  </a:lnTo>
                  <a:lnTo>
                    <a:pt x="177" y="69"/>
                  </a:lnTo>
                  <a:lnTo>
                    <a:pt x="176" y="68"/>
                  </a:lnTo>
                  <a:lnTo>
                    <a:pt x="175" y="69"/>
                  </a:lnTo>
                  <a:lnTo>
                    <a:pt x="174" y="72"/>
                  </a:lnTo>
                  <a:lnTo>
                    <a:pt x="173" y="73"/>
                  </a:lnTo>
                  <a:lnTo>
                    <a:pt x="172" y="71"/>
                  </a:lnTo>
                  <a:lnTo>
                    <a:pt x="171" y="68"/>
                  </a:lnTo>
                  <a:lnTo>
                    <a:pt x="171" y="67"/>
                  </a:lnTo>
                  <a:lnTo>
                    <a:pt x="172" y="62"/>
                  </a:lnTo>
                  <a:lnTo>
                    <a:pt x="171" y="56"/>
                  </a:lnTo>
                  <a:lnTo>
                    <a:pt x="195" y="56"/>
                  </a:lnTo>
                  <a:lnTo>
                    <a:pt x="219" y="58"/>
                  </a:lnTo>
                  <a:lnTo>
                    <a:pt x="243" y="61"/>
                  </a:lnTo>
                  <a:lnTo>
                    <a:pt x="267" y="66"/>
                  </a:lnTo>
                  <a:lnTo>
                    <a:pt x="290" y="72"/>
                  </a:lnTo>
                  <a:lnTo>
                    <a:pt x="314" y="79"/>
                  </a:lnTo>
                  <a:lnTo>
                    <a:pt x="336" y="87"/>
                  </a:lnTo>
                  <a:lnTo>
                    <a:pt x="359" y="97"/>
                  </a:lnTo>
                  <a:close/>
                  <a:moveTo>
                    <a:pt x="522" y="222"/>
                  </a:moveTo>
                  <a:lnTo>
                    <a:pt x="522" y="222"/>
                  </a:lnTo>
                  <a:lnTo>
                    <a:pt x="522" y="226"/>
                  </a:lnTo>
                  <a:lnTo>
                    <a:pt x="521" y="231"/>
                  </a:lnTo>
                  <a:lnTo>
                    <a:pt x="520" y="219"/>
                  </a:lnTo>
                  <a:lnTo>
                    <a:pt x="518" y="208"/>
                  </a:lnTo>
                  <a:lnTo>
                    <a:pt x="520" y="213"/>
                  </a:lnTo>
                  <a:lnTo>
                    <a:pt x="522" y="222"/>
                  </a:lnTo>
                  <a:close/>
                  <a:moveTo>
                    <a:pt x="515" y="205"/>
                  </a:moveTo>
                  <a:lnTo>
                    <a:pt x="515" y="205"/>
                  </a:lnTo>
                  <a:lnTo>
                    <a:pt x="514" y="203"/>
                  </a:lnTo>
                  <a:lnTo>
                    <a:pt x="515" y="205"/>
                  </a:lnTo>
                  <a:close/>
                  <a:moveTo>
                    <a:pt x="464" y="155"/>
                  </a:moveTo>
                  <a:lnTo>
                    <a:pt x="464" y="155"/>
                  </a:lnTo>
                  <a:lnTo>
                    <a:pt x="476" y="163"/>
                  </a:lnTo>
                  <a:lnTo>
                    <a:pt x="486" y="172"/>
                  </a:lnTo>
                  <a:lnTo>
                    <a:pt x="496" y="181"/>
                  </a:lnTo>
                  <a:lnTo>
                    <a:pt x="505" y="191"/>
                  </a:lnTo>
                  <a:lnTo>
                    <a:pt x="509" y="197"/>
                  </a:lnTo>
                  <a:lnTo>
                    <a:pt x="513" y="213"/>
                  </a:lnTo>
                  <a:lnTo>
                    <a:pt x="512" y="222"/>
                  </a:lnTo>
                  <a:lnTo>
                    <a:pt x="513" y="230"/>
                  </a:lnTo>
                  <a:lnTo>
                    <a:pt x="509" y="221"/>
                  </a:lnTo>
                  <a:lnTo>
                    <a:pt x="507" y="211"/>
                  </a:lnTo>
                  <a:lnTo>
                    <a:pt x="504" y="191"/>
                  </a:lnTo>
                  <a:lnTo>
                    <a:pt x="504" y="190"/>
                  </a:lnTo>
                  <a:lnTo>
                    <a:pt x="503" y="190"/>
                  </a:lnTo>
                  <a:lnTo>
                    <a:pt x="502" y="191"/>
                  </a:lnTo>
                  <a:lnTo>
                    <a:pt x="502" y="196"/>
                  </a:lnTo>
                  <a:lnTo>
                    <a:pt x="502" y="198"/>
                  </a:lnTo>
                  <a:lnTo>
                    <a:pt x="504" y="212"/>
                  </a:lnTo>
                  <a:lnTo>
                    <a:pt x="505" y="219"/>
                  </a:lnTo>
                  <a:lnTo>
                    <a:pt x="506" y="228"/>
                  </a:lnTo>
                  <a:lnTo>
                    <a:pt x="506" y="231"/>
                  </a:lnTo>
                  <a:lnTo>
                    <a:pt x="505" y="232"/>
                  </a:lnTo>
                  <a:lnTo>
                    <a:pt x="504" y="231"/>
                  </a:lnTo>
                  <a:lnTo>
                    <a:pt x="502" y="227"/>
                  </a:lnTo>
                  <a:lnTo>
                    <a:pt x="500" y="223"/>
                  </a:lnTo>
                  <a:lnTo>
                    <a:pt x="500" y="212"/>
                  </a:lnTo>
                  <a:lnTo>
                    <a:pt x="499" y="201"/>
                  </a:lnTo>
                  <a:lnTo>
                    <a:pt x="496" y="191"/>
                  </a:lnTo>
                  <a:lnTo>
                    <a:pt x="492" y="180"/>
                  </a:lnTo>
                  <a:lnTo>
                    <a:pt x="491" y="179"/>
                  </a:lnTo>
                  <a:lnTo>
                    <a:pt x="490" y="179"/>
                  </a:lnTo>
                  <a:lnTo>
                    <a:pt x="490" y="180"/>
                  </a:lnTo>
                  <a:lnTo>
                    <a:pt x="492" y="192"/>
                  </a:lnTo>
                  <a:lnTo>
                    <a:pt x="493" y="202"/>
                  </a:lnTo>
                  <a:lnTo>
                    <a:pt x="495" y="213"/>
                  </a:lnTo>
                  <a:lnTo>
                    <a:pt x="498" y="223"/>
                  </a:lnTo>
                  <a:lnTo>
                    <a:pt x="497" y="230"/>
                  </a:lnTo>
                  <a:lnTo>
                    <a:pt x="495" y="226"/>
                  </a:lnTo>
                  <a:lnTo>
                    <a:pt x="492" y="220"/>
                  </a:lnTo>
                  <a:lnTo>
                    <a:pt x="489" y="208"/>
                  </a:lnTo>
                  <a:lnTo>
                    <a:pt x="486" y="196"/>
                  </a:lnTo>
                  <a:lnTo>
                    <a:pt x="485" y="185"/>
                  </a:lnTo>
                  <a:lnTo>
                    <a:pt x="482" y="173"/>
                  </a:lnTo>
                  <a:lnTo>
                    <a:pt x="481" y="173"/>
                  </a:lnTo>
                  <a:lnTo>
                    <a:pt x="480" y="173"/>
                  </a:lnTo>
                  <a:lnTo>
                    <a:pt x="480" y="174"/>
                  </a:lnTo>
                  <a:lnTo>
                    <a:pt x="482" y="187"/>
                  </a:lnTo>
                  <a:lnTo>
                    <a:pt x="485" y="198"/>
                  </a:lnTo>
                  <a:lnTo>
                    <a:pt x="485" y="212"/>
                  </a:lnTo>
                  <a:lnTo>
                    <a:pt x="485" y="215"/>
                  </a:lnTo>
                  <a:lnTo>
                    <a:pt x="483" y="211"/>
                  </a:lnTo>
                  <a:lnTo>
                    <a:pt x="479" y="199"/>
                  </a:lnTo>
                  <a:lnTo>
                    <a:pt x="477" y="191"/>
                  </a:lnTo>
                  <a:lnTo>
                    <a:pt x="474" y="175"/>
                  </a:lnTo>
                  <a:lnTo>
                    <a:pt x="469" y="160"/>
                  </a:lnTo>
                  <a:lnTo>
                    <a:pt x="469" y="159"/>
                  </a:lnTo>
                  <a:lnTo>
                    <a:pt x="468" y="159"/>
                  </a:lnTo>
                  <a:lnTo>
                    <a:pt x="467" y="160"/>
                  </a:lnTo>
                  <a:lnTo>
                    <a:pt x="467" y="161"/>
                  </a:lnTo>
                  <a:lnTo>
                    <a:pt x="470" y="176"/>
                  </a:lnTo>
                  <a:lnTo>
                    <a:pt x="475" y="192"/>
                  </a:lnTo>
                  <a:lnTo>
                    <a:pt x="475" y="194"/>
                  </a:lnTo>
                  <a:lnTo>
                    <a:pt x="475" y="205"/>
                  </a:lnTo>
                  <a:lnTo>
                    <a:pt x="475" y="210"/>
                  </a:lnTo>
                  <a:lnTo>
                    <a:pt x="474" y="212"/>
                  </a:lnTo>
                  <a:lnTo>
                    <a:pt x="470" y="207"/>
                  </a:lnTo>
                  <a:lnTo>
                    <a:pt x="468" y="202"/>
                  </a:lnTo>
                  <a:lnTo>
                    <a:pt x="465" y="191"/>
                  </a:lnTo>
                  <a:lnTo>
                    <a:pt x="461" y="170"/>
                  </a:lnTo>
                  <a:lnTo>
                    <a:pt x="457" y="150"/>
                  </a:lnTo>
                  <a:lnTo>
                    <a:pt x="464" y="155"/>
                  </a:lnTo>
                  <a:close/>
                  <a:moveTo>
                    <a:pt x="498" y="214"/>
                  </a:moveTo>
                  <a:lnTo>
                    <a:pt x="498" y="214"/>
                  </a:lnTo>
                  <a:lnTo>
                    <a:pt x="495" y="197"/>
                  </a:lnTo>
                  <a:lnTo>
                    <a:pt x="494" y="192"/>
                  </a:lnTo>
                  <a:lnTo>
                    <a:pt x="497" y="203"/>
                  </a:lnTo>
                  <a:lnTo>
                    <a:pt x="498" y="214"/>
                  </a:lnTo>
                  <a:close/>
                  <a:moveTo>
                    <a:pt x="443" y="194"/>
                  </a:moveTo>
                  <a:lnTo>
                    <a:pt x="443" y="194"/>
                  </a:lnTo>
                  <a:lnTo>
                    <a:pt x="440" y="185"/>
                  </a:lnTo>
                  <a:lnTo>
                    <a:pt x="437" y="172"/>
                  </a:lnTo>
                  <a:lnTo>
                    <a:pt x="435" y="160"/>
                  </a:lnTo>
                  <a:lnTo>
                    <a:pt x="434" y="156"/>
                  </a:lnTo>
                  <a:lnTo>
                    <a:pt x="435" y="157"/>
                  </a:lnTo>
                  <a:lnTo>
                    <a:pt x="437" y="162"/>
                  </a:lnTo>
                  <a:lnTo>
                    <a:pt x="439" y="170"/>
                  </a:lnTo>
                  <a:lnTo>
                    <a:pt x="441" y="177"/>
                  </a:lnTo>
                  <a:lnTo>
                    <a:pt x="443" y="193"/>
                  </a:lnTo>
                  <a:lnTo>
                    <a:pt x="443" y="194"/>
                  </a:lnTo>
                  <a:close/>
                  <a:moveTo>
                    <a:pt x="358" y="142"/>
                  </a:moveTo>
                  <a:lnTo>
                    <a:pt x="358" y="142"/>
                  </a:lnTo>
                  <a:lnTo>
                    <a:pt x="352" y="126"/>
                  </a:lnTo>
                  <a:lnTo>
                    <a:pt x="349" y="118"/>
                  </a:lnTo>
                  <a:lnTo>
                    <a:pt x="346" y="112"/>
                  </a:lnTo>
                  <a:lnTo>
                    <a:pt x="350" y="119"/>
                  </a:lnTo>
                  <a:lnTo>
                    <a:pt x="353" y="127"/>
                  </a:lnTo>
                  <a:lnTo>
                    <a:pt x="358" y="142"/>
                  </a:lnTo>
                  <a:close/>
                  <a:moveTo>
                    <a:pt x="206" y="100"/>
                  </a:moveTo>
                  <a:lnTo>
                    <a:pt x="206" y="100"/>
                  </a:lnTo>
                  <a:lnTo>
                    <a:pt x="205" y="92"/>
                  </a:lnTo>
                  <a:lnTo>
                    <a:pt x="204" y="85"/>
                  </a:lnTo>
                  <a:lnTo>
                    <a:pt x="199" y="70"/>
                  </a:lnTo>
                  <a:lnTo>
                    <a:pt x="198" y="68"/>
                  </a:lnTo>
                  <a:lnTo>
                    <a:pt x="199" y="68"/>
                  </a:lnTo>
                  <a:lnTo>
                    <a:pt x="201" y="73"/>
                  </a:lnTo>
                  <a:lnTo>
                    <a:pt x="206" y="84"/>
                  </a:lnTo>
                  <a:lnTo>
                    <a:pt x="210" y="95"/>
                  </a:lnTo>
                  <a:lnTo>
                    <a:pt x="214" y="106"/>
                  </a:lnTo>
                  <a:lnTo>
                    <a:pt x="206" y="100"/>
                  </a:lnTo>
                  <a:close/>
                  <a:moveTo>
                    <a:pt x="167" y="78"/>
                  </a:moveTo>
                  <a:lnTo>
                    <a:pt x="167" y="78"/>
                  </a:lnTo>
                  <a:lnTo>
                    <a:pt x="170" y="72"/>
                  </a:lnTo>
                  <a:lnTo>
                    <a:pt x="171" y="74"/>
                  </a:lnTo>
                  <a:lnTo>
                    <a:pt x="172" y="76"/>
                  </a:lnTo>
                  <a:lnTo>
                    <a:pt x="173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6" y="75"/>
                  </a:lnTo>
                  <a:lnTo>
                    <a:pt x="177" y="82"/>
                  </a:lnTo>
                  <a:lnTo>
                    <a:pt x="178" y="83"/>
                  </a:lnTo>
                  <a:lnTo>
                    <a:pt x="178" y="82"/>
                  </a:lnTo>
                  <a:lnTo>
                    <a:pt x="179" y="82"/>
                  </a:lnTo>
                  <a:lnTo>
                    <a:pt x="180" y="75"/>
                  </a:lnTo>
                  <a:lnTo>
                    <a:pt x="180" y="69"/>
                  </a:lnTo>
                  <a:lnTo>
                    <a:pt x="183" y="79"/>
                  </a:lnTo>
                  <a:lnTo>
                    <a:pt x="183" y="81"/>
                  </a:lnTo>
                  <a:lnTo>
                    <a:pt x="185" y="85"/>
                  </a:lnTo>
                  <a:lnTo>
                    <a:pt x="186" y="86"/>
                  </a:lnTo>
                  <a:lnTo>
                    <a:pt x="187" y="86"/>
                  </a:lnTo>
                  <a:lnTo>
                    <a:pt x="187" y="85"/>
                  </a:lnTo>
                  <a:lnTo>
                    <a:pt x="187" y="84"/>
                  </a:lnTo>
                  <a:lnTo>
                    <a:pt x="184" y="73"/>
                  </a:lnTo>
                  <a:lnTo>
                    <a:pt x="184" y="69"/>
                  </a:lnTo>
                  <a:lnTo>
                    <a:pt x="185" y="72"/>
                  </a:lnTo>
                  <a:lnTo>
                    <a:pt x="188" y="80"/>
                  </a:lnTo>
                  <a:lnTo>
                    <a:pt x="193" y="88"/>
                  </a:lnTo>
                  <a:lnTo>
                    <a:pt x="194" y="88"/>
                  </a:lnTo>
                  <a:lnTo>
                    <a:pt x="195" y="87"/>
                  </a:lnTo>
                  <a:lnTo>
                    <a:pt x="193" y="75"/>
                  </a:lnTo>
                  <a:lnTo>
                    <a:pt x="191" y="69"/>
                  </a:lnTo>
                  <a:lnTo>
                    <a:pt x="191" y="68"/>
                  </a:lnTo>
                  <a:lnTo>
                    <a:pt x="194" y="72"/>
                  </a:lnTo>
                  <a:lnTo>
                    <a:pt x="197" y="79"/>
                  </a:lnTo>
                  <a:lnTo>
                    <a:pt x="199" y="85"/>
                  </a:lnTo>
                  <a:lnTo>
                    <a:pt x="203" y="98"/>
                  </a:lnTo>
                  <a:lnTo>
                    <a:pt x="167" y="78"/>
                  </a:lnTo>
                  <a:close/>
                  <a:moveTo>
                    <a:pt x="30" y="46"/>
                  </a:moveTo>
                  <a:lnTo>
                    <a:pt x="30" y="46"/>
                  </a:lnTo>
                  <a:lnTo>
                    <a:pt x="42" y="44"/>
                  </a:lnTo>
                  <a:lnTo>
                    <a:pt x="54" y="42"/>
                  </a:lnTo>
                  <a:lnTo>
                    <a:pt x="67" y="40"/>
                  </a:lnTo>
                  <a:lnTo>
                    <a:pt x="80" y="39"/>
                  </a:lnTo>
                  <a:lnTo>
                    <a:pt x="90" y="40"/>
                  </a:lnTo>
                  <a:lnTo>
                    <a:pt x="99" y="41"/>
                  </a:lnTo>
                  <a:lnTo>
                    <a:pt x="108" y="44"/>
                  </a:lnTo>
                  <a:lnTo>
                    <a:pt x="116" y="48"/>
                  </a:lnTo>
                  <a:lnTo>
                    <a:pt x="129" y="58"/>
                  </a:lnTo>
                  <a:lnTo>
                    <a:pt x="135" y="62"/>
                  </a:lnTo>
                  <a:lnTo>
                    <a:pt x="142" y="65"/>
                  </a:lnTo>
                  <a:lnTo>
                    <a:pt x="140" y="66"/>
                  </a:lnTo>
                  <a:lnTo>
                    <a:pt x="139" y="67"/>
                  </a:lnTo>
                  <a:lnTo>
                    <a:pt x="136" y="69"/>
                  </a:lnTo>
                  <a:lnTo>
                    <a:pt x="133" y="71"/>
                  </a:lnTo>
                  <a:lnTo>
                    <a:pt x="130" y="72"/>
                  </a:lnTo>
                  <a:lnTo>
                    <a:pt x="127" y="73"/>
                  </a:lnTo>
                  <a:lnTo>
                    <a:pt x="120" y="73"/>
                  </a:lnTo>
                  <a:lnTo>
                    <a:pt x="113" y="71"/>
                  </a:lnTo>
                  <a:lnTo>
                    <a:pt x="106" y="68"/>
                  </a:lnTo>
                  <a:lnTo>
                    <a:pt x="99" y="65"/>
                  </a:lnTo>
                  <a:lnTo>
                    <a:pt x="87" y="59"/>
                  </a:lnTo>
                  <a:lnTo>
                    <a:pt x="72" y="55"/>
                  </a:lnTo>
                  <a:lnTo>
                    <a:pt x="57" y="53"/>
                  </a:lnTo>
                  <a:lnTo>
                    <a:pt x="43" y="50"/>
                  </a:lnTo>
                  <a:lnTo>
                    <a:pt x="28" y="47"/>
                  </a:lnTo>
                  <a:lnTo>
                    <a:pt x="30" y="46"/>
                  </a:lnTo>
                  <a:close/>
                  <a:moveTo>
                    <a:pt x="114" y="37"/>
                  </a:moveTo>
                  <a:lnTo>
                    <a:pt x="114" y="37"/>
                  </a:lnTo>
                  <a:lnTo>
                    <a:pt x="106" y="33"/>
                  </a:lnTo>
                  <a:lnTo>
                    <a:pt x="98" y="32"/>
                  </a:lnTo>
                  <a:lnTo>
                    <a:pt x="82" y="31"/>
                  </a:lnTo>
                  <a:lnTo>
                    <a:pt x="74" y="30"/>
                  </a:lnTo>
                  <a:lnTo>
                    <a:pt x="66" y="31"/>
                  </a:lnTo>
                  <a:lnTo>
                    <a:pt x="52" y="34"/>
                  </a:lnTo>
                  <a:lnTo>
                    <a:pt x="58" y="30"/>
                  </a:lnTo>
                  <a:lnTo>
                    <a:pt x="65" y="27"/>
                  </a:lnTo>
                  <a:lnTo>
                    <a:pt x="73" y="25"/>
                  </a:lnTo>
                  <a:lnTo>
                    <a:pt x="79" y="24"/>
                  </a:lnTo>
                  <a:lnTo>
                    <a:pt x="86" y="25"/>
                  </a:lnTo>
                  <a:lnTo>
                    <a:pt x="93" y="26"/>
                  </a:lnTo>
                  <a:lnTo>
                    <a:pt x="99" y="28"/>
                  </a:lnTo>
                  <a:lnTo>
                    <a:pt x="105" y="31"/>
                  </a:lnTo>
                  <a:lnTo>
                    <a:pt x="117" y="39"/>
                  </a:lnTo>
                  <a:lnTo>
                    <a:pt x="114" y="37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67" y="64"/>
                  </a:lnTo>
                  <a:lnTo>
                    <a:pt x="82" y="68"/>
                  </a:lnTo>
                  <a:lnTo>
                    <a:pt x="96" y="73"/>
                  </a:lnTo>
                  <a:lnTo>
                    <a:pt x="110" y="79"/>
                  </a:lnTo>
                  <a:lnTo>
                    <a:pt x="117" y="81"/>
                  </a:lnTo>
                  <a:lnTo>
                    <a:pt x="125" y="82"/>
                  </a:lnTo>
                  <a:lnTo>
                    <a:pt x="119" y="84"/>
                  </a:lnTo>
                  <a:lnTo>
                    <a:pt x="114" y="86"/>
                  </a:lnTo>
                  <a:lnTo>
                    <a:pt x="108" y="88"/>
                  </a:lnTo>
                  <a:lnTo>
                    <a:pt x="102" y="88"/>
                  </a:lnTo>
                  <a:lnTo>
                    <a:pt x="96" y="88"/>
                  </a:lnTo>
                  <a:lnTo>
                    <a:pt x="90" y="88"/>
                  </a:lnTo>
                  <a:lnTo>
                    <a:pt x="84" y="87"/>
                  </a:lnTo>
                  <a:lnTo>
                    <a:pt x="78" y="85"/>
                  </a:lnTo>
                  <a:lnTo>
                    <a:pt x="66" y="80"/>
                  </a:lnTo>
                  <a:lnTo>
                    <a:pt x="56" y="74"/>
                  </a:lnTo>
                  <a:lnTo>
                    <a:pt x="38" y="58"/>
                  </a:lnTo>
                  <a:close/>
                  <a:moveTo>
                    <a:pt x="152" y="70"/>
                  </a:moveTo>
                  <a:lnTo>
                    <a:pt x="152" y="70"/>
                  </a:lnTo>
                  <a:lnTo>
                    <a:pt x="152" y="57"/>
                  </a:lnTo>
                  <a:lnTo>
                    <a:pt x="162" y="56"/>
                  </a:lnTo>
                  <a:lnTo>
                    <a:pt x="162" y="57"/>
                  </a:lnTo>
                  <a:lnTo>
                    <a:pt x="163" y="62"/>
                  </a:lnTo>
                  <a:lnTo>
                    <a:pt x="163" y="66"/>
                  </a:lnTo>
                  <a:lnTo>
                    <a:pt x="161" y="70"/>
                  </a:lnTo>
                  <a:lnTo>
                    <a:pt x="159" y="74"/>
                  </a:lnTo>
                  <a:lnTo>
                    <a:pt x="152" y="70"/>
                  </a:lnTo>
                  <a:close/>
                  <a:moveTo>
                    <a:pt x="125" y="34"/>
                  </a:moveTo>
                  <a:lnTo>
                    <a:pt x="125" y="34"/>
                  </a:lnTo>
                  <a:lnTo>
                    <a:pt x="116" y="28"/>
                  </a:lnTo>
                  <a:lnTo>
                    <a:pt x="106" y="23"/>
                  </a:lnTo>
                  <a:lnTo>
                    <a:pt x="95" y="18"/>
                  </a:lnTo>
                  <a:lnTo>
                    <a:pt x="84" y="16"/>
                  </a:lnTo>
                  <a:lnTo>
                    <a:pt x="76" y="15"/>
                  </a:lnTo>
                  <a:lnTo>
                    <a:pt x="69" y="16"/>
                  </a:lnTo>
                  <a:lnTo>
                    <a:pt x="61" y="18"/>
                  </a:lnTo>
                  <a:lnTo>
                    <a:pt x="54" y="20"/>
                  </a:lnTo>
                  <a:lnTo>
                    <a:pt x="50" y="24"/>
                  </a:lnTo>
                  <a:lnTo>
                    <a:pt x="46" y="27"/>
                  </a:lnTo>
                  <a:lnTo>
                    <a:pt x="37" y="34"/>
                  </a:lnTo>
                  <a:lnTo>
                    <a:pt x="47" y="25"/>
                  </a:lnTo>
                  <a:lnTo>
                    <a:pt x="56" y="16"/>
                  </a:lnTo>
                  <a:lnTo>
                    <a:pt x="61" y="13"/>
                  </a:lnTo>
                  <a:lnTo>
                    <a:pt x="66" y="10"/>
                  </a:lnTo>
                  <a:lnTo>
                    <a:pt x="71" y="9"/>
                  </a:lnTo>
                  <a:lnTo>
                    <a:pt x="76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4" y="10"/>
                  </a:lnTo>
                  <a:lnTo>
                    <a:pt x="102" y="14"/>
                  </a:lnTo>
                  <a:lnTo>
                    <a:pt x="110" y="19"/>
                  </a:lnTo>
                  <a:lnTo>
                    <a:pt x="118" y="27"/>
                  </a:lnTo>
                  <a:lnTo>
                    <a:pt x="125" y="34"/>
                  </a:lnTo>
                  <a:close/>
                  <a:moveTo>
                    <a:pt x="50" y="78"/>
                  </a:moveTo>
                  <a:lnTo>
                    <a:pt x="50" y="78"/>
                  </a:lnTo>
                  <a:lnTo>
                    <a:pt x="57" y="83"/>
                  </a:lnTo>
                  <a:lnTo>
                    <a:pt x="64" y="88"/>
                  </a:lnTo>
                  <a:lnTo>
                    <a:pt x="73" y="92"/>
                  </a:lnTo>
                  <a:lnTo>
                    <a:pt x="81" y="95"/>
                  </a:lnTo>
                  <a:lnTo>
                    <a:pt x="75" y="93"/>
                  </a:lnTo>
                  <a:lnTo>
                    <a:pt x="70" y="91"/>
                  </a:lnTo>
                  <a:lnTo>
                    <a:pt x="59" y="85"/>
                  </a:lnTo>
                  <a:lnTo>
                    <a:pt x="50" y="78"/>
                  </a:lnTo>
                  <a:close/>
                  <a:moveTo>
                    <a:pt x="452" y="231"/>
                  </a:moveTo>
                  <a:lnTo>
                    <a:pt x="452" y="231"/>
                  </a:lnTo>
                  <a:lnTo>
                    <a:pt x="432" y="222"/>
                  </a:lnTo>
                  <a:lnTo>
                    <a:pt x="412" y="213"/>
                  </a:lnTo>
                  <a:lnTo>
                    <a:pt x="372" y="193"/>
                  </a:lnTo>
                  <a:lnTo>
                    <a:pt x="333" y="173"/>
                  </a:lnTo>
                  <a:lnTo>
                    <a:pt x="294" y="151"/>
                  </a:lnTo>
                  <a:lnTo>
                    <a:pt x="217" y="107"/>
                  </a:lnTo>
                  <a:lnTo>
                    <a:pt x="213" y="88"/>
                  </a:lnTo>
                  <a:lnTo>
                    <a:pt x="211" y="80"/>
                  </a:lnTo>
                  <a:lnTo>
                    <a:pt x="207" y="73"/>
                  </a:lnTo>
                  <a:lnTo>
                    <a:pt x="210" y="77"/>
                  </a:lnTo>
                  <a:lnTo>
                    <a:pt x="212" y="82"/>
                  </a:lnTo>
                  <a:lnTo>
                    <a:pt x="217" y="92"/>
                  </a:lnTo>
                  <a:lnTo>
                    <a:pt x="221" y="101"/>
                  </a:lnTo>
                  <a:lnTo>
                    <a:pt x="224" y="107"/>
                  </a:lnTo>
                  <a:lnTo>
                    <a:pt x="227" y="111"/>
                  </a:lnTo>
                  <a:lnTo>
                    <a:pt x="228" y="112"/>
                  </a:lnTo>
                  <a:lnTo>
                    <a:pt x="229" y="110"/>
                  </a:lnTo>
                  <a:lnTo>
                    <a:pt x="223" y="91"/>
                  </a:lnTo>
                  <a:lnTo>
                    <a:pt x="220" y="78"/>
                  </a:lnTo>
                  <a:lnTo>
                    <a:pt x="219" y="77"/>
                  </a:lnTo>
                  <a:lnTo>
                    <a:pt x="220" y="77"/>
                  </a:lnTo>
                  <a:lnTo>
                    <a:pt x="224" y="85"/>
                  </a:lnTo>
                  <a:lnTo>
                    <a:pt x="232" y="100"/>
                  </a:lnTo>
                  <a:lnTo>
                    <a:pt x="236" y="108"/>
                  </a:lnTo>
                  <a:lnTo>
                    <a:pt x="240" y="115"/>
                  </a:lnTo>
                  <a:lnTo>
                    <a:pt x="240" y="116"/>
                  </a:lnTo>
                  <a:lnTo>
                    <a:pt x="241" y="116"/>
                  </a:lnTo>
                  <a:lnTo>
                    <a:pt x="241" y="114"/>
                  </a:lnTo>
                  <a:lnTo>
                    <a:pt x="236" y="95"/>
                  </a:lnTo>
                  <a:lnTo>
                    <a:pt x="243" y="111"/>
                  </a:lnTo>
                  <a:lnTo>
                    <a:pt x="251" y="125"/>
                  </a:lnTo>
                  <a:lnTo>
                    <a:pt x="252" y="125"/>
                  </a:lnTo>
                  <a:lnTo>
                    <a:pt x="253" y="124"/>
                  </a:lnTo>
                  <a:lnTo>
                    <a:pt x="250" y="111"/>
                  </a:lnTo>
                  <a:lnTo>
                    <a:pt x="246" y="96"/>
                  </a:lnTo>
                  <a:lnTo>
                    <a:pt x="237" y="70"/>
                  </a:lnTo>
                  <a:lnTo>
                    <a:pt x="241" y="83"/>
                  </a:lnTo>
                  <a:lnTo>
                    <a:pt x="247" y="96"/>
                  </a:lnTo>
                  <a:lnTo>
                    <a:pt x="253" y="110"/>
                  </a:lnTo>
                  <a:lnTo>
                    <a:pt x="261" y="122"/>
                  </a:lnTo>
                  <a:lnTo>
                    <a:pt x="262" y="122"/>
                  </a:lnTo>
                  <a:lnTo>
                    <a:pt x="263" y="121"/>
                  </a:lnTo>
                  <a:lnTo>
                    <a:pt x="259" y="109"/>
                  </a:lnTo>
                  <a:lnTo>
                    <a:pt x="256" y="96"/>
                  </a:lnTo>
                  <a:lnTo>
                    <a:pt x="254" y="93"/>
                  </a:lnTo>
                  <a:lnTo>
                    <a:pt x="263" y="114"/>
                  </a:lnTo>
                  <a:lnTo>
                    <a:pt x="269" y="124"/>
                  </a:lnTo>
                  <a:lnTo>
                    <a:pt x="275" y="134"/>
                  </a:lnTo>
                  <a:lnTo>
                    <a:pt x="277" y="134"/>
                  </a:lnTo>
                  <a:lnTo>
                    <a:pt x="277" y="133"/>
                  </a:lnTo>
                  <a:lnTo>
                    <a:pt x="275" y="122"/>
                  </a:lnTo>
                  <a:lnTo>
                    <a:pt x="272" y="112"/>
                  </a:lnTo>
                  <a:lnTo>
                    <a:pt x="269" y="98"/>
                  </a:lnTo>
                  <a:lnTo>
                    <a:pt x="266" y="89"/>
                  </a:lnTo>
                  <a:lnTo>
                    <a:pt x="266" y="86"/>
                  </a:lnTo>
                  <a:lnTo>
                    <a:pt x="268" y="90"/>
                  </a:lnTo>
                  <a:lnTo>
                    <a:pt x="273" y="106"/>
                  </a:lnTo>
                  <a:lnTo>
                    <a:pt x="279" y="120"/>
                  </a:lnTo>
                  <a:lnTo>
                    <a:pt x="284" y="134"/>
                  </a:lnTo>
                  <a:lnTo>
                    <a:pt x="288" y="141"/>
                  </a:lnTo>
                  <a:lnTo>
                    <a:pt x="292" y="148"/>
                  </a:lnTo>
                  <a:lnTo>
                    <a:pt x="293" y="148"/>
                  </a:lnTo>
                  <a:lnTo>
                    <a:pt x="294" y="147"/>
                  </a:lnTo>
                  <a:lnTo>
                    <a:pt x="293" y="140"/>
                  </a:lnTo>
                  <a:lnTo>
                    <a:pt x="292" y="134"/>
                  </a:lnTo>
                  <a:lnTo>
                    <a:pt x="288" y="122"/>
                  </a:lnTo>
                  <a:lnTo>
                    <a:pt x="284" y="110"/>
                  </a:lnTo>
                  <a:lnTo>
                    <a:pt x="280" y="96"/>
                  </a:lnTo>
                  <a:lnTo>
                    <a:pt x="278" y="89"/>
                  </a:lnTo>
                  <a:lnTo>
                    <a:pt x="279" y="90"/>
                  </a:lnTo>
                  <a:lnTo>
                    <a:pt x="282" y="99"/>
                  </a:lnTo>
                  <a:lnTo>
                    <a:pt x="289" y="118"/>
                  </a:lnTo>
                  <a:lnTo>
                    <a:pt x="295" y="134"/>
                  </a:lnTo>
                  <a:lnTo>
                    <a:pt x="298" y="141"/>
                  </a:lnTo>
                  <a:lnTo>
                    <a:pt x="302" y="149"/>
                  </a:lnTo>
                  <a:lnTo>
                    <a:pt x="304" y="149"/>
                  </a:lnTo>
                  <a:lnTo>
                    <a:pt x="304" y="148"/>
                  </a:lnTo>
                  <a:lnTo>
                    <a:pt x="304" y="140"/>
                  </a:lnTo>
                  <a:lnTo>
                    <a:pt x="303" y="132"/>
                  </a:lnTo>
                  <a:lnTo>
                    <a:pt x="300" y="116"/>
                  </a:lnTo>
                  <a:lnTo>
                    <a:pt x="307" y="133"/>
                  </a:lnTo>
                  <a:lnTo>
                    <a:pt x="312" y="141"/>
                  </a:lnTo>
                  <a:lnTo>
                    <a:pt x="317" y="148"/>
                  </a:lnTo>
                  <a:lnTo>
                    <a:pt x="318" y="149"/>
                  </a:lnTo>
                  <a:lnTo>
                    <a:pt x="319" y="147"/>
                  </a:lnTo>
                  <a:lnTo>
                    <a:pt x="308" y="111"/>
                  </a:lnTo>
                  <a:lnTo>
                    <a:pt x="306" y="99"/>
                  </a:lnTo>
                  <a:lnTo>
                    <a:pt x="305" y="98"/>
                  </a:lnTo>
                  <a:lnTo>
                    <a:pt x="310" y="112"/>
                  </a:lnTo>
                  <a:lnTo>
                    <a:pt x="315" y="126"/>
                  </a:lnTo>
                  <a:lnTo>
                    <a:pt x="320" y="140"/>
                  </a:lnTo>
                  <a:lnTo>
                    <a:pt x="323" y="146"/>
                  </a:lnTo>
                  <a:lnTo>
                    <a:pt x="326" y="152"/>
                  </a:lnTo>
                  <a:lnTo>
                    <a:pt x="330" y="158"/>
                  </a:lnTo>
                  <a:lnTo>
                    <a:pt x="335" y="163"/>
                  </a:lnTo>
                  <a:lnTo>
                    <a:pt x="336" y="164"/>
                  </a:lnTo>
                  <a:lnTo>
                    <a:pt x="337" y="163"/>
                  </a:lnTo>
                  <a:lnTo>
                    <a:pt x="335" y="149"/>
                  </a:lnTo>
                  <a:lnTo>
                    <a:pt x="332" y="137"/>
                  </a:lnTo>
                  <a:lnTo>
                    <a:pt x="339" y="154"/>
                  </a:lnTo>
                  <a:lnTo>
                    <a:pt x="343" y="162"/>
                  </a:lnTo>
                  <a:lnTo>
                    <a:pt x="348" y="170"/>
                  </a:lnTo>
                  <a:lnTo>
                    <a:pt x="349" y="171"/>
                  </a:lnTo>
                  <a:lnTo>
                    <a:pt x="350" y="170"/>
                  </a:lnTo>
                  <a:lnTo>
                    <a:pt x="348" y="155"/>
                  </a:lnTo>
                  <a:lnTo>
                    <a:pt x="346" y="141"/>
                  </a:lnTo>
                  <a:lnTo>
                    <a:pt x="350" y="153"/>
                  </a:lnTo>
                  <a:lnTo>
                    <a:pt x="353" y="161"/>
                  </a:lnTo>
                  <a:lnTo>
                    <a:pt x="356" y="170"/>
                  </a:lnTo>
                  <a:lnTo>
                    <a:pt x="360" y="178"/>
                  </a:lnTo>
                  <a:lnTo>
                    <a:pt x="366" y="186"/>
                  </a:lnTo>
                  <a:lnTo>
                    <a:pt x="367" y="186"/>
                  </a:lnTo>
                  <a:lnTo>
                    <a:pt x="368" y="185"/>
                  </a:lnTo>
                  <a:lnTo>
                    <a:pt x="367" y="176"/>
                  </a:lnTo>
                  <a:lnTo>
                    <a:pt x="366" y="168"/>
                  </a:lnTo>
                  <a:lnTo>
                    <a:pt x="370" y="179"/>
                  </a:lnTo>
                  <a:lnTo>
                    <a:pt x="374" y="191"/>
                  </a:lnTo>
                  <a:lnTo>
                    <a:pt x="375" y="192"/>
                  </a:lnTo>
                  <a:lnTo>
                    <a:pt x="376" y="192"/>
                  </a:lnTo>
                  <a:lnTo>
                    <a:pt x="376" y="191"/>
                  </a:lnTo>
                  <a:lnTo>
                    <a:pt x="376" y="179"/>
                  </a:lnTo>
                  <a:lnTo>
                    <a:pt x="374" y="169"/>
                  </a:lnTo>
                  <a:lnTo>
                    <a:pt x="369" y="149"/>
                  </a:lnTo>
                  <a:lnTo>
                    <a:pt x="362" y="129"/>
                  </a:lnTo>
                  <a:lnTo>
                    <a:pt x="357" y="109"/>
                  </a:lnTo>
                  <a:lnTo>
                    <a:pt x="358" y="113"/>
                  </a:lnTo>
                  <a:lnTo>
                    <a:pt x="360" y="118"/>
                  </a:lnTo>
                  <a:lnTo>
                    <a:pt x="365" y="127"/>
                  </a:lnTo>
                  <a:lnTo>
                    <a:pt x="369" y="139"/>
                  </a:lnTo>
                  <a:lnTo>
                    <a:pt x="373" y="150"/>
                  </a:lnTo>
                  <a:lnTo>
                    <a:pt x="381" y="173"/>
                  </a:lnTo>
                  <a:lnTo>
                    <a:pt x="385" y="186"/>
                  </a:lnTo>
                  <a:lnTo>
                    <a:pt x="390" y="197"/>
                  </a:lnTo>
                  <a:lnTo>
                    <a:pt x="391" y="198"/>
                  </a:lnTo>
                  <a:lnTo>
                    <a:pt x="393" y="197"/>
                  </a:lnTo>
                  <a:lnTo>
                    <a:pt x="394" y="187"/>
                  </a:lnTo>
                  <a:lnTo>
                    <a:pt x="394" y="177"/>
                  </a:lnTo>
                  <a:lnTo>
                    <a:pt x="399" y="190"/>
                  </a:lnTo>
                  <a:lnTo>
                    <a:pt x="405" y="201"/>
                  </a:lnTo>
                  <a:lnTo>
                    <a:pt x="406" y="201"/>
                  </a:lnTo>
                  <a:lnTo>
                    <a:pt x="407" y="200"/>
                  </a:lnTo>
                  <a:lnTo>
                    <a:pt x="408" y="191"/>
                  </a:lnTo>
                  <a:lnTo>
                    <a:pt x="408" y="180"/>
                  </a:lnTo>
                  <a:lnTo>
                    <a:pt x="412" y="191"/>
                  </a:lnTo>
                  <a:lnTo>
                    <a:pt x="419" y="201"/>
                  </a:lnTo>
                  <a:lnTo>
                    <a:pt x="420" y="201"/>
                  </a:lnTo>
                  <a:lnTo>
                    <a:pt x="421" y="200"/>
                  </a:lnTo>
                  <a:lnTo>
                    <a:pt x="420" y="192"/>
                  </a:lnTo>
                  <a:lnTo>
                    <a:pt x="425" y="200"/>
                  </a:lnTo>
                  <a:lnTo>
                    <a:pt x="431" y="207"/>
                  </a:lnTo>
                  <a:lnTo>
                    <a:pt x="432" y="207"/>
                  </a:lnTo>
                  <a:lnTo>
                    <a:pt x="432" y="206"/>
                  </a:lnTo>
                  <a:lnTo>
                    <a:pt x="433" y="199"/>
                  </a:lnTo>
                  <a:lnTo>
                    <a:pt x="433" y="192"/>
                  </a:lnTo>
                  <a:lnTo>
                    <a:pt x="438" y="206"/>
                  </a:lnTo>
                  <a:lnTo>
                    <a:pt x="444" y="220"/>
                  </a:lnTo>
                  <a:lnTo>
                    <a:pt x="445" y="220"/>
                  </a:lnTo>
                  <a:lnTo>
                    <a:pt x="446" y="220"/>
                  </a:lnTo>
                  <a:lnTo>
                    <a:pt x="446" y="219"/>
                  </a:lnTo>
                  <a:lnTo>
                    <a:pt x="447" y="210"/>
                  </a:lnTo>
                  <a:lnTo>
                    <a:pt x="454" y="226"/>
                  </a:lnTo>
                  <a:lnTo>
                    <a:pt x="455" y="227"/>
                  </a:lnTo>
                  <a:lnTo>
                    <a:pt x="456" y="225"/>
                  </a:lnTo>
                  <a:lnTo>
                    <a:pt x="456" y="213"/>
                  </a:lnTo>
                  <a:lnTo>
                    <a:pt x="454" y="200"/>
                  </a:lnTo>
                  <a:lnTo>
                    <a:pt x="458" y="209"/>
                  </a:lnTo>
                  <a:lnTo>
                    <a:pt x="463" y="218"/>
                  </a:lnTo>
                  <a:lnTo>
                    <a:pt x="464" y="219"/>
                  </a:lnTo>
                  <a:lnTo>
                    <a:pt x="464" y="218"/>
                  </a:lnTo>
                  <a:lnTo>
                    <a:pt x="465" y="208"/>
                  </a:lnTo>
                  <a:lnTo>
                    <a:pt x="464" y="199"/>
                  </a:lnTo>
                  <a:lnTo>
                    <a:pt x="469" y="209"/>
                  </a:lnTo>
                  <a:lnTo>
                    <a:pt x="472" y="213"/>
                  </a:lnTo>
                  <a:lnTo>
                    <a:pt x="476" y="217"/>
                  </a:lnTo>
                  <a:lnTo>
                    <a:pt x="477" y="217"/>
                  </a:lnTo>
                  <a:lnTo>
                    <a:pt x="478" y="216"/>
                  </a:lnTo>
                  <a:lnTo>
                    <a:pt x="477" y="202"/>
                  </a:lnTo>
                  <a:lnTo>
                    <a:pt x="481" y="211"/>
                  </a:lnTo>
                  <a:lnTo>
                    <a:pt x="485" y="221"/>
                  </a:lnTo>
                  <a:lnTo>
                    <a:pt x="487" y="222"/>
                  </a:lnTo>
                  <a:lnTo>
                    <a:pt x="487" y="221"/>
                  </a:lnTo>
                  <a:lnTo>
                    <a:pt x="487" y="212"/>
                  </a:lnTo>
                  <a:lnTo>
                    <a:pt x="491" y="224"/>
                  </a:lnTo>
                  <a:lnTo>
                    <a:pt x="494" y="229"/>
                  </a:lnTo>
                  <a:lnTo>
                    <a:pt x="497" y="235"/>
                  </a:lnTo>
                  <a:lnTo>
                    <a:pt x="498" y="235"/>
                  </a:lnTo>
                  <a:lnTo>
                    <a:pt x="499" y="234"/>
                  </a:lnTo>
                  <a:lnTo>
                    <a:pt x="500" y="228"/>
                  </a:lnTo>
                  <a:lnTo>
                    <a:pt x="502" y="233"/>
                  </a:lnTo>
                  <a:lnTo>
                    <a:pt x="506" y="238"/>
                  </a:lnTo>
                  <a:lnTo>
                    <a:pt x="507" y="238"/>
                  </a:lnTo>
                  <a:lnTo>
                    <a:pt x="508" y="237"/>
                  </a:lnTo>
                  <a:lnTo>
                    <a:pt x="508" y="229"/>
                  </a:lnTo>
                  <a:lnTo>
                    <a:pt x="508" y="221"/>
                  </a:lnTo>
                  <a:lnTo>
                    <a:pt x="510" y="228"/>
                  </a:lnTo>
                  <a:lnTo>
                    <a:pt x="512" y="234"/>
                  </a:lnTo>
                  <a:lnTo>
                    <a:pt x="513" y="235"/>
                  </a:lnTo>
                  <a:lnTo>
                    <a:pt x="514" y="234"/>
                  </a:lnTo>
                  <a:lnTo>
                    <a:pt x="515" y="223"/>
                  </a:lnTo>
                  <a:lnTo>
                    <a:pt x="515" y="212"/>
                  </a:lnTo>
                  <a:lnTo>
                    <a:pt x="519" y="232"/>
                  </a:lnTo>
                  <a:lnTo>
                    <a:pt x="520" y="233"/>
                  </a:lnTo>
                  <a:lnTo>
                    <a:pt x="521" y="233"/>
                  </a:lnTo>
                  <a:lnTo>
                    <a:pt x="518" y="237"/>
                  </a:lnTo>
                  <a:lnTo>
                    <a:pt x="515" y="239"/>
                  </a:lnTo>
                  <a:lnTo>
                    <a:pt x="512" y="241"/>
                  </a:lnTo>
                  <a:lnTo>
                    <a:pt x="508" y="243"/>
                  </a:lnTo>
                  <a:lnTo>
                    <a:pt x="503" y="243"/>
                  </a:lnTo>
                  <a:lnTo>
                    <a:pt x="498" y="243"/>
                  </a:lnTo>
                  <a:lnTo>
                    <a:pt x="488" y="242"/>
                  </a:lnTo>
                  <a:lnTo>
                    <a:pt x="478" y="240"/>
                  </a:lnTo>
                  <a:lnTo>
                    <a:pt x="467" y="237"/>
                  </a:lnTo>
                  <a:lnTo>
                    <a:pt x="452" y="23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65C4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" name="文本框 13"/>
            <p:cNvSpPr txBox="1"/>
            <p:nvPr/>
          </p:nvSpPr>
          <p:spPr>
            <a:xfrm>
              <a:off x="1344" y="359"/>
              <a:ext cx="4055" cy="82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zh-CN" sz="2800" b="1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lt"/>
                  <a:ea typeface="+mn-ea"/>
                  <a:cs typeface="+mn-cs"/>
                </a:rPr>
                <a:t>拓展延伸</a:t>
              </a:r>
              <a:endParaRPr kumimoji="0" lang="zh-CN" altLang="zh-CN" sz="2800" b="1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1"/>
          <p:cNvPicPr>
            <a:picLocks noChangeAspect="1"/>
          </p:cNvPicPr>
          <p:nvPr/>
        </p:nvPicPr>
        <p:blipFill>
          <a:blip r:embed="rId1"/>
          <a:srcRect b="6421"/>
          <a:stretch>
            <a:fillRect/>
          </a:stretch>
        </p:blipFill>
        <p:spPr>
          <a:xfrm>
            <a:off x="695325" y="838200"/>
            <a:ext cx="10936288" cy="5118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文本框 2"/>
          <p:cNvSpPr txBox="1"/>
          <p:nvPr/>
        </p:nvSpPr>
        <p:spPr>
          <a:xfrm>
            <a:off x="955675" y="1260475"/>
            <a:ext cx="3483610" cy="4291330"/>
          </a:xfrm>
          <a:prstGeom prst="rect">
            <a:avLst/>
          </a:prstGeom>
          <a:noFill/>
          <a:ln w="9525">
            <a:noFill/>
          </a:ln>
        </p:spPr>
        <p:txBody>
          <a:bodyPr wrap="none" lIns="108850" tIns="54425" rIns="108850" bIns="54425" anchor="t" anchorCtr="0">
            <a:spAutoFit/>
          </a:bodyPr>
          <a:p>
            <a:pPr>
              <a:lnSpc>
                <a:spcPct val="17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《秋词》（其一）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自古逢秋悲寂寥，</a:t>
            </a:r>
            <a:endParaRPr lang="zh-CN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我言秋日胜春朝。</a:t>
            </a:r>
            <a:endParaRPr lang="zh-CN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晴空一鹤排云上，</a:t>
            </a:r>
            <a:endParaRPr lang="zh-CN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便引诗情到碧霄。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3" name="标题 87042"/>
          <p:cNvSpPr>
            <a:spLocks noGrp="1"/>
          </p:cNvSpPr>
          <p:nvPr>
            <p:ph type="title" idx="4294967295"/>
          </p:nvPr>
        </p:nvSpPr>
        <p:spPr>
          <a:xfrm>
            <a:off x="766763" y="981075"/>
            <a:ext cx="9886950" cy="1008063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b" anchorCtr="0"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仿写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陋室铭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42" name="内容占位符 87041"/>
          <p:cNvSpPr>
            <a:spLocks noGrp="1"/>
          </p:cNvSpPr>
          <p:nvPr>
            <p:ph idx="4294967295"/>
          </p:nvPr>
        </p:nvSpPr>
        <p:spPr>
          <a:xfrm>
            <a:off x="766763" y="2133600"/>
            <a:ext cx="10872787" cy="252095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提示：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、仿照本文格式（注意押韵）；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、可写学习篇（语文铭，英语铭等）、工作篇、处事篇、交友篇、业余生活篇（上网铭、篮球铭等）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323" name="组合 35"/>
          <p:cNvGrpSpPr/>
          <p:nvPr/>
        </p:nvGrpSpPr>
        <p:grpSpPr>
          <a:xfrm>
            <a:off x="334963" y="188913"/>
            <a:ext cx="3387725" cy="646112"/>
            <a:chOff x="61" y="183"/>
            <a:chExt cx="5338" cy="1017"/>
          </a:xfrm>
        </p:grpSpPr>
        <p:pic>
          <p:nvPicPr>
            <p:cNvPr id="56324" name="图片 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" y="183"/>
              <a:ext cx="1374" cy="10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1344" y="359"/>
              <a:ext cx="4055" cy="823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800" b="1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lt"/>
                  <a:ea typeface="+mn-ea"/>
                  <a:cs typeface="+mn-cs"/>
                </a:rPr>
                <a:t>课后练习</a:t>
              </a:r>
              <a:endParaRPr kumimoji="0" lang="zh-CN" altLang="en-US" sz="2800" b="1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charRg st="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42">
                                            <p:txEl>
                                              <p:charRg st="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42">
                                            <p:txEl>
                                              <p:charRg st="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charRg st="2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2">
                                            <p:txEl>
                                              <p:charRg st="2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2">
                                            <p:txEl>
                                              <p:charRg st="2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88065"/>
          <p:cNvSpPr>
            <a:spLocks noGrp="1"/>
          </p:cNvSpPr>
          <p:nvPr>
            <p:ph type="title" idx="4294967295"/>
          </p:nvPr>
        </p:nvSpPr>
        <p:spPr>
          <a:xfrm>
            <a:off x="695325" y="620713"/>
            <a:ext cx="1343025" cy="649287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文本占位符 88066"/>
          <p:cNvSpPr>
            <a:spLocks noGrp="1"/>
          </p:cNvSpPr>
          <p:nvPr>
            <p:ph idx="4294967295"/>
          </p:nvPr>
        </p:nvSpPr>
        <p:spPr>
          <a:xfrm>
            <a:off x="1054100" y="1412875"/>
            <a:ext cx="10009188" cy="3735388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/>
          <a:p>
            <a:pPr marL="0" indent="0" algn="ctr">
              <a:buNone/>
            </a:pPr>
            <a:r>
              <a:rPr lang="zh-CN" altLang="en-US" sz="32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endParaRPr lang="zh-CN" altLang="en-US" sz="3200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友不在多，知心就行。貌不在美，心仁则灵。斯是好友，唯吾真情。遭难舍身救，遇福共分享。彼此存信任，处事有默契。可以同生死，共患难。无争吵之乱耳，无猜嫉之劳形。战国廉蔺交，盛唐李孟情。好友云：君交如水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347" name="矩形 3"/>
          <p:cNvSpPr/>
          <p:nvPr/>
        </p:nvSpPr>
        <p:spPr>
          <a:xfrm>
            <a:off x="4799013" y="1054100"/>
            <a:ext cx="1804987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交友铭</a:t>
            </a:r>
            <a:r>
              <a:rPr lang="zh-CN" altLang="en-US" sz="36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charRg st="4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文本框 6"/>
          <p:cNvSpPr txBox="1"/>
          <p:nvPr/>
        </p:nvSpPr>
        <p:spPr>
          <a:xfrm>
            <a:off x="187325" y="871538"/>
            <a:ext cx="11277600" cy="84931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试着运用托物言志的写法描写身边的物，表达自己的志向。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pic>
        <p:nvPicPr>
          <p:cNvPr id="41987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66812" y="2133650"/>
            <a:ext cx="6299227" cy="3583570"/>
          </a:xfrm>
          <a:prstGeom prst="roundRect">
            <a:avLst>
              <a:gd name="adj" fmla="val 25895"/>
            </a:avLst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5" name="文本框 1"/>
          <p:cNvSpPr txBox="1"/>
          <p:nvPr/>
        </p:nvSpPr>
        <p:spPr>
          <a:xfrm>
            <a:off x="910590" y="1773238"/>
            <a:ext cx="10225088" cy="33067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 indent="855980">
              <a:lnSpc>
                <a:spcPct val="13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刘禹锡生活在安史之乱以后的中唐时期，他关心社会现实，忧虑国计民生。因参加王叔文的政治革新运动得罪了当朝的权贵，被贬为安徽和州通判。按当时规定，他应住衙门里的三间屋子。可是和州知县见他被贬而来，便多方刁难。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434" name="组合 7"/>
          <p:cNvGrpSpPr/>
          <p:nvPr/>
        </p:nvGrpSpPr>
        <p:grpSpPr>
          <a:xfrm>
            <a:off x="111125" y="87313"/>
            <a:ext cx="3317875" cy="723900"/>
            <a:chOff x="174" y="137"/>
            <a:chExt cx="5225" cy="1141"/>
          </a:xfrm>
        </p:grpSpPr>
        <p:sp>
          <p:nvSpPr>
            <p:cNvPr id="49" name="椭圆 45"/>
            <p:cNvSpPr/>
            <p:nvPr/>
          </p:nvSpPr>
          <p:spPr>
            <a:xfrm>
              <a:off x="174" y="137"/>
              <a:ext cx="992" cy="1042"/>
            </a:xfrm>
            <a:custGeom>
              <a:avLst/>
              <a:gdLst>
                <a:gd name="connsiteX0" fmla="*/ 255458 w 330200"/>
                <a:gd name="connsiteY0" fmla="*/ 96838 h 287338"/>
                <a:gd name="connsiteX1" fmla="*/ 319218 w 330200"/>
                <a:gd name="connsiteY1" fmla="*/ 96838 h 287338"/>
                <a:gd name="connsiteX2" fmla="*/ 327025 w 330200"/>
                <a:gd name="connsiteY2" fmla="*/ 104632 h 287338"/>
                <a:gd name="connsiteX3" fmla="*/ 319218 w 330200"/>
                <a:gd name="connsiteY3" fmla="*/ 111126 h 287338"/>
                <a:gd name="connsiteX4" fmla="*/ 255458 w 330200"/>
                <a:gd name="connsiteY4" fmla="*/ 111126 h 287338"/>
                <a:gd name="connsiteX5" fmla="*/ 247650 w 330200"/>
                <a:gd name="connsiteY5" fmla="*/ 104632 h 287338"/>
                <a:gd name="connsiteX6" fmla="*/ 255458 w 330200"/>
                <a:gd name="connsiteY6" fmla="*/ 96838 h 287338"/>
                <a:gd name="connsiteX7" fmla="*/ 246441 w 330200"/>
                <a:gd name="connsiteY7" fmla="*/ 79375 h 287338"/>
                <a:gd name="connsiteX8" fmla="*/ 317123 w 330200"/>
                <a:gd name="connsiteY8" fmla="*/ 79375 h 287338"/>
                <a:gd name="connsiteX9" fmla="*/ 322263 w 330200"/>
                <a:gd name="connsiteY9" fmla="*/ 84314 h 287338"/>
                <a:gd name="connsiteX10" fmla="*/ 317123 w 330200"/>
                <a:gd name="connsiteY10" fmla="*/ 90488 h 287338"/>
                <a:gd name="connsiteX11" fmla="*/ 246441 w 330200"/>
                <a:gd name="connsiteY11" fmla="*/ 90488 h 287338"/>
                <a:gd name="connsiteX12" fmla="*/ 241300 w 330200"/>
                <a:gd name="connsiteY12" fmla="*/ 84314 h 287338"/>
                <a:gd name="connsiteX13" fmla="*/ 246441 w 330200"/>
                <a:gd name="connsiteY13" fmla="*/ 79375 h 287338"/>
                <a:gd name="connsiteX14" fmla="*/ 247694 w 330200"/>
                <a:gd name="connsiteY14" fmla="*/ 58738 h 287338"/>
                <a:gd name="connsiteX15" fmla="*/ 280944 w 330200"/>
                <a:gd name="connsiteY15" fmla="*/ 58738 h 287338"/>
                <a:gd name="connsiteX16" fmla="*/ 287338 w 330200"/>
                <a:gd name="connsiteY16" fmla="*/ 65088 h 287338"/>
                <a:gd name="connsiteX17" fmla="*/ 280944 w 330200"/>
                <a:gd name="connsiteY17" fmla="*/ 71438 h 287338"/>
                <a:gd name="connsiteX18" fmla="*/ 247694 w 330200"/>
                <a:gd name="connsiteY18" fmla="*/ 71438 h 287338"/>
                <a:gd name="connsiteX19" fmla="*/ 241300 w 330200"/>
                <a:gd name="connsiteY19" fmla="*/ 65088 h 287338"/>
                <a:gd name="connsiteX20" fmla="*/ 247694 w 330200"/>
                <a:gd name="connsiteY20" fmla="*/ 58738 h 287338"/>
                <a:gd name="connsiteX21" fmla="*/ 113506 w 330200"/>
                <a:gd name="connsiteY21" fmla="*/ 0 h 287338"/>
                <a:gd name="connsiteX22" fmla="*/ 154781 w 330200"/>
                <a:gd name="connsiteY22" fmla="*/ 41418 h 287338"/>
                <a:gd name="connsiteX23" fmla="*/ 127694 w 330200"/>
                <a:gd name="connsiteY23" fmla="*/ 78953 h 287338"/>
                <a:gd name="connsiteX24" fmla="*/ 156071 w 330200"/>
                <a:gd name="connsiteY24" fmla="*/ 104840 h 287338"/>
                <a:gd name="connsiteX25" fmla="*/ 196056 w 330200"/>
                <a:gd name="connsiteY25" fmla="*/ 107428 h 287338"/>
                <a:gd name="connsiteX26" fmla="*/ 198636 w 330200"/>
                <a:gd name="connsiteY26" fmla="*/ 107428 h 287338"/>
                <a:gd name="connsiteX27" fmla="*/ 208954 w 330200"/>
                <a:gd name="connsiteY27" fmla="*/ 122960 h 287338"/>
                <a:gd name="connsiteX28" fmla="*/ 206375 w 330200"/>
                <a:gd name="connsiteY28" fmla="*/ 132020 h 287338"/>
                <a:gd name="connsiteX29" fmla="*/ 239911 w 330200"/>
                <a:gd name="connsiteY29" fmla="*/ 132020 h 287338"/>
                <a:gd name="connsiteX30" fmla="*/ 234751 w 330200"/>
                <a:gd name="connsiteY30" fmla="*/ 125549 h 287338"/>
                <a:gd name="connsiteX31" fmla="*/ 242491 w 330200"/>
                <a:gd name="connsiteY31" fmla="*/ 117783 h 287338"/>
                <a:gd name="connsiteX32" fmla="*/ 305693 w 330200"/>
                <a:gd name="connsiteY32" fmla="*/ 117783 h 287338"/>
                <a:gd name="connsiteX33" fmla="*/ 313432 w 330200"/>
                <a:gd name="connsiteY33" fmla="*/ 125549 h 287338"/>
                <a:gd name="connsiteX34" fmla="*/ 308273 w 330200"/>
                <a:gd name="connsiteY34" fmla="*/ 132020 h 287338"/>
                <a:gd name="connsiteX35" fmla="*/ 322461 w 330200"/>
                <a:gd name="connsiteY35" fmla="*/ 132020 h 287338"/>
                <a:gd name="connsiteX36" fmla="*/ 330200 w 330200"/>
                <a:gd name="connsiteY36" fmla="*/ 139786 h 287338"/>
                <a:gd name="connsiteX37" fmla="*/ 322461 w 330200"/>
                <a:gd name="connsiteY37" fmla="*/ 147552 h 287338"/>
                <a:gd name="connsiteX38" fmla="*/ 297954 w 330200"/>
                <a:gd name="connsiteY38" fmla="*/ 147552 h 287338"/>
                <a:gd name="connsiteX39" fmla="*/ 297954 w 330200"/>
                <a:gd name="connsiteY39" fmla="*/ 278278 h 287338"/>
                <a:gd name="connsiteX40" fmla="*/ 290215 w 330200"/>
                <a:gd name="connsiteY40" fmla="*/ 284750 h 287338"/>
                <a:gd name="connsiteX41" fmla="*/ 203795 w 330200"/>
                <a:gd name="connsiteY41" fmla="*/ 284750 h 287338"/>
                <a:gd name="connsiteX42" fmla="*/ 196056 w 330200"/>
                <a:gd name="connsiteY42" fmla="*/ 278278 h 287338"/>
                <a:gd name="connsiteX43" fmla="*/ 196056 w 330200"/>
                <a:gd name="connsiteY43" fmla="*/ 147552 h 287338"/>
                <a:gd name="connsiteX44" fmla="*/ 141883 w 330200"/>
                <a:gd name="connsiteY44" fmla="*/ 147552 h 287338"/>
                <a:gd name="connsiteX45" fmla="*/ 134144 w 330200"/>
                <a:gd name="connsiteY45" fmla="*/ 139786 h 287338"/>
                <a:gd name="connsiteX46" fmla="*/ 135433 w 330200"/>
                <a:gd name="connsiteY46" fmla="*/ 134609 h 287338"/>
                <a:gd name="connsiteX47" fmla="*/ 112216 w 330200"/>
                <a:gd name="connsiteY47" fmla="*/ 115194 h 287338"/>
                <a:gd name="connsiteX48" fmla="*/ 109636 w 330200"/>
                <a:gd name="connsiteY48" fmla="*/ 113900 h 287338"/>
                <a:gd name="connsiteX49" fmla="*/ 108347 w 330200"/>
                <a:gd name="connsiteY49" fmla="*/ 115194 h 287338"/>
                <a:gd name="connsiteX50" fmla="*/ 88999 w 330200"/>
                <a:gd name="connsiteY50" fmla="*/ 165672 h 287338"/>
                <a:gd name="connsiteX51" fmla="*/ 90289 w 330200"/>
                <a:gd name="connsiteY51" fmla="*/ 170850 h 287338"/>
                <a:gd name="connsiteX52" fmla="*/ 95448 w 330200"/>
                <a:gd name="connsiteY52" fmla="*/ 173438 h 287338"/>
                <a:gd name="connsiteX53" fmla="*/ 130274 w 330200"/>
                <a:gd name="connsiteY53" fmla="*/ 173438 h 287338"/>
                <a:gd name="connsiteX54" fmla="*/ 152201 w 330200"/>
                <a:gd name="connsiteY54" fmla="*/ 192853 h 287338"/>
                <a:gd name="connsiteX55" fmla="*/ 163810 w 330200"/>
                <a:gd name="connsiteY55" fmla="*/ 267923 h 287338"/>
                <a:gd name="connsiteX56" fmla="*/ 159940 w 330200"/>
                <a:gd name="connsiteY56" fmla="*/ 280867 h 287338"/>
                <a:gd name="connsiteX57" fmla="*/ 148332 w 330200"/>
                <a:gd name="connsiteY57" fmla="*/ 287338 h 287338"/>
                <a:gd name="connsiteX58" fmla="*/ 131564 w 330200"/>
                <a:gd name="connsiteY58" fmla="*/ 273101 h 287338"/>
                <a:gd name="connsiteX59" fmla="*/ 121245 w 330200"/>
                <a:gd name="connsiteY59" fmla="*/ 216151 h 287338"/>
                <a:gd name="connsiteX60" fmla="*/ 113506 w 330200"/>
                <a:gd name="connsiteY60" fmla="*/ 210974 h 287338"/>
                <a:gd name="connsiteX61" fmla="*/ 91579 w 330200"/>
                <a:gd name="connsiteY61" fmla="*/ 210974 h 287338"/>
                <a:gd name="connsiteX62" fmla="*/ 91579 w 330200"/>
                <a:gd name="connsiteY62" fmla="*/ 278278 h 287338"/>
                <a:gd name="connsiteX63" fmla="*/ 83840 w 330200"/>
                <a:gd name="connsiteY63" fmla="*/ 284750 h 287338"/>
                <a:gd name="connsiteX64" fmla="*/ 19347 w 330200"/>
                <a:gd name="connsiteY64" fmla="*/ 284750 h 287338"/>
                <a:gd name="connsiteX65" fmla="*/ 11608 w 330200"/>
                <a:gd name="connsiteY65" fmla="*/ 278278 h 287338"/>
                <a:gd name="connsiteX66" fmla="*/ 11608 w 330200"/>
                <a:gd name="connsiteY66" fmla="*/ 208385 h 287338"/>
                <a:gd name="connsiteX67" fmla="*/ 0 w 330200"/>
                <a:gd name="connsiteY67" fmla="*/ 119077 h 287338"/>
                <a:gd name="connsiteX68" fmla="*/ 6449 w 330200"/>
                <a:gd name="connsiteY68" fmla="*/ 110017 h 287338"/>
                <a:gd name="connsiteX69" fmla="*/ 15478 w 330200"/>
                <a:gd name="connsiteY69" fmla="*/ 116489 h 287338"/>
                <a:gd name="connsiteX70" fmla="*/ 25797 w 330200"/>
                <a:gd name="connsiteY70" fmla="*/ 196736 h 287338"/>
                <a:gd name="connsiteX71" fmla="*/ 38695 w 330200"/>
                <a:gd name="connsiteY71" fmla="*/ 196736 h 287338"/>
                <a:gd name="connsiteX72" fmla="*/ 36115 w 330200"/>
                <a:gd name="connsiteY72" fmla="*/ 188970 h 287338"/>
                <a:gd name="connsiteX73" fmla="*/ 37405 w 330200"/>
                <a:gd name="connsiteY73" fmla="*/ 181204 h 287338"/>
                <a:gd name="connsiteX74" fmla="*/ 69651 w 330200"/>
                <a:gd name="connsiteY74" fmla="*/ 91897 h 287338"/>
                <a:gd name="connsiteX75" fmla="*/ 87709 w 330200"/>
                <a:gd name="connsiteY75" fmla="*/ 72482 h 287338"/>
                <a:gd name="connsiteX76" fmla="*/ 73521 w 330200"/>
                <a:gd name="connsiteY76" fmla="*/ 41418 h 287338"/>
                <a:gd name="connsiteX77" fmla="*/ 113506 w 330200"/>
                <a:gd name="connsiteY77" fmla="*/ 0 h 2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0200" h="287338">
                  <a:moveTo>
                    <a:pt x="255458" y="96838"/>
                  </a:moveTo>
                  <a:lnTo>
                    <a:pt x="319218" y="96838"/>
                  </a:lnTo>
                  <a:cubicBezTo>
                    <a:pt x="323122" y="96838"/>
                    <a:pt x="327025" y="100735"/>
                    <a:pt x="327025" y="104632"/>
                  </a:cubicBezTo>
                  <a:cubicBezTo>
                    <a:pt x="327025" y="108528"/>
                    <a:pt x="323122" y="111126"/>
                    <a:pt x="319218" y="111126"/>
                  </a:cubicBezTo>
                  <a:cubicBezTo>
                    <a:pt x="319218" y="111126"/>
                    <a:pt x="319218" y="111126"/>
                    <a:pt x="255458" y="111126"/>
                  </a:cubicBezTo>
                  <a:cubicBezTo>
                    <a:pt x="251554" y="111126"/>
                    <a:pt x="247650" y="108528"/>
                    <a:pt x="247650" y="104632"/>
                  </a:cubicBezTo>
                  <a:cubicBezTo>
                    <a:pt x="247650" y="100735"/>
                    <a:pt x="251554" y="96838"/>
                    <a:pt x="255458" y="96838"/>
                  </a:cubicBezTo>
                  <a:close/>
                  <a:moveTo>
                    <a:pt x="246441" y="79375"/>
                  </a:moveTo>
                  <a:cubicBezTo>
                    <a:pt x="246441" y="79375"/>
                    <a:pt x="246441" y="79375"/>
                    <a:pt x="317123" y="79375"/>
                  </a:cubicBezTo>
                  <a:cubicBezTo>
                    <a:pt x="319693" y="79375"/>
                    <a:pt x="322263" y="81845"/>
                    <a:pt x="322263" y="84314"/>
                  </a:cubicBezTo>
                  <a:cubicBezTo>
                    <a:pt x="322263" y="88019"/>
                    <a:pt x="319693" y="90488"/>
                    <a:pt x="317123" y="90488"/>
                  </a:cubicBezTo>
                  <a:cubicBezTo>
                    <a:pt x="317123" y="90488"/>
                    <a:pt x="317123" y="90488"/>
                    <a:pt x="246441" y="90488"/>
                  </a:cubicBezTo>
                  <a:cubicBezTo>
                    <a:pt x="243871" y="90488"/>
                    <a:pt x="241300" y="88019"/>
                    <a:pt x="241300" y="84314"/>
                  </a:cubicBezTo>
                  <a:cubicBezTo>
                    <a:pt x="241300" y="81845"/>
                    <a:pt x="243871" y="79375"/>
                    <a:pt x="246441" y="79375"/>
                  </a:cubicBezTo>
                  <a:close/>
                  <a:moveTo>
                    <a:pt x="247694" y="58738"/>
                  </a:moveTo>
                  <a:cubicBezTo>
                    <a:pt x="247694" y="58738"/>
                    <a:pt x="247694" y="58738"/>
                    <a:pt x="280944" y="58738"/>
                  </a:cubicBezTo>
                  <a:cubicBezTo>
                    <a:pt x="284781" y="58738"/>
                    <a:pt x="287338" y="62548"/>
                    <a:pt x="287338" y="65088"/>
                  </a:cubicBezTo>
                  <a:cubicBezTo>
                    <a:pt x="287338" y="68898"/>
                    <a:pt x="284781" y="71438"/>
                    <a:pt x="280944" y="71438"/>
                  </a:cubicBezTo>
                  <a:cubicBezTo>
                    <a:pt x="280944" y="71438"/>
                    <a:pt x="280944" y="71438"/>
                    <a:pt x="247694" y="71438"/>
                  </a:cubicBezTo>
                  <a:cubicBezTo>
                    <a:pt x="243858" y="71438"/>
                    <a:pt x="241300" y="68898"/>
                    <a:pt x="241300" y="65088"/>
                  </a:cubicBezTo>
                  <a:cubicBezTo>
                    <a:pt x="241300" y="62548"/>
                    <a:pt x="243858" y="58738"/>
                    <a:pt x="247694" y="58738"/>
                  </a:cubicBezTo>
                  <a:close/>
                  <a:moveTo>
                    <a:pt x="113506" y="0"/>
                  </a:moveTo>
                  <a:cubicBezTo>
                    <a:pt x="136723" y="0"/>
                    <a:pt x="154781" y="18120"/>
                    <a:pt x="154781" y="41418"/>
                  </a:cubicBezTo>
                  <a:cubicBezTo>
                    <a:pt x="154781" y="58244"/>
                    <a:pt x="143172" y="73776"/>
                    <a:pt x="127694" y="78953"/>
                  </a:cubicBezTo>
                  <a:cubicBezTo>
                    <a:pt x="156071" y="104840"/>
                    <a:pt x="156071" y="104840"/>
                    <a:pt x="156071" y="104840"/>
                  </a:cubicBezTo>
                  <a:cubicBezTo>
                    <a:pt x="196056" y="107428"/>
                    <a:pt x="196056" y="107428"/>
                    <a:pt x="196056" y="107428"/>
                  </a:cubicBezTo>
                  <a:cubicBezTo>
                    <a:pt x="197346" y="107428"/>
                    <a:pt x="197346" y="107428"/>
                    <a:pt x="198636" y="107428"/>
                  </a:cubicBezTo>
                  <a:cubicBezTo>
                    <a:pt x="205085" y="110017"/>
                    <a:pt x="208954" y="116489"/>
                    <a:pt x="208954" y="122960"/>
                  </a:cubicBezTo>
                  <a:cubicBezTo>
                    <a:pt x="208954" y="126843"/>
                    <a:pt x="207665" y="129432"/>
                    <a:pt x="206375" y="132020"/>
                  </a:cubicBezTo>
                  <a:cubicBezTo>
                    <a:pt x="239911" y="132020"/>
                    <a:pt x="239911" y="132020"/>
                    <a:pt x="239911" y="132020"/>
                  </a:cubicBezTo>
                  <a:cubicBezTo>
                    <a:pt x="237331" y="130726"/>
                    <a:pt x="234751" y="128137"/>
                    <a:pt x="234751" y="125549"/>
                  </a:cubicBezTo>
                  <a:cubicBezTo>
                    <a:pt x="234751" y="120371"/>
                    <a:pt x="238621" y="117783"/>
                    <a:pt x="242491" y="117783"/>
                  </a:cubicBezTo>
                  <a:cubicBezTo>
                    <a:pt x="305693" y="117783"/>
                    <a:pt x="305693" y="117783"/>
                    <a:pt x="305693" y="117783"/>
                  </a:cubicBezTo>
                  <a:cubicBezTo>
                    <a:pt x="309563" y="117783"/>
                    <a:pt x="313432" y="120371"/>
                    <a:pt x="313432" y="125549"/>
                  </a:cubicBezTo>
                  <a:cubicBezTo>
                    <a:pt x="313432" y="128137"/>
                    <a:pt x="310853" y="130726"/>
                    <a:pt x="308273" y="132020"/>
                  </a:cubicBezTo>
                  <a:cubicBezTo>
                    <a:pt x="322461" y="132020"/>
                    <a:pt x="322461" y="132020"/>
                    <a:pt x="322461" y="132020"/>
                  </a:cubicBezTo>
                  <a:cubicBezTo>
                    <a:pt x="326331" y="132020"/>
                    <a:pt x="330200" y="135903"/>
                    <a:pt x="330200" y="139786"/>
                  </a:cubicBezTo>
                  <a:cubicBezTo>
                    <a:pt x="330200" y="143669"/>
                    <a:pt x="326331" y="147552"/>
                    <a:pt x="322461" y="147552"/>
                  </a:cubicBezTo>
                  <a:cubicBezTo>
                    <a:pt x="297954" y="147552"/>
                    <a:pt x="297954" y="147552"/>
                    <a:pt x="297954" y="147552"/>
                  </a:cubicBezTo>
                  <a:cubicBezTo>
                    <a:pt x="297954" y="278278"/>
                    <a:pt x="297954" y="278278"/>
                    <a:pt x="297954" y="278278"/>
                  </a:cubicBezTo>
                  <a:cubicBezTo>
                    <a:pt x="297954" y="282161"/>
                    <a:pt x="294085" y="284750"/>
                    <a:pt x="290215" y="284750"/>
                  </a:cubicBezTo>
                  <a:cubicBezTo>
                    <a:pt x="203795" y="284750"/>
                    <a:pt x="203795" y="284750"/>
                    <a:pt x="203795" y="284750"/>
                  </a:cubicBezTo>
                  <a:cubicBezTo>
                    <a:pt x="198636" y="284750"/>
                    <a:pt x="196056" y="282161"/>
                    <a:pt x="196056" y="278278"/>
                  </a:cubicBezTo>
                  <a:cubicBezTo>
                    <a:pt x="196056" y="147552"/>
                    <a:pt x="196056" y="147552"/>
                    <a:pt x="196056" y="147552"/>
                  </a:cubicBezTo>
                  <a:cubicBezTo>
                    <a:pt x="141883" y="147552"/>
                    <a:pt x="141883" y="147552"/>
                    <a:pt x="141883" y="147552"/>
                  </a:cubicBezTo>
                  <a:cubicBezTo>
                    <a:pt x="136723" y="147552"/>
                    <a:pt x="134144" y="143669"/>
                    <a:pt x="134144" y="139786"/>
                  </a:cubicBezTo>
                  <a:cubicBezTo>
                    <a:pt x="134144" y="138492"/>
                    <a:pt x="134144" y="135903"/>
                    <a:pt x="135433" y="134609"/>
                  </a:cubicBezTo>
                  <a:cubicBezTo>
                    <a:pt x="112216" y="115194"/>
                    <a:pt x="112216" y="115194"/>
                    <a:pt x="112216" y="115194"/>
                  </a:cubicBezTo>
                  <a:cubicBezTo>
                    <a:pt x="110926" y="113900"/>
                    <a:pt x="110926" y="113900"/>
                    <a:pt x="109636" y="113900"/>
                  </a:cubicBezTo>
                  <a:cubicBezTo>
                    <a:pt x="109636" y="113900"/>
                    <a:pt x="108347" y="113900"/>
                    <a:pt x="108347" y="115194"/>
                  </a:cubicBezTo>
                  <a:cubicBezTo>
                    <a:pt x="88999" y="165672"/>
                    <a:pt x="88999" y="165672"/>
                    <a:pt x="88999" y="165672"/>
                  </a:cubicBezTo>
                  <a:cubicBezTo>
                    <a:pt x="88999" y="166967"/>
                    <a:pt x="88999" y="169555"/>
                    <a:pt x="90289" y="170850"/>
                  </a:cubicBezTo>
                  <a:cubicBezTo>
                    <a:pt x="91579" y="173438"/>
                    <a:pt x="94158" y="173438"/>
                    <a:pt x="95448" y="173438"/>
                  </a:cubicBezTo>
                  <a:cubicBezTo>
                    <a:pt x="130274" y="173438"/>
                    <a:pt x="130274" y="173438"/>
                    <a:pt x="130274" y="173438"/>
                  </a:cubicBezTo>
                  <a:cubicBezTo>
                    <a:pt x="140593" y="173438"/>
                    <a:pt x="150911" y="182499"/>
                    <a:pt x="152201" y="192853"/>
                  </a:cubicBezTo>
                  <a:cubicBezTo>
                    <a:pt x="163810" y="267923"/>
                    <a:pt x="163810" y="267923"/>
                    <a:pt x="163810" y="267923"/>
                  </a:cubicBezTo>
                  <a:cubicBezTo>
                    <a:pt x="165100" y="273101"/>
                    <a:pt x="163810" y="276984"/>
                    <a:pt x="159940" y="280867"/>
                  </a:cubicBezTo>
                  <a:cubicBezTo>
                    <a:pt x="157361" y="284750"/>
                    <a:pt x="152201" y="287338"/>
                    <a:pt x="148332" y="287338"/>
                  </a:cubicBezTo>
                  <a:cubicBezTo>
                    <a:pt x="139303" y="287338"/>
                    <a:pt x="132854" y="280867"/>
                    <a:pt x="131564" y="273101"/>
                  </a:cubicBezTo>
                  <a:cubicBezTo>
                    <a:pt x="121245" y="216151"/>
                    <a:pt x="121245" y="216151"/>
                    <a:pt x="121245" y="216151"/>
                  </a:cubicBezTo>
                  <a:cubicBezTo>
                    <a:pt x="119955" y="213562"/>
                    <a:pt x="117376" y="210974"/>
                    <a:pt x="113506" y="210974"/>
                  </a:cubicBezTo>
                  <a:cubicBezTo>
                    <a:pt x="91579" y="210974"/>
                    <a:pt x="91579" y="210974"/>
                    <a:pt x="91579" y="210974"/>
                  </a:cubicBezTo>
                  <a:cubicBezTo>
                    <a:pt x="91579" y="278278"/>
                    <a:pt x="91579" y="278278"/>
                    <a:pt x="91579" y="278278"/>
                  </a:cubicBezTo>
                  <a:cubicBezTo>
                    <a:pt x="91579" y="282161"/>
                    <a:pt x="87709" y="284750"/>
                    <a:pt x="83840" y="284750"/>
                  </a:cubicBezTo>
                  <a:cubicBezTo>
                    <a:pt x="19347" y="284750"/>
                    <a:pt x="19347" y="284750"/>
                    <a:pt x="19347" y="284750"/>
                  </a:cubicBezTo>
                  <a:cubicBezTo>
                    <a:pt x="15478" y="284750"/>
                    <a:pt x="11608" y="282161"/>
                    <a:pt x="11608" y="278278"/>
                  </a:cubicBezTo>
                  <a:cubicBezTo>
                    <a:pt x="11608" y="208385"/>
                    <a:pt x="11608" y="208385"/>
                    <a:pt x="11608" y="208385"/>
                  </a:cubicBezTo>
                  <a:cubicBezTo>
                    <a:pt x="0" y="119077"/>
                    <a:pt x="0" y="119077"/>
                    <a:pt x="0" y="119077"/>
                  </a:cubicBezTo>
                  <a:cubicBezTo>
                    <a:pt x="0" y="113900"/>
                    <a:pt x="2579" y="110017"/>
                    <a:pt x="6449" y="110017"/>
                  </a:cubicBezTo>
                  <a:cubicBezTo>
                    <a:pt x="10319" y="110017"/>
                    <a:pt x="14188" y="112606"/>
                    <a:pt x="15478" y="116489"/>
                  </a:cubicBezTo>
                  <a:cubicBezTo>
                    <a:pt x="25797" y="196736"/>
                    <a:pt x="25797" y="196736"/>
                    <a:pt x="25797" y="196736"/>
                  </a:cubicBezTo>
                  <a:cubicBezTo>
                    <a:pt x="38695" y="196736"/>
                    <a:pt x="38695" y="196736"/>
                    <a:pt x="38695" y="196736"/>
                  </a:cubicBezTo>
                  <a:cubicBezTo>
                    <a:pt x="37405" y="194147"/>
                    <a:pt x="36115" y="191559"/>
                    <a:pt x="36115" y="188970"/>
                  </a:cubicBezTo>
                  <a:cubicBezTo>
                    <a:pt x="36115" y="186382"/>
                    <a:pt x="37405" y="183793"/>
                    <a:pt x="37405" y="181204"/>
                  </a:cubicBezTo>
                  <a:cubicBezTo>
                    <a:pt x="69651" y="91897"/>
                    <a:pt x="69651" y="91897"/>
                    <a:pt x="69651" y="91897"/>
                  </a:cubicBezTo>
                  <a:cubicBezTo>
                    <a:pt x="72231" y="82836"/>
                    <a:pt x="79970" y="75070"/>
                    <a:pt x="87709" y="72482"/>
                  </a:cubicBezTo>
                  <a:cubicBezTo>
                    <a:pt x="78680" y="64716"/>
                    <a:pt x="73521" y="53067"/>
                    <a:pt x="73521" y="41418"/>
                  </a:cubicBezTo>
                  <a:cubicBezTo>
                    <a:pt x="73521" y="18120"/>
                    <a:pt x="91579" y="0"/>
                    <a:pt x="113506" y="0"/>
                  </a:cubicBezTo>
                  <a:close/>
                </a:path>
              </a:pathLst>
            </a:custGeom>
            <a:solidFill>
              <a:srgbClr val="65C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/>
              <a:endParaRPr lang="zh-CN" altLang="en-US" strike="noStrike" noProof="1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344" y="359"/>
              <a:ext cx="4055" cy="9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eaLnBrk="0" hangingPunct="0">
                <a:buClrTx/>
                <a:buSzTx/>
              </a:pPr>
              <a:r>
                <a:rPr kumimoji="0" lang="zh-CN" altLang="en-US" sz="3200" b="1" kern="1200" cap="none" spc="0" normalizeH="0" baseline="0" noProof="1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写作背景</a:t>
              </a:r>
              <a:endParaRPr kumimoji="0" lang="zh-CN" altLang="en-US" sz="3200" b="1" kern="1200" cap="none" spc="0" normalizeH="0" baseline="0" noProof="1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975" y="2384425"/>
            <a:ext cx="1730375" cy="24860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384425"/>
            <a:ext cx="1741488" cy="24685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-425"/>
          <a:stretch>
            <a:fillRect/>
          </a:stretch>
        </p:blipFill>
        <p:spPr>
          <a:xfrm>
            <a:off x="9932988" y="2290763"/>
            <a:ext cx="1852613" cy="25368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0420" name="文本框 7"/>
          <p:cNvSpPr txBox="1"/>
          <p:nvPr/>
        </p:nvSpPr>
        <p:spPr>
          <a:xfrm>
            <a:off x="498475" y="1447800"/>
            <a:ext cx="58991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同步课时练习（含夹卷、夹册）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21" name="文本框 8"/>
          <p:cNvSpPr txBox="1"/>
          <p:nvPr/>
        </p:nvSpPr>
        <p:spPr>
          <a:xfrm>
            <a:off x="7011988" y="1447800"/>
            <a:ext cx="18161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同步试卷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22" name="文本框 9"/>
          <p:cNvSpPr txBox="1"/>
          <p:nvPr/>
        </p:nvSpPr>
        <p:spPr>
          <a:xfrm>
            <a:off x="9971088" y="1447800"/>
            <a:ext cx="18161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假期作业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5875" y="5086350"/>
            <a:ext cx="12206288" cy="1768475"/>
          </a:xfrm>
          <a:prstGeom prst="rect">
            <a:avLst/>
          </a:prstGeom>
          <a:solidFill>
            <a:srgbClr val="74D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0" strike="noStrike" noProof="1"/>
          </a:p>
        </p:txBody>
      </p:sp>
      <p:sp>
        <p:nvSpPr>
          <p:cNvPr id="60424" name="文本框 17"/>
          <p:cNvSpPr txBox="1"/>
          <p:nvPr/>
        </p:nvSpPr>
        <p:spPr>
          <a:xfrm>
            <a:off x="4222750" y="5432425"/>
            <a:ext cx="3744913" cy="9525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sz="2800" b="1">
                <a:latin typeface="等线 Light" panose="02010600030101010101" charset="-122"/>
                <a:ea typeface="等线 Light" panose="02010600030101010101" charset="-122"/>
              </a:rPr>
              <a:t>更多精品资源下载网址</a:t>
            </a:r>
            <a:endParaRPr lang="zh-CN" altLang="en-US" sz="2800" b="1">
              <a:latin typeface="等线 Light" panose="02010600030101010101" charset="-122"/>
              <a:ea typeface="等线 Light" panose="02010600030101010101" charset="-122"/>
            </a:endParaRPr>
          </a:p>
          <a:p>
            <a:pPr algn="ctr" eaLnBrk="0" hangingPunct="0"/>
            <a:r>
              <a:rPr lang="en-US" altLang="zh-CN" sz="2800" b="1">
                <a:latin typeface="等线 Light" panose="02010600030101010101" charset="-122"/>
                <a:ea typeface="等线 Light" panose="02010600030101010101" charset="-122"/>
              </a:rPr>
              <a:t>www.youyi100.com</a:t>
            </a:r>
            <a:endParaRPr lang="en-US" altLang="zh-CN" sz="2800" b="1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60425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163" y="2384425"/>
            <a:ext cx="3359150" cy="23479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Freeform 23"/>
          <p:cNvSpPr/>
          <p:nvPr/>
        </p:nvSpPr>
        <p:spPr>
          <a:xfrm rot="-1920000">
            <a:off x="417513" y="538163"/>
            <a:ext cx="1847850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66" name="Freeform 23"/>
          <p:cNvSpPr/>
          <p:nvPr/>
        </p:nvSpPr>
        <p:spPr>
          <a:xfrm rot="-1920000">
            <a:off x="2794000" y="538163"/>
            <a:ext cx="1847850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67" name="Freeform 23"/>
          <p:cNvSpPr/>
          <p:nvPr/>
        </p:nvSpPr>
        <p:spPr>
          <a:xfrm rot="-1920000">
            <a:off x="5170488" y="538163"/>
            <a:ext cx="1847850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68" name="Freeform 23"/>
          <p:cNvSpPr/>
          <p:nvPr/>
        </p:nvSpPr>
        <p:spPr>
          <a:xfrm rot="-1920000">
            <a:off x="7545388" y="538163"/>
            <a:ext cx="1849437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69" name="Freeform 23"/>
          <p:cNvSpPr/>
          <p:nvPr/>
        </p:nvSpPr>
        <p:spPr>
          <a:xfrm rot="-1920000">
            <a:off x="419100" y="1041400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0" name="Freeform 23"/>
          <p:cNvSpPr/>
          <p:nvPr/>
        </p:nvSpPr>
        <p:spPr>
          <a:xfrm rot="-1920000">
            <a:off x="2795588" y="1041400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1" name="Freeform 23"/>
          <p:cNvSpPr/>
          <p:nvPr/>
        </p:nvSpPr>
        <p:spPr>
          <a:xfrm rot="-1920000">
            <a:off x="5172075" y="1041400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2" name="Freeform 23"/>
          <p:cNvSpPr/>
          <p:nvPr/>
        </p:nvSpPr>
        <p:spPr>
          <a:xfrm rot="-1920000">
            <a:off x="7548563" y="1041400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3" name="Freeform 23"/>
          <p:cNvSpPr/>
          <p:nvPr/>
        </p:nvSpPr>
        <p:spPr>
          <a:xfrm rot="-1920000">
            <a:off x="420688" y="1546225"/>
            <a:ext cx="1849437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4" name="Freeform 23"/>
          <p:cNvSpPr/>
          <p:nvPr/>
        </p:nvSpPr>
        <p:spPr>
          <a:xfrm rot="-1920000">
            <a:off x="2797175" y="1546225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5" name="Freeform 23"/>
          <p:cNvSpPr/>
          <p:nvPr/>
        </p:nvSpPr>
        <p:spPr>
          <a:xfrm rot="-1920000">
            <a:off x="5173663" y="1546225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6" name="Freeform 23"/>
          <p:cNvSpPr/>
          <p:nvPr/>
        </p:nvSpPr>
        <p:spPr>
          <a:xfrm rot="-1920000">
            <a:off x="7550150" y="1546225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7" name="Freeform 23"/>
          <p:cNvSpPr/>
          <p:nvPr/>
        </p:nvSpPr>
        <p:spPr>
          <a:xfrm rot="-1920000">
            <a:off x="9926638" y="1546225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8" name="Freeform 23"/>
          <p:cNvSpPr/>
          <p:nvPr/>
        </p:nvSpPr>
        <p:spPr>
          <a:xfrm rot="-1920000">
            <a:off x="423863" y="2049463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9" name="Freeform 23"/>
          <p:cNvSpPr/>
          <p:nvPr/>
        </p:nvSpPr>
        <p:spPr>
          <a:xfrm rot="-1920000">
            <a:off x="2798763" y="2049463"/>
            <a:ext cx="1849437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80" name="Freeform 23"/>
          <p:cNvSpPr/>
          <p:nvPr/>
        </p:nvSpPr>
        <p:spPr>
          <a:xfrm rot="-1920000">
            <a:off x="5175250" y="2049463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81" name="Freeform 23"/>
          <p:cNvSpPr/>
          <p:nvPr/>
        </p:nvSpPr>
        <p:spPr>
          <a:xfrm rot="-1920000">
            <a:off x="7551738" y="2049463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82" name="Freeform 23"/>
          <p:cNvSpPr/>
          <p:nvPr/>
        </p:nvSpPr>
        <p:spPr>
          <a:xfrm rot="-1920000">
            <a:off x="9928225" y="2049463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83" name="Freeform 23"/>
          <p:cNvSpPr/>
          <p:nvPr/>
        </p:nvSpPr>
        <p:spPr>
          <a:xfrm rot="-1920000">
            <a:off x="425450" y="2554288"/>
            <a:ext cx="1847850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84" name="Freeform 23"/>
          <p:cNvSpPr/>
          <p:nvPr/>
        </p:nvSpPr>
        <p:spPr>
          <a:xfrm rot="-1920000">
            <a:off x="2801938" y="2554288"/>
            <a:ext cx="1847850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85" name="Freeform 23"/>
          <p:cNvSpPr/>
          <p:nvPr/>
        </p:nvSpPr>
        <p:spPr>
          <a:xfrm rot="-1920000">
            <a:off x="5178425" y="2554288"/>
            <a:ext cx="1847850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86" name="Freeform 23"/>
          <p:cNvSpPr/>
          <p:nvPr/>
        </p:nvSpPr>
        <p:spPr>
          <a:xfrm rot="-1920000">
            <a:off x="7553325" y="2554288"/>
            <a:ext cx="1849438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87" name="Freeform 23"/>
          <p:cNvSpPr/>
          <p:nvPr/>
        </p:nvSpPr>
        <p:spPr>
          <a:xfrm rot="-1920000">
            <a:off x="9929813" y="2554288"/>
            <a:ext cx="1847850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88" name="Freeform 23"/>
          <p:cNvSpPr/>
          <p:nvPr/>
        </p:nvSpPr>
        <p:spPr>
          <a:xfrm rot="-1920000">
            <a:off x="427038" y="3057525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89" name="Freeform 23"/>
          <p:cNvSpPr/>
          <p:nvPr/>
        </p:nvSpPr>
        <p:spPr>
          <a:xfrm rot="-1920000">
            <a:off x="2803525" y="3057525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90" name="Freeform 23"/>
          <p:cNvSpPr/>
          <p:nvPr/>
        </p:nvSpPr>
        <p:spPr>
          <a:xfrm rot="-1920000">
            <a:off x="5180013" y="3057525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91" name="Freeform 23"/>
          <p:cNvSpPr/>
          <p:nvPr/>
        </p:nvSpPr>
        <p:spPr>
          <a:xfrm rot="-1920000">
            <a:off x="7556500" y="3057525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92" name="Freeform 23"/>
          <p:cNvSpPr/>
          <p:nvPr/>
        </p:nvSpPr>
        <p:spPr>
          <a:xfrm rot="-1920000">
            <a:off x="9931400" y="3057525"/>
            <a:ext cx="1849438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93" name="Freeform 23"/>
          <p:cNvSpPr/>
          <p:nvPr/>
        </p:nvSpPr>
        <p:spPr>
          <a:xfrm rot="-1920000">
            <a:off x="428625" y="3562350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94" name="Freeform 23"/>
          <p:cNvSpPr/>
          <p:nvPr/>
        </p:nvSpPr>
        <p:spPr>
          <a:xfrm rot="-1920000">
            <a:off x="2805113" y="3562350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95" name="Freeform 23"/>
          <p:cNvSpPr/>
          <p:nvPr/>
        </p:nvSpPr>
        <p:spPr>
          <a:xfrm rot="-1920000">
            <a:off x="5181600" y="3562350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96" name="Freeform 23"/>
          <p:cNvSpPr/>
          <p:nvPr/>
        </p:nvSpPr>
        <p:spPr>
          <a:xfrm rot="-1920000">
            <a:off x="7558088" y="3562350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97" name="Freeform 23"/>
          <p:cNvSpPr/>
          <p:nvPr/>
        </p:nvSpPr>
        <p:spPr>
          <a:xfrm rot="-1920000">
            <a:off x="9934575" y="3562350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98" name="Freeform 23"/>
          <p:cNvSpPr/>
          <p:nvPr/>
        </p:nvSpPr>
        <p:spPr>
          <a:xfrm rot="-1920000">
            <a:off x="431800" y="4065588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99" name="Freeform 23"/>
          <p:cNvSpPr/>
          <p:nvPr/>
        </p:nvSpPr>
        <p:spPr>
          <a:xfrm rot="-1920000">
            <a:off x="2806700" y="4065588"/>
            <a:ext cx="1849438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00" name="Freeform 23"/>
          <p:cNvSpPr/>
          <p:nvPr/>
        </p:nvSpPr>
        <p:spPr>
          <a:xfrm rot="-1920000">
            <a:off x="5183188" y="4065588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01" name="Freeform 23"/>
          <p:cNvSpPr/>
          <p:nvPr/>
        </p:nvSpPr>
        <p:spPr>
          <a:xfrm rot="-1920000">
            <a:off x="7559675" y="4065588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02" name="Freeform 23"/>
          <p:cNvSpPr/>
          <p:nvPr/>
        </p:nvSpPr>
        <p:spPr>
          <a:xfrm rot="-1920000">
            <a:off x="9936163" y="4065588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03" name="Freeform 23"/>
          <p:cNvSpPr/>
          <p:nvPr/>
        </p:nvSpPr>
        <p:spPr>
          <a:xfrm rot="-1920000">
            <a:off x="433388" y="4570413"/>
            <a:ext cx="1847850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04" name="Freeform 23"/>
          <p:cNvSpPr/>
          <p:nvPr/>
        </p:nvSpPr>
        <p:spPr>
          <a:xfrm rot="-1920000">
            <a:off x="2809875" y="4570413"/>
            <a:ext cx="1847850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05" name="Freeform 23"/>
          <p:cNvSpPr/>
          <p:nvPr/>
        </p:nvSpPr>
        <p:spPr>
          <a:xfrm rot="-1920000">
            <a:off x="5184775" y="4570413"/>
            <a:ext cx="1849438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06" name="Freeform 23"/>
          <p:cNvSpPr/>
          <p:nvPr/>
        </p:nvSpPr>
        <p:spPr>
          <a:xfrm rot="-1920000">
            <a:off x="7561263" y="4570413"/>
            <a:ext cx="1847850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07" name="Freeform 23"/>
          <p:cNvSpPr/>
          <p:nvPr/>
        </p:nvSpPr>
        <p:spPr>
          <a:xfrm rot="-1920000">
            <a:off x="9937750" y="4570413"/>
            <a:ext cx="1847850" cy="214312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08" name="Freeform 23"/>
          <p:cNvSpPr/>
          <p:nvPr/>
        </p:nvSpPr>
        <p:spPr>
          <a:xfrm rot="-1920000">
            <a:off x="434975" y="5073650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09" name="Freeform 23"/>
          <p:cNvSpPr/>
          <p:nvPr/>
        </p:nvSpPr>
        <p:spPr>
          <a:xfrm rot="-1920000">
            <a:off x="2811463" y="5073650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10" name="Freeform 23"/>
          <p:cNvSpPr/>
          <p:nvPr/>
        </p:nvSpPr>
        <p:spPr>
          <a:xfrm rot="-1920000">
            <a:off x="5187950" y="5073650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11" name="Freeform 23"/>
          <p:cNvSpPr/>
          <p:nvPr/>
        </p:nvSpPr>
        <p:spPr>
          <a:xfrm rot="-1920000">
            <a:off x="7564438" y="5073650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12" name="Freeform 23"/>
          <p:cNvSpPr/>
          <p:nvPr/>
        </p:nvSpPr>
        <p:spPr>
          <a:xfrm rot="-1920000">
            <a:off x="9939338" y="5073650"/>
            <a:ext cx="1849437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13" name="Freeform 23"/>
          <p:cNvSpPr/>
          <p:nvPr/>
        </p:nvSpPr>
        <p:spPr>
          <a:xfrm rot="-1920000">
            <a:off x="436563" y="5578475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14" name="Freeform 23"/>
          <p:cNvSpPr/>
          <p:nvPr/>
        </p:nvSpPr>
        <p:spPr>
          <a:xfrm rot="-1920000">
            <a:off x="2813050" y="5578475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15" name="Freeform 23"/>
          <p:cNvSpPr/>
          <p:nvPr/>
        </p:nvSpPr>
        <p:spPr>
          <a:xfrm rot="-1920000">
            <a:off x="5189538" y="5578475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16" name="Freeform 23"/>
          <p:cNvSpPr/>
          <p:nvPr/>
        </p:nvSpPr>
        <p:spPr>
          <a:xfrm rot="-1920000">
            <a:off x="7566025" y="5578475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17" name="Freeform 23"/>
          <p:cNvSpPr/>
          <p:nvPr/>
        </p:nvSpPr>
        <p:spPr>
          <a:xfrm rot="-1920000">
            <a:off x="9942513" y="5578475"/>
            <a:ext cx="1847850" cy="214313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18" name="Freeform 23"/>
          <p:cNvSpPr/>
          <p:nvPr/>
        </p:nvSpPr>
        <p:spPr>
          <a:xfrm rot="-1920000">
            <a:off x="438150" y="6081713"/>
            <a:ext cx="1849438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19" name="Freeform 23"/>
          <p:cNvSpPr/>
          <p:nvPr/>
        </p:nvSpPr>
        <p:spPr>
          <a:xfrm rot="-1920000">
            <a:off x="2814638" y="6081713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20" name="Freeform 23"/>
          <p:cNvSpPr/>
          <p:nvPr/>
        </p:nvSpPr>
        <p:spPr>
          <a:xfrm rot="-1920000">
            <a:off x="5191125" y="6081713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21" name="Freeform 23"/>
          <p:cNvSpPr/>
          <p:nvPr/>
        </p:nvSpPr>
        <p:spPr>
          <a:xfrm rot="-1920000">
            <a:off x="7567613" y="6081713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22" name="Freeform 23"/>
          <p:cNvSpPr/>
          <p:nvPr/>
        </p:nvSpPr>
        <p:spPr>
          <a:xfrm rot="-1920000">
            <a:off x="9944100" y="6081713"/>
            <a:ext cx="1847850" cy="215900"/>
          </a:xfrm>
          <a:custGeom>
            <a:avLst/>
            <a:gdLst/>
            <a:ahLst/>
            <a:cxnLst>
              <a:cxn ang="0">
                <a:pos x="1407547" y="154212"/>
              </a:cxn>
              <a:cxn ang="0">
                <a:pos x="498193" y="167114"/>
              </a:cxn>
              <a:cxn ang="0">
                <a:pos x="1587017" y="79256"/>
              </a:cxn>
              <a:cxn ang="0">
                <a:pos x="1608625" y="62667"/>
              </a:cxn>
              <a:cxn ang="0">
                <a:pos x="721480" y="149911"/>
              </a:cxn>
              <a:cxn ang="0">
                <a:pos x="919557" y="62667"/>
              </a:cxn>
              <a:cxn ang="0">
                <a:pos x="962774" y="65125"/>
              </a:cxn>
              <a:cxn ang="0">
                <a:pos x="975379" y="69426"/>
              </a:cxn>
              <a:cxn ang="0">
                <a:pos x="882343" y="194147"/>
              </a:cxn>
              <a:cxn ang="0">
                <a:pos x="892547" y="79870"/>
              </a:cxn>
              <a:cxn ang="0">
                <a:pos x="793508" y="129022"/>
              </a:cxn>
              <a:cxn ang="0">
                <a:pos x="819918" y="62667"/>
              </a:cxn>
              <a:cxn ang="0">
                <a:pos x="870938" y="149911"/>
              </a:cxn>
              <a:cxn ang="0">
                <a:pos x="786305" y="162199"/>
              </a:cxn>
              <a:cxn ang="0">
                <a:pos x="757494" y="58367"/>
              </a:cxn>
              <a:cxn ang="0">
                <a:pos x="567220" y="82942"/>
              </a:cxn>
              <a:cxn ang="0">
                <a:pos x="607436" y="58367"/>
              </a:cxn>
              <a:cxn ang="0">
                <a:pos x="567820" y="207049"/>
              </a:cxn>
              <a:cxn ang="0">
                <a:pos x="560618" y="195376"/>
              </a:cxn>
              <a:cxn ang="0">
                <a:pos x="528205" y="62667"/>
              </a:cxn>
              <a:cxn ang="0">
                <a:pos x="361940" y="78642"/>
              </a:cxn>
              <a:cxn ang="0">
                <a:pos x="433368" y="58367"/>
              </a:cxn>
              <a:cxn ang="0">
                <a:pos x="467581" y="68811"/>
              </a:cxn>
              <a:cxn ang="0">
                <a:pos x="440571" y="167114"/>
              </a:cxn>
              <a:cxn ang="0">
                <a:pos x="326527" y="62667"/>
              </a:cxn>
              <a:cxn ang="0">
                <a:pos x="198677" y="78642"/>
              </a:cxn>
              <a:cxn ang="0">
                <a:pos x="270105" y="58367"/>
              </a:cxn>
              <a:cxn ang="0">
                <a:pos x="304318" y="68811"/>
              </a:cxn>
              <a:cxn ang="0">
                <a:pos x="277307" y="167114"/>
              </a:cxn>
              <a:cxn ang="0">
                <a:pos x="163263" y="62667"/>
              </a:cxn>
              <a:cxn ang="0">
                <a:pos x="35413" y="78642"/>
              </a:cxn>
              <a:cxn ang="0">
                <a:pos x="106841" y="58367"/>
              </a:cxn>
              <a:cxn ang="0">
                <a:pos x="141054" y="68811"/>
              </a:cxn>
              <a:cxn ang="0">
                <a:pos x="114044" y="167114"/>
              </a:cxn>
              <a:cxn ang="0">
                <a:pos x="0" y="62667"/>
              </a:cxn>
              <a:cxn ang="0">
                <a:pos x="1743078" y="55295"/>
              </a:cxn>
              <a:cxn ang="0">
                <a:pos x="1832512" y="94616"/>
              </a:cxn>
              <a:cxn ang="0">
                <a:pos x="1797099" y="159741"/>
              </a:cxn>
              <a:cxn ang="0">
                <a:pos x="1796498" y="68811"/>
              </a:cxn>
              <a:cxn ang="0">
                <a:pos x="1775490" y="157898"/>
              </a:cxn>
              <a:cxn ang="0">
                <a:pos x="1751481" y="140081"/>
              </a:cxn>
              <a:cxn ang="0">
                <a:pos x="1708864" y="153597"/>
              </a:cxn>
              <a:cxn ang="0">
                <a:pos x="1687256" y="152983"/>
              </a:cxn>
              <a:cxn ang="0">
                <a:pos x="1671650" y="68197"/>
              </a:cxn>
              <a:cxn ang="0">
                <a:pos x="1611026" y="167114"/>
              </a:cxn>
              <a:cxn ang="0">
                <a:pos x="1530595" y="63282"/>
              </a:cxn>
              <a:cxn ang="0">
                <a:pos x="1502384" y="63282"/>
              </a:cxn>
              <a:cxn ang="0">
                <a:pos x="1543800" y="124107"/>
              </a:cxn>
              <a:cxn ang="0">
                <a:pos x="1025799" y="55295"/>
              </a:cxn>
              <a:cxn ang="0">
                <a:pos x="996387" y="164042"/>
              </a:cxn>
              <a:cxn ang="0">
                <a:pos x="1008392" y="71883"/>
              </a:cxn>
              <a:cxn ang="0">
                <a:pos x="749091" y="109361"/>
              </a:cxn>
              <a:cxn ang="0">
                <a:pos x="675262" y="62053"/>
              </a:cxn>
              <a:cxn ang="0">
                <a:pos x="1333118" y="159127"/>
              </a:cxn>
              <a:cxn ang="0">
                <a:pos x="1218474" y="12287"/>
              </a:cxn>
              <a:cxn ang="0">
                <a:pos x="1240682" y="135166"/>
              </a:cxn>
              <a:cxn ang="0">
                <a:pos x="1382938" y="84171"/>
              </a:cxn>
              <a:cxn ang="0">
                <a:pos x="1313310" y="11673"/>
              </a:cxn>
              <a:cxn ang="0">
                <a:pos x="1217873" y="166500"/>
              </a:cxn>
              <a:cxn ang="0">
                <a:pos x="1113433" y="4300"/>
              </a:cxn>
              <a:cxn ang="0">
                <a:pos x="1075018" y="159741"/>
              </a:cxn>
              <a:cxn ang="0">
                <a:pos x="1085822" y="22732"/>
              </a:cxn>
              <a:cxn ang="0">
                <a:pos x="1029400" y="20274"/>
              </a:cxn>
            </a:cxnLst>
            <a:pathLst>
              <a:path w="3079" h="350">
                <a:moveTo>
                  <a:pt x="2366" y="230"/>
                </a:moveTo>
                <a:cubicBezTo>
                  <a:pt x="2372" y="230"/>
                  <a:pt x="2377" y="232"/>
                  <a:pt x="2381" y="237"/>
                </a:cubicBezTo>
                <a:cubicBezTo>
                  <a:pt x="2385" y="241"/>
                  <a:pt x="2387" y="245"/>
                  <a:pt x="2387" y="251"/>
                </a:cubicBezTo>
                <a:cubicBezTo>
                  <a:pt x="2387" y="257"/>
                  <a:pt x="2385" y="262"/>
                  <a:pt x="2380" y="266"/>
                </a:cubicBezTo>
                <a:cubicBezTo>
                  <a:pt x="2376" y="270"/>
                  <a:pt x="2372" y="272"/>
                  <a:pt x="2366" y="272"/>
                </a:cubicBezTo>
                <a:cubicBezTo>
                  <a:pt x="2360" y="272"/>
                  <a:pt x="2355" y="270"/>
                  <a:pt x="2351" y="266"/>
                </a:cubicBezTo>
                <a:cubicBezTo>
                  <a:pt x="2347" y="262"/>
                  <a:pt x="2345" y="257"/>
                  <a:pt x="2345" y="251"/>
                </a:cubicBezTo>
                <a:cubicBezTo>
                  <a:pt x="2345" y="245"/>
                  <a:pt x="2347" y="240"/>
                  <a:pt x="2351" y="236"/>
                </a:cubicBezTo>
                <a:cubicBezTo>
                  <a:pt x="2355" y="232"/>
                  <a:pt x="2360" y="230"/>
                  <a:pt x="2366" y="230"/>
                </a:cubicBezTo>
                <a:close/>
                <a:moveTo>
                  <a:pt x="830" y="230"/>
                </a:moveTo>
                <a:cubicBezTo>
                  <a:pt x="836" y="230"/>
                  <a:pt x="841" y="232"/>
                  <a:pt x="845" y="237"/>
                </a:cubicBezTo>
                <a:cubicBezTo>
                  <a:pt x="849" y="241"/>
                  <a:pt x="851" y="245"/>
                  <a:pt x="851" y="251"/>
                </a:cubicBezTo>
                <a:cubicBezTo>
                  <a:pt x="851" y="257"/>
                  <a:pt x="849" y="262"/>
                  <a:pt x="844" y="266"/>
                </a:cubicBezTo>
                <a:cubicBezTo>
                  <a:pt x="840" y="270"/>
                  <a:pt x="836" y="272"/>
                  <a:pt x="830" y="272"/>
                </a:cubicBezTo>
                <a:cubicBezTo>
                  <a:pt x="824" y="272"/>
                  <a:pt x="819" y="270"/>
                  <a:pt x="815" y="266"/>
                </a:cubicBezTo>
                <a:cubicBezTo>
                  <a:pt x="811" y="262"/>
                  <a:pt x="809" y="257"/>
                  <a:pt x="809" y="251"/>
                </a:cubicBezTo>
                <a:cubicBezTo>
                  <a:pt x="809" y="245"/>
                  <a:pt x="811" y="240"/>
                  <a:pt x="815" y="236"/>
                </a:cubicBezTo>
                <a:cubicBezTo>
                  <a:pt x="819" y="232"/>
                  <a:pt x="824" y="230"/>
                  <a:pt x="830" y="230"/>
                </a:cubicBezTo>
                <a:close/>
                <a:moveTo>
                  <a:pt x="2680" y="102"/>
                </a:moveTo>
                <a:cubicBezTo>
                  <a:pt x="2673" y="102"/>
                  <a:pt x="2667" y="104"/>
                  <a:pt x="2660" y="108"/>
                </a:cubicBezTo>
                <a:cubicBezTo>
                  <a:pt x="2653" y="112"/>
                  <a:pt x="2648" y="119"/>
                  <a:pt x="2644" y="129"/>
                </a:cubicBezTo>
                <a:cubicBezTo>
                  <a:pt x="2640" y="139"/>
                  <a:pt x="2638" y="151"/>
                  <a:pt x="2638" y="167"/>
                </a:cubicBezTo>
                <a:cubicBezTo>
                  <a:pt x="2638" y="192"/>
                  <a:pt x="2643" y="213"/>
                  <a:pt x="2652" y="232"/>
                </a:cubicBezTo>
                <a:cubicBezTo>
                  <a:pt x="2662" y="250"/>
                  <a:pt x="2676" y="259"/>
                  <a:pt x="2692" y="259"/>
                </a:cubicBezTo>
                <a:cubicBezTo>
                  <a:pt x="2704" y="259"/>
                  <a:pt x="2714" y="254"/>
                  <a:pt x="2722" y="244"/>
                </a:cubicBezTo>
                <a:cubicBezTo>
                  <a:pt x="2730" y="234"/>
                  <a:pt x="2734" y="217"/>
                  <a:pt x="2734" y="192"/>
                </a:cubicBezTo>
                <a:cubicBezTo>
                  <a:pt x="2734" y="162"/>
                  <a:pt x="2727" y="138"/>
                  <a:pt x="2714" y="120"/>
                </a:cubicBezTo>
                <a:cubicBezTo>
                  <a:pt x="2705" y="108"/>
                  <a:pt x="2694" y="102"/>
                  <a:pt x="2680" y="102"/>
                </a:cubicBezTo>
                <a:close/>
                <a:moveTo>
                  <a:pt x="1160" y="102"/>
                </a:moveTo>
                <a:cubicBezTo>
                  <a:pt x="1153" y="102"/>
                  <a:pt x="1147" y="104"/>
                  <a:pt x="1140" y="108"/>
                </a:cubicBezTo>
                <a:cubicBezTo>
                  <a:pt x="1133" y="112"/>
                  <a:pt x="1128" y="119"/>
                  <a:pt x="1124" y="129"/>
                </a:cubicBezTo>
                <a:cubicBezTo>
                  <a:pt x="1120" y="139"/>
                  <a:pt x="1118" y="151"/>
                  <a:pt x="1118" y="167"/>
                </a:cubicBezTo>
                <a:cubicBezTo>
                  <a:pt x="1118" y="192"/>
                  <a:pt x="1123" y="213"/>
                  <a:pt x="1132" y="232"/>
                </a:cubicBezTo>
                <a:cubicBezTo>
                  <a:pt x="1142" y="250"/>
                  <a:pt x="1156" y="259"/>
                  <a:pt x="1172" y="259"/>
                </a:cubicBezTo>
                <a:cubicBezTo>
                  <a:pt x="1184" y="259"/>
                  <a:pt x="1194" y="254"/>
                  <a:pt x="1202" y="244"/>
                </a:cubicBezTo>
                <a:cubicBezTo>
                  <a:pt x="1210" y="234"/>
                  <a:pt x="1214" y="217"/>
                  <a:pt x="1214" y="192"/>
                </a:cubicBezTo>
                <a:cubicBezTo>
                  <a:pt x="1214" y="162"/>
                  <a:pt x="1207" y="138"/>
                  <a:pt x="1194" y="120"/>
                </a:cubicBezTo>
                <a:cubicBezTo>
                  <a:pt x="1185" y="108"/>
                  <a:pt x="1174" y="102"/>
                  <a:pt x="1160" y="102"/>
                </a:cubicBezTo>
                <a:close/>
                <a:moveTo>
                  <a:pt x="1456" y="95"/>
                </a:moveTo>
                <a:lnTo>
                  <a:pt x="1536" y="95"/>
                </a:lnTo>
                <a:lnTo>
                  <a:pt x="1536" y="102"/>
                </a:lnTo>
                <a:lnTo>
                  <a:pt x="1532" y="102"/>
                </a:lnTo>
                <a:cubicBezTo>
                  <a:pt x="1527" y="102"/>
                  <a:pt x="1522" y="103"/>
                  <a:pt x="1519" y="106"/>
                </a:cubicBezTo>
                <a:cubicBezTo>
                  <a:pt x="1517" y="108"/>
                  <a:pt x="1515" y="111"/>
                  <a:pt x="1515" y="115"/>
                </a:cubicBezTo>
                <a:cubicBezTo>
                  <a:pt x="1515" y="120"/>
                  <a:pt x="1517" y="126"/>
                  <a:pt x="1521" y="135"/>
                </a:cubicBezTo>
                <a:lnTo>
                  <a:pt x="1563" y="222"/>
                </a:lnTo>
                <a:lnTo>
                  <a:pt x="1602" y="127"/>
                </a:lnTo>
                <a:cubicBezTo>
                  <a:pt x="1604" y="122"/>
                  <a:pt x="1605" y="117"/>
                  <a:pt x="1605" y="112"/>
                </a:cubicBezTo>
                <a:cubicBezTo>
                  <a:pt x="1605" y="109"/>
                  <a:pt x="1604" y="108"/>
                  <a:pt x="1604" y="106"/>
                </a:cubicBezTo>
                <a:cubicBezTo>
                  <a:pt x="1603" y="105"/>
                  <a:pt x="1601" y="104"/>
                  <a:pt x="1599" y="103"/>
                </a:cubicBezTo>
                <a:cubicBezTo>
                  <a:pt x="1597" y="102"/>
                  <a:pt x="1593" y="102"/>
                  <a:pt x="1588" y="102"/>
                </a:cubicBezTo>
                <a:lnTo>
                  <a:pt x="1588" y="95"/>
                </a:lnTo>
                <a:lnTo>
                  <a:pt x="1644" y="95"/>
                </a:lnTo>
                <a:lnTo>
                  <a:pt x="1644" y="102"/>
                </a:lnTo>
                <a:cubicBezTo>
                  <a:pt x="1639" y="102"/>
                  <a:pt x="1635" y="103"/>
                  <a:pt x="1633" y="105"/>
                </a:cubicBezTo>
                <a:cubicBezTo>
                  <a:pt x="1630" y="106"/>
                  <a:pt x="1628" y="109"/>
                  <a:pt x="1625" y="113"/>
                </a:cubicBezTo>
                <a:cubicBezTo>
                  <a:pt x="1623" y="115"/>
                  <a:pt x="1621" y="120"/>
                  <a:pt x="1618" y="128"/>
                </a:cubicBezTo>
                <a:lnTo>
                  <a:pt x="1548" y="299"/>
                </a:lnTo>
                <a:cubicBezTo>
                  <a:pt x="1542" y="316"/>
                  <a:pt x="1533" y="328"/>
                  <a:pt x="1522" y="337"/>
                </a:cubicBezTo>
                <a:cubicBezTo>
                  <a:pt x="1511" y="345"/>
                  <a:pt x="1500" y="350"/>
                  <a:pt x="1490" y="350"/>
                </a:cubicBezTo>
                <a:cubicBezTo>
                  <a:pt x="1483" y="350"/>
                  <a:pt x="1477" y="348"/>
                  <a:pt x="1472" y="343"/>
                </a:cubicBezTo>
                <a:cubicBezTo>
                  <a:pt x="1467" y="339"/>
                  <a:pt x="1465" y="334"/>
                  <a:pt x="1465" y="329"/>
                </a:cubicBezTo>
                <a:cubicBezTo>
                  <a:pt x="1465" y="323"/>
                  <a:pt x="1467" y="319"/>
                  <a:pt x="1470" y="316"/>
                </a:cubicBezTo>
                <a:cubicBezTo>
                  <a:pt x="1473" y="313"/>
                  <a:pt x="1478" y="311"/>
                  <a:pt x="1484" y="311"/>
                </a:cubicBezTo>
                <a:cubicBezTo>
                  <a:pt x="1488" y="311"/>
                  <a:pt x="1494" y="313"/>
                  <a:pt x="1501" y="315"/>
                </a:cubicBezTo>
                <a:cubicBezTo>
                  <a:pt x="1506" y="317"/>
                  <a:pt x="1509" y="318"/>
                  <a:pt x="1510" y="318"/>
                </a:cubicBezTo>
                <a:cubicBezTo>
                  <a:pt x="1514" y="318"/>
                  <a:pt x="1518" y="316"/>
                  <a:pt x="1523" y="312"/>
                </a:cubicBezTo>
                <a:cubicBezTo>
                  <a:pt x="1527" y="308"/>
                  <a:pt x="1532" y="301"/>
                  <a:pt x="1536" y="290"/>
                </a:cubicBezTo>
                <a:lnTo>
                  <a:pt x="1548" y="260"/>
                </a:lnTo>
                <a:lnTo>
                  <a:pt x="1487" y="130"/>
                </a:lnTo>
                <a:cubicBezTo>
                  <a:pt x="1485" y="127"/>
                  <a:pt x="1482" y="122"/>
                  <a:pt x="1478" y="116"/>
                </a:cubicBezTo>
                <a:cubicBezTo>
                  <a:pt x="1474" y="112"/>
                  <a:pt x="1472" y="109"/>
                  <a:pt x="1470" y="107"/>
                </a:cubicBezTo>
                <a:cubicBezTo>
                  <a:pt x="1467" y="105"/>
                  <a:pt x="1462" y="103"/>
                  <a:pt x="1456" y="102"/>
                </a:cubicBezTo>
                <a:lnTo>
                  <a:pt x="1456" y="95"/>
                </a:lnTo>
                <a:close/>
                <a:moveTo>
                  <a:pt x="1262" y="95"/>
                </a:moveTo>
                <a:lnTo>
                  <a:pt x="1322" y="95"/>
                </a:lnTo>
                <a:lnTo>
                  <a:pt x="1322" y="210"/>
                </a:lnTo>
                <a:cubicBezTo>
                  <a:pt x="1322" y="226"/>
                  <a:pt x="1325" y="236"/>
                  <a:pt x="1331" y="241"/>
                </a:cubicBezTo>
                <a:cubicBezTo>
                  <a:pt x="1336" y="246"/>
                  <a:pt x="1343" y="249"/>
                  <a:pt x="1351" y="249"/>
                </a:cubicBezTo>
                <a:cubicBezTo>
                  <a:pt x="1356" y="249"/>
                  <a:pt x="1362" y="247"/>
                  <a:pt x="1369" y="244"/>
                </a:cubicBezTo>
                <a:cubicBezTo>
                  <a:pt x="1376" y="241"/>
                  <a:pt x="1384" y="234"/>
                  <a:pt x="1393" y="225"/>
                </a:cubicBezTo>
                <a:lnTo>
                  <a:pt x="1393" y="127"/>
                </a:lnTo>
                <a:cubicBezTo>
                  <a:pt x="1393" y="118"/>
                  <a:pt x="1392" y="111"/>
                  <a:pt x="1388" y="108"/>
                </a:cubicBezTo>
                <a:cubicBezTo>
                  <a:pt x="1384" y="104"/>
                  <a:pt x="1377" y="102"/>
                  <a:pt x="1366" y="102"/>
                </a:cubicBezTo>
                <a:lnTo>
                  <a:pt x="1366" y="95"/>
                </a:lnTo>
                <a:lnTo>
                  <a:pt x="1424" y="95"/>
                </a:lnTo>
                <a:lnTo>
                  <a:pt x="1424" y="199"/>
                </a:lnTo>
                <a:cubicBezTo>
                  <a:pt x="1424" y="219"/>
                  <a:pt x="1425" y="231"/>
                  <a:pt x="1426" y="236"/>
                </a:cubicBezTo>
                <a:cubicBezTo>
                  <a:pt x="1427" y="240"/>
                  <a:pt x="1428" y="243"/>
                  <a:pt x="1430" y="245"/>
                </a:cubicBezTo>
                <a:cubicBezTo>
                  <a:pt x="1432" y="247"/>
                  <a:pt x="1435" y="247"/>
                  <a:pt x="1437" y="247"/>
                </a:cubicBezTo>
                <a:cubicBezTo>
                  <a:pt x="1441" y="247"/>
                  <a:pt x="1446" y="246"/>
                  <a:pt x="1451" y="244"/>
                </a:cubicBezTo>
                <a:lnTo>
                  <a:pt x="1453" y="251"/>
                </a:lnTo>
                <a:lnTo>
                  <a:pt x="1402" y="272"/>
                </a:lnTo>
                <a:lnTo>
                  <a:pt x="1393" y="272"/>
                </a:lnTo>
                <a:lnTo>
                  <a:pt x="1393" y="236"/>
                </a:lnTo>
                <a:cubicBezTo>
                  <a:pt x="1379" y="252"/>
                  <a:pt x="1367" y="262"/>
                  <a:pt x="1360" y="266"/>
                </a:cubicBezTo>
                <a:cubicBezTo>
                  <a:pt x="1352" y="270"/>
                  <a:pt x="1344" y="272"/>
                  <a:pt x="1335" y="272"/>
                </a:cubicBezTo>
                <a:cubicBezTo>
                  <a:pt x="1325" y="272"/>
                  <a:pt x="1317" y="269"/>
                  <a:pt x="1310" y="264"/>
                </a:cubicBezTo>
                <a:cubicBezTo>
                  <a:pt x="1303" y="258"/>
                  <a:pt x="1298" y="251"/>
                  <a:pt x="1295" y="242"/>
                </a:cubicBezTo>
                <a:cubicBezTo>
                  <a:pt x="1293" y="233"/>
                  <a:pt x="1291" y="221"/>
                  <a:pt x="1291" y="205"/>
                </a:cubicBezTo>
                <a:lnTo>
                  <a:pt x="1291" y="128"/>
                </a:lnTo>
                <a:cubicBezTo>
                  <a:pt x="1291" y="120"/>
                  <a:pt x="1290" y="115"/>
                  <a:pt x="1289" y="112"/>
                </a:cubicBezTo>
                <a:cubicBezTo>
                  <a:pt x="1287" y="108"/>
                  <a:pt x="1284" y="106"/>
                  <a:pt x="1281" y="104"/>
                </a:cubicBezTo>
                <a:cubicBezTo>
                  <a:pt x="1277" y="103"/>
                  <a:pt x="1271" y="102"/>
                  <a:pt x="1262" y="102"/>
                </a:cubicBezTo>
                <a:lnTo>
                  <a:pt x="1262" y="95"/>
                </a:lnTo>
                <a:close/>
                <a:moveTo>
                  <a:pt x="880" y="95"/>
                </a:moveTo>
                <a:lnTo>
                  <a:pt x="960" y="95"/>
                </a:lnTo>
                <a:lnTo>
                  <a:pt x="960" y="102"/>
                </a:lnTo>
                <a:lnTo>
                  <a:pt x="956" y="102"/>
                </a:lnTo>
                <a:cubicBezTo>
                  <a:pt x="951" y="102"/>
                  <a:pt x="946" y="103"/>
                  <a:pt x="943" y="106"/>
                </a:cubicBezTo>
                <a:cubicBezTo>
                  <a:pt x="941" y="108"/>
                  <a:pt x="939" y="111"/>
                  <a:pt x="939" y="115"/>
                </a:cubicBezTo>
                <a:cubicBezTo>
                  <a:pt x="939" y="120"/>
                  <a:pt x="941" y="126"/>
                  <a:pt x="945" y="135"/>
                </a:cubicBezTo>
                <a:lnTo>
                  <a:pt x="987" y="222"/>
                </a:lnTo>
                <a:lnTo>
                  <a:pt x="1026" y="127"/>
                </a:lnTo>
                <a:cubicBezTo>
                  <a:pt x="1028" y="122"/>
                  <a:pt x="1029" y="117"/>
                  <a:pt x="1029" y="112"/>
                </a:cubicBezTo>
                <a:cubicBezTo>
                  <a:pt x="1029" y="109"/>
                  <a:pt x="1028" y="108"/>
                  <a:pt x="1028" y="106"/>
                </a:cubicBezTo>
                <a:cubicBezTo>
                  <a:pt x="1027" y="105"/>
                  <a:pt x="1025" y="104"/>
                  <a:pt x="1023" y="103"/>
                </a:cubicBezTo>
                <a:cubicBezTo>
                  <a:pt x="1021" y="102"/>
                  <a:pt x="1017" y="102"/>
                  <a:pt x="1012" y="102"/>
                </a:cubicBezTo>
                <a:lnTo>
                  <a:pt x="1012" y="95"/>
                </a:lnTo>
                <a:lnTo>
                  <a:pt x="1068" y="95"/>
                </a:lnTo>
                <a:lnTo>
                  <a:pt x="1068" y="102"/>
                </a:lnTo>
                <a:cubicBezTo>
                  <a:pt x="1063" y="102"/>
                  <a:pt x="1059" y="103"/>
                  <a:pt x="1057" y="105"/>
                </a:cubicBezTo>
                <a:cubicBezTo>
                  <a:pt x="1054" y="106"/>
                  <a:pt x="1052" y="109"/>
                  <a:pt x="1049" y="113"/>
                </a:cubicBezTo>
                <a:cubicBezTo>
                  <a:pt x="1047" y="115"/>
                  <a:pt x="1045" y="120"/>
                  <a:pt x="1042" y="128"/>
                </a:cubicBezTo>
                <a:lnTo>
                  <a:pt x="972" y="299"/>
                </a:lnTo>
                <a:cubicBezTo>
                  <a:pt x="966" y="316"/>
                  <a:pt x="957" y="328"/>
                  <a:pt x="946" y="337"/>
                </a:cubicBezTo>
                <a:cubicBezTo>
                  <a:pt x="935" y="345"/>
                  <a:pt x="924" y="350"/>
                  <a:pt x="914" y="350"/>
                </a:cubicBezTo>
                <a:cubicBezTo>
                  <a:pt x="907" y="350"/>
                  <a:pt x="901" y="348"/>
                  <a:pt x="896" y="343"/>
                </a:cubicBezTo>
                <a:cubicBezTo>
                  <a:pt x="891" y="339"/>
                  <a:pt x="889" y="334"/>
                  <a:pt x="889" y="329"/>
                </a:cubicBezTo>
                <a:cubicBezTo>
                  <a:pt x="889" y="323"/>
                  <a:pt x="891" y="319"/>
                  <a:pt x="894" y="316"/>
                </a:cubicBezTo>
                <a:cubicBezTo>
                  <a:pt x="897" y="313"/>
                  <a:pt x="902" y="311"/>
                  <a:pt x="908" y="311"/>
                </a:cubicBezTo>
                <a:cubicBezTo>
                  <a:pt x="912" y="311"/>
                  <a:pt x="918" y="313"/>
                  <a:pt x="925" y="315"/>
                </a:cubicBezTo>
                <a:cubicBezTo>
                  <a:pt x="930" y="317"/>
                  <a:pt x="933" y="318"/>
                  <a:pt x="934" y="318"/>
                </a:cubicBezTo>
                <a:cubicBezTo>
                  <a:pt x="938" y="318"/>
                  <a:pt x="942" y="316"/>
                  <a:pt x="947" y="312"/>
                </a:cubicBezTo>
                <a:cubicBezTo>
                  <a:pt x="951" y="308"/>
                  <a:pt x="956" y="301"/>
                  <a:pt x="960" y="290"/>
                </a:cubicBezTo>
                <a:lnTo>
                  <a:pt x="972" y="260"/>
                </a:lnTo>
                <a:lnTo>
                  <a:pt x="911" y="130"/>
                </a:lnTo>
                <a:cubicBezTo>
                  <a:pt x="909" y="127"/>
                  <a:pt x="906" y="122"/>
                  <a:pt x="902" y="116"/>
                </a:cubicBezTo>
                <a:cubicBezTo>
                  <a:pt x="898" y="112"/>
                  <a:pt x="896" y="109"/>
                  <a:pt x="894" y="107"/>
                </a:cubicBezTo>
                <a:cubicBezTo>
                  <a:pt x="891" y="105"/>
                  <a:pt x="886" y="103"/>
                  <a:pt x="880" y="102"/>
                </a:cubicBezTo>
                <a:lnTo>
                  <a:pt x="880" y="95"/>
                </a:lnTo>
                <a:close/>
                <a:moveTo>
                  <a:pt x="544" y="95"/>
                </a:moveTo>
                <a:lnTo>
                  <a:pt x="616" y="95"/>
                </a:lnTo>
                <a:lnTo>
                  <a:pt x="616" y="102"/>
                </a:lnTo>
                <a:cubicBezTo>
                  <a:pt x="610" y="102"/>
                  <a:pt x="605" y="104"/>
                  <a:pt x="603" y="106"/>
                </a:cubicBezTo>
                <a:cubicBezTo>
                  <a:pt x="601" y="107"/>
                  <a:pt x="600" y="110"/>
                  <a:pt x="600" y="114"/>
                </a:cubicBezTo>
                <a:cubicBezTo>
                  <a:pt x="600" y="117"/>
                  <a:pt x="601" y="122"/>
                  <a:pt x="603" y="128"/>
                </a:cubicBezTo>
                <a:lnTo>
                  <a:pt x="640" y="226"/>
                </a:lnTo>
                <a:lnTo>
                  <a:pt x="677" y="146"/>
                </a:lnTo>
                <a:lnTo>
                  <a:pt x="667" y="121"/>
                </a:lnTo>
                <a:cubicBezTo>
                  <a:pt x="664" y="113"/>
                  <a:pt x="660" y="108"/>
                  <a:pt x="655" y="105"/>
                </a:cubicBezTo>
                <a:cubicBezTo>
                  <a:pt x="653" y="103"/>
                  <a:pt x="648" y="102"/>
                  <a:pt x="640" y="102"/>
                </a:cubicBezTo>
                <a:lnTo>
                  <a:pt x="640" y="95"/>
                </a:lnTo>
                <a:lnTo>
                  <a:pt x="722" y="95"/>
                </a:lnTo>
                <a:lnTo>
                  <a:pt x="722" y="102"/>
                </a:lnTo>
                <a:cubicBezTo>
                  <a:pt x="713" y="102"/>
                  <a:pt x="706" y="104"/>
                  <a:pt x="703" y="107"/>
                </a:cubicBezTo>
                <a:cubicBezTo>
                  <a:pt x="700" y="109"/>
                  <a:pt x="699" y="112"/>
                  <a:pt x="699" y="116"/>
                </a:cubicBezTo>
                <a:cubicBezTo>
                  <a:pt x="699" y="119"/>
                  <a:pt x="699" y="121"/>
                  <a:pt x="700" y="124"/>
                </a:cubicBezTo>
                <a:lnTo>
                  <a:pt x="739" y="223"/>
                </a:lnTo>
                <a:lnTo>
                  <a:pt x="776" y="128"/>
                </a:lnTo>
                <a:cubicBezTo>
                  <a:pt x="778" y="121"/>
                  <a:pt x="779" y="116"/>
                  <a:pt x="779" y="112"/>
                </a:cubicBezTo>
                <a:cubicBezTo>
                  <a:pt x="779" y="109"/>
                  <a:pt x="778" y="107"/>
                  <a:pt x="776" y="105"/>
                </a:cubicBezTo>
                <a:cubicBezTo>
                  <a:pt x="773" y="103"/>
                  <a:pt x="768" y="102"/>
                  <a:pt x="761" y="102"/>
                </a:cubicBezTo>
                <a:lnTo>
                  <a:pt x="761" y="95"/>
                </a:lnTo>
                <a:lnTo>
                  <a:pt x="816" y="95"/>
                </a:lnTo>
                <a:lnTo>
                  <a:pt x="816" y="102"/>
                </a:lnTo>
                <a:cubicBezTo>
                  <a:pt x="805" y="104"/>
                  <a:pt x="797" y="111"/>
                  <a:pt x="792" y="124"/>
                </a:cubicBezTo>
                <a:lnTo>
                  <a:pt x="734" y="272"/>
                </a:lnTo>
                <a:lnTo>
                  <a:pt x="726" y="272"/>
                </a:lnTo>
                <a:lnTo>
                  <a:pt x="684" y="162"/>
                </a:lnTo>
                <a:lnTo>
                  <a:pt x="633" y="272"/>
                </a:lnTo>
                <a:lnTo>
                  <a:pt x="627" y="272"/>
                </a:lnTo>
                <a:lnTo>
                  <a:pt x="571" y="128"/>
                </a:lnTo>
                <a:cubicBezTo>
                  <a:pt x="568" y="119"/>
                  <a:pt x="564" y="112"/>
                  <a:pt x="561" y="109"/>
                </a:cubicBezTo>
                <a:cubicBezTo>
                  <a:pt x="557" y="106"/>
                  <a:pt x="552" y="104"/>
                  <a:pt x="544" y="102"/>
                </a:cubicBezTo>
                <a:lnTo>
                  <a:pt x="544" y="95"/>
                </a:lnTo>
                <a:close/>
                <a:moveTo>
                  <a:pt x="272" y="95"/>
                </a:moveTo>
                <a:lnTo>
                  <a:pt x="344" y="95"/>
                </a:lnTo>
                <a:lnTo>
                  <a:pt x="344" y="102"/>
                </a:lnTo>
                <a:cubicBezTo>
                  <a:pt x="338" y="102"/>
                  <a:pt x="333" y="104"/>
                  <a:pt x="331" y="106"/>
                </a:cubicBezTo>
                <a:cubicBezTo>
                  <a:pt x="329" y="107"/>
                  <a:pt x="328" y="110"/>
                  <a:pt x="328" y="114"/>
                </a:cubicBezTo>
                <a:cubicBezTo>
                  <a:pt x="328" y="117"/>
                  <a:pt x="329" y="122"/>
                  <a:pt x="331" y="128"/>
                </a:cubicBezTo>
                <a:lnTo>
                  <a:pt x="368" y="226"/>
                </a:lnTo>
                <a:lnTo>
                  <a:pt x="405" y="146"/>
                </a:lnTo>
                <a:lnTo>
                  <a:pt x="395" y="121"/>
                </a:lnTo>
                <a:cubicBezTo>
                  <a:pt x="392" y="113"/>
                  <a:pt x="388" y="108"/>
                  <a:pt x="383" y="105"/>
                </a:cubicBezTo>
                <a:cubicBezTo>
                  <a:pt x="381" y="103"/>
                  <a:pt x="376" y="102"/>
                  <a:pt x="368" y="102"/>
                </a:cubicBezTo>
                <a:lnTo>
                  <a:pt x="368" y="95"/>
                </a:lnTo>
                <a:lnTo>
                  <a:pt x="450" y="95"/>
                </a:lnTo>
                <a:lnTo>
                  <a:pt x="450" y="102"/>
                </a:lnTo>
                <a:cubicBezTo>
                  <a:pt x="441" y="102"/>
                  <a:pt x="434" y="104"/>
                  <a:pt x="431" y="107"/>
                </a:cubicBezTo>
                <a:cubicBezTo>
                  <a:pt x="428" y="109"/>
                  <a:pt x="427" y="112"/>
                  <a:pt x="427" y="116"/>
                </a:cubicBezTo>
                <a:cubicBezTo>
                  <a:pt x="427" y="119"/>
                  <a:pt x="427" y="121"/>
                  <a:pt x="428" y="124"/>
                </a:cubicBezTo>
                <a:lnTo>
                  <a:pt x="467" y="223"/>
                </a:lnTo>
                <a:lnTo>
                  <a:pt x="504" y="128"/>
                </a:lnTo>
                <a:cubicBezTo>
                  <a:pt x="506" y="121"/>
                  <a:pt x="507" y="116"/>
                  <a:pt x="507" y="112"/>
                </a:cubicBezTo>
                <a:cubicBezTo>
                  <a:pt x="507" y="109"/>
                  <a:pt x="506" y="107"/>
                  <a:pt x="504" y="105"/>
                </a:cubicBezTo>
                <a:cubicBezTo>
                  <a:pt x="501" y="103"/>
                  <a:pt x="496" y="102"/>
                  <a:pt x="489" y="102"/>
                </a:cubicBezTo>
                <a:lnTo>
                  <a:pt x="489" y="95"/>
                </a:lnTo>
                <a:lnTo>
                  <a:pt x="544" y="95"/>
                </a:lnTo>
                <a:lnTo>
                  <a:pt x="544" y="102"/>
                </a:lnTo>
                <a:cubicBezTo>
                  <a:pt x="533" y="104"/>
                  <a:pt x="525" y="111"/>
                  <a:pt x="520" y="124"/>
                </a:cubicBezTo>
                <a:lnTo>
                  <a:pt x="462" y="272"/>
                </a:lnTo>
                <a:lnTo>
                  <a:pt x="454" y="272"/>
                </a:lnTo>
                <a:lnTo>
                  <a:pt x="412" y="162"/>
                </a:lnTo>
                <a:lnTo>
                  <a:pt x="361" y="272"/>
                </a:lnTo>
                <a:lnTo>
                  <a:pt x="355" y="272"/>
                </a:lnTo>
                <a:lnTo>
                  <a:pt x="299" y="128"/>
                </a:lnTo>
                <a:cubicBezTo>
                  <a:pt x="296" y="119"/>
                  <a:pt x="292" y="112"/>
                  <a:pt x="289" y="109"/>
                </a:cubicBezTo>
                <a:cubicBezTo>
                  <a:pt x="285" y="106"/>
                  <a:pt x="280" y="104"/>
                  <a:pt x="272" y="102"/>
                </a:cubicBezTo>
                <a:lnTo>
                  <a:pt x="272" y="95"/>
                </a:lnTo>
                <a:close/>
                <a:moveTo>
                  <a:pt x="0" y="95"/>
                </a:moveTo>
                <a:lnTo>
                  <a:pt x="72" y="95"/>
                </a:lnTo>
                <a:lnTo>
                  <a:pt x="72" y="102"/>
                </a:lnTo>
                <a:cubicBezTo>
                  <a:pt x="66" y="102"/>
                  <a:pt x="61" y="104"/>
                  <a:pt x="59" y="106"/>
                </a:cubicBezTo>
                <a:cubicBezTo>
                  <a:pt x="57" y="107"/>
                  <a:pt x="56" y="110"/>
                  <a:pt x="56" y="114"/>
                </a:cubicBezTo>
                <a:cubicBezTo>
                  <a:pt x="56" y="117"/>
                  <a:pt x="57" y="122"/>
                  <a:pt x="59" y="128"/>
                </a:cubicBezTo>
                <a:lnTo>
                  <a:pt x="96" y="226"/>
                </a:lnTo>
                <a:lnTo>
                  <a:pt x="133" y="146"/>
                </a:lnTo>
                <a:lnTo>
                  <a:pt x="123" y="121"/>
                </a:lnTo>
                <a:cubicBezTo>
                  <a:pt x="120" y="113"/>
                  <a:pt x="116" y="108"/>
                  <a:pt x="111" y="105"/>
                </a:cubicBezTo>
                <a:cubicBezTo>
                  <a:pt x="109" y="103"/>
                  <a:pt x="104" y="102"/>
                  <a:pt x="96" y="102"/>
                </a:cubicBezTo>
                <a:lnTo>
                  <a:pt x="96" y="95"/>
                </a:lnTo>
                <a:lnTo>
                  <a:pt x="178" y="95"/>
                </a:lnTo>
                <a:lnTo>
                  <a:pt x="178" y="102"/>
                </a:lnTo>
                <a:cubicBezTo>
                  <a:pt x="169" y="102"/>
                  <a:pt x="162" y="104"/>
                  <a:pt x="159" y="107"/>
                </a:cubicBezTo>
                <a:cubicBezTo>
                  <a:pt x="156" y="109"/>
                  <a:pt x="155" y="112"/>
                  <a:pt x="155" y="116"/>
                </a:cubicBezTo>
                <a:cubicBezTo>
                  <a:pt x="155" y="119"/>
                  <a:pt x="155" y="121"/>
                  <a:pt x="156" y="124"/>
                </a:cubicBezTo>
                <a:lnTo>
                  <a:pt x="195" y="223"/>
                </a:lnTo>
                <a:lnTo>
                  <a:pt x="232" y="128"/>
                </a:lnTo>
                <a:cubicBezTo>
                  <a:pt x="234" y="121"/>
                  <a:pt x="235" y="116"/>
                  <a:pt x="235" y="112"/>
                </a:cubicBezTo>
                <a:cubicBezTo>
                  <a:pt x="235" y="109"/>
                  <a:pt x="234" y="107"/>
                  <a:pt x="232" y="105"/>
                </a:cubicBezTo>
                <a:cubicBezTo>
                  <a:pt x="229" y="103"/>
                  <a:pt x="224" y="102"/>
                  <a:pt x="217" y="102"/>
                </a:cubicBezTo>
                <a:lnTo>
                  <a:pt x="217" y="95"/>
                </a:lnTo>
                <a:lnTo>
                  <a:pt x="272" y="95"/>
                </a:lnTo>
                <a:lnTo>
                  <a:pt x="272" y="102"/>
                </a:lnTo>
                <a:cubicBezTo>
                  <a:pt x="261" y="104"/>
                  <a:pt x="253" y="111"/>
                  <a:pt x="248" y="124"/>
                </a:cubicBezTo>
                <a:lnTo>
                  <a:pt x="190" y="272"/>
                </a:lnTo>
                <a:lnTo>
                  <a:pt x="182" y="272"/>
                </a:lnTo>
                <a:lnTo>
                  <a:pt x="140" y="162"/>
                </a:lnTo>
                <a:lnTo>
                  <a:pt x="89" y="272"/>
                </a:lnTo>
                <a:lnTo>
                  <a:pt x="83" y="272"/>
                </a:lnTo>
                <a:lnTo>
                  <a:pt x="27" y="128"/>
                </a:lnTo>
                <a:cubicBezTo>
                  <a:pt x="24" y="119"/>
                  <a:pt x="20" y="112"/>
                  <a:pt x="17" y="109"/>
                </a:cubicBezTo>
                <a:cubicBezTo>
                  <a:pt x="13" y="106"/>
                  <a:pt x="8" y="104"/>
                  <a:pt x="0" y="102"/>
                </a:cubicBezTo>
                <a:lnTo>
                  <a:pt x="0" y="95"/>
                </a:lnTo>
                <a:close/>
                <a:moveTo>
                  <a:pt x="2837" y="90"/>
                </a:moveTo>
                <a:lnTo>
                  <a:pt x="2845" y="90"/>
                </a:lnTo>
                <a:lnTo>
                  <a:pt x="2845" y="127"/>
                </a:lnTo>
                <a:cubicBezTo>
                  <a:pt x="2857" y="114"/>
                  <a:pt x="2865" y="107"/>
                  <a:pt x="2867" y="105"/>
                </a:cubicBezTo>
                <a:cubicBezTo>
                  <a:pt x="2873" y="100"/>
                  <a:pt x="2879" y="97"/>
                  <a:pt x="2885" y="94"/>
                </a:cubicBezTo>
                <a:cubicBezTo>
                  <a:pt x="2892" y="91"/>
                  <a:pt x="2898" y="90"/>
                  <a:pt x="2904" y="90"/>
                </a:cubicBezTo>
                <a:cubicBezTo>
                  <a:pt x="2915" y="90"/>
                  <a:pt x="2924" y="93"/>
                  <a:pt x="2932" y="99"/>
                </a:cubicBezTo>
                <a:cubicBezTo>
                  <a:pt x="2940" y="106"/>
                  <a:pt x="2945" y="115"/>
                  <a:pt x="2948" y="127"/>
                </a:cubicBezTo>
                <a:cubicBezTo>
                  <a:pt x="2961" y="112"/>
                  <a:pt x="2971" y="102"/>
                  <a:pt x="2980" y="97"/>
                </a:cubicBezTo>
                <a:cubicBezTo>
                  <a:pt x="2989" y="92"/>
                  <a:pt x="2998" y="90"/>
                  <a:pt x="3008" y="90"/>
                </a:cubicBezTo>
                <a:cubicBezTo>
                  <a:pt x="3017" y="90"/>
                  <a:pt x="3025" y="92"/>
                  <a:pt x="3032" y="97"/>
                </a:cubicBezTo>
                <a:cubicBezTo>
                  <a:pt x="3039" y="102"/>
                  <a:pt x="3045" y="109"/>
                  <a:pt x="3049" y="120"/>
                </a:cubicBezTo>
                <a:cubicBezTo>
                  <a:pt x="3052" y="127"/>
                  <a:pt x="3053" y="139"/>
                  <a:pt x="3053" y="154"/>
                </a:cubicBezTo>
                <a:lnTo>
                  <a:pt x="3053" y="228"/>
                </a:lnTo>
                <a:cubicBezTo>
                  <a:pt x="3053" y="239"/>
                  <a:pt x="3054" y="246"/>
                  <a:pt x="3055" y="250"/>
                </a:cubicBezTo>
                <a:cubicBezTo>
                  <a:pt x="3057" y="253"/>
                  <a:pt x="3059" y="255"/>
                  <a:pt x="3062" y="257"/>
                </a:cubicBezTo>
                <a:cubicBezTo>
                  <a:pt x="3066" y="259"/>
                  <a:pt x="3071" y="260"/>
                  <a:pt x="3079" y="260"/>
                </a:cubicBezTo>
                <a:lnTo>
                  <a:pt x="3079" y="267"/>
                </a:lnTo>
                <a:lnTo>
                  <a:pt x="2994" y="267"/>
                </a:lnTo>
                <a:lnTo>
                  <a:pt x="2994" y="260"/>
                </a:lnTo>
                <a:lnTo>
                  <a:pt x="2998" y="260"/>
                </a:lnTo>
                <a:cubicBezTo>
                  <a:pt x="3005" y="260"/>
                  <a:pt x="3011" y="259"/>
                  <a:pt x="3015" y="256"/>
                </a:cubicBezTo>
                <a:cubicBezTo>
                  <a:pt x="3018" y="254"/>
                  <a:pt x="3020" y="251"/>
                  <a:pt x="3021" y="246"/>
                </a:cubicBezTo>
                <a:cubicBezTo>
                  <a:pt x="3022" y="244"/>
                  <a:pt x="3022" y="238"/>
                  <a:pt x="3022" y="228"/>
                </a:cubicBezTo>
                <a:lnTo>
                  <a:pt x="3022" y="154"/>
                </a:lnTo>
                <a:cubicBezTo>
                  <a:pt x="3022" y="140"/>
                  <a:pt x="3020" y="130"/>
                  <a:pt x="3017" y="124"/>
                </a:cubicBezTo>
                <a:cubicBezTo>
                  <a:pt x="3012" y="116"/>
                  <a:pt x="3004" y="112"/>
                  <a:pt x="2993" y="112"/>
                </a:cubicBezTo>
                <a:cubicBezTo>
                  <a:pt x="2987" y="112"/>
                  <a:pt x="2980" y="114"/>
                  <a:pt x="2973" y="117"/>
                </a:cubicBezTo>
                <a:cubicBezTo>
                  <a:pt x="2967" y="121"/>
                  <a:pt x="2959" y="127"/>
                  <a:pt x="2949" y="136"/>
                </a:cubicBezTo>
                <a:lnTo>
                  <a:pt x="2949" y="138"/>
                </a:lnTo>
                <a:lnTo>
                  <a:pt x="2949" y="146"/>
                </a:lnTo>
                <a:lnTo>
                  <a:pt x="2949" y="228"/>
                </a:lnTo>
                <a:cubicBezTo>
                  <a:pt x="2949" y="240"/>
                  <a:pt x="2950" y="247"/>
                  <a:pt x="2951" y="250"/>
                </a:cubicBezTo>
                <a:cubicBezTo>
                  <a:pt x="2952" y="253"/>
                  <a:pt x="2955" y="255"/>
                  <a:pt x="2958" y="257"/>
                </a:cubicBezTo>
                <a:cubicBezTo>
                  <a:pt x="2962" y="259"/>
                  <a:pt x="2968" y="260"/>
                  <a:pt x="2977" y="260"/>
                </a:cubicBezTo>
                <a:lnTo>
                  <a:pt x="2977" y="267"/>
                </a:lnTo>
                <a:lnTo>
                  <a:pt x="2890" y="267"/>
                </a:lnTo>
                <a:lnTo>
                  <a:pt x="2890" y="260"/>
                </a:lnTo>
                <a:cubicBezTo>
                  <a:pt x="2900" y="260"/>
                  <a:pt x="2906" y="259"/>
                  <a:pt x="2910" y="257"/>
                </a:cubicBezTo>
                <a:cubicBezTo>
                  <a:pt x="2913" y="254"/>
                  <a:pt x="2916" y="251"/>
                  <a:pt x="2917" y="247"/>
                </a:cubicBezTo>
                <a:cubicBezTo>
                  <a:pt x="2918" y="244"/>
                  <a:pt x="2918" y="238"/>
                  <a:pt x="2918" y="228"/>
                </a:cubicBezTo>
                <a:lnTo>
                  <a:pt x="2918" y="154"/>
                </a:lnTo>
                <a:cubicBezTo>
                  <a:pt x="2918" y="140"/>
                  <a:pt x="2916" y="130"/>
                  <a:pt x="2912" y="124"/>
                </a:cubicBezTo>
                <a:cubicBezTo>
                  <a:pt x="2906" y="116"/>
                  <a:pt x="2899" y="112"/>
                  <a:pt x="2889" y="112"/>
                </a:cubicBezTo>
                <a:cubicBezTo>
                  <a:pt x="2882" y="112"/>
                  <a:pt x="2875" y="114"/>
                  <a:pt x="2869" y="117"/>
                </a:cubicBezTo>
                <a:cubicBezTo>
                  <a:pt x="2858" y="123"/>
                  <a:pt x="2850" y="129"/>
                  <a:pt x="2845" y="136"/>
                </a:cubicBezTo>
                <a:lnTo>
                  <a:pt x="2845" y="228"/>
                </a:lnTo>
                <a:cubicBezTo>
                  <a:pt x="2845" y="239"/>
                  <a:pt x="2846" y="247"/>
                  <a:pt x="2847" y="250"/>
                </a:cubicBezTo>
                <a:cubicBezTo>
                  <a:pt x="2849" y="253"/>
                  <a:pt x="2851" y="256"/>
                  <a:pt x="2854" y="258"/>
                </a:cubicBezTo>
                <a:cubicBezTo>
                  <a:pt x="2857" y="259"/>
                  <a:pt x="2863" y="260"/>
                  <a:pt x="2873" y="260"/>
                </a:cubicBezTo>
                <a:lnTo>
                  <a:pt x="2873" y="267"/>
                </a:lnTo>
                <a:lnTo>
                  <a:pt x="2788" y="267"/>
                </a:lnTo>
                <a:lnTo>
                  <a:pt x="2788" y="260"/>
                </a:lnTo>
                <a:cubicBezTo>
                  <a:pt x="2796" y="260"/>
                  <a:pt x="2801" y="259"/>
                  <a:pt x="2804" y="258"/>
                </a:cubicBezTo>
                <a:cubicBezTo>
                  <a:pt x="2807" y="256"/>
                  <a:pt x="2810" y="253"/>
                  <a:pt x="2811" y="249"/>
                </a:cubicBezTo>
                <a:cubicBezTo>
                  <a:pt x="2813" y="246"/>
                  <a:pt x="2814" y="239"/>
                  <a:pt x="2814" y="228"/>
                </a:cubicBezTo>
                <a:lnTo>
                  <a:pt x="2814" y="162"/>
                </a:lnTo>
                <a:cubicBezTo>
                  <a:pt x="2814" y="143"/>
                  <a:pt x="2813" y="131"/>
                  <a:pt x="2812" y="126"/>
                </a:cubicBezTo>
                <a:cubicBezTo>
                  <a:pt x="2811" y="122"/>
                  <a:pt x="2810" y="119"/>
                  <a:pt x="2808" y="117"/>
                </a:cubicBezTo>
                <a:cubicBezTo>
                  <a:pt x="2806" y="116"/>
                  <a:pt x="2804" y="115"/>
                  <a:pt x="2800" y="115"/>
                </a:cubicBezTo>
                <a:cubicBezTo>
                  <a:pt x="2797" y="115"/>
                  <a:pt x="2793" y="116"/>
                  <a:pt x="2788" y="118"/>
                </a:cubicBezTo>
                <a:lnTo>
                  <a:pt x="2785" y="111"/>
                </a:lnTo>
                <a:lnTo>
                  <a:pt x="2837" y="90"/>
                </a:lnTo>
                <a:close/>
                <a:moveTo>
                  <a:pt x="2686" y="90"/>
                </a:moveTo>
                <a:cubicBezTo>
                  <a:pt x="2712" y="90"/>
                  <a:pt x="2733" y="100"/>
                  <a:pt x="2748" y="120"/>
                </a:cubicBezTo>
                <a:cubicBezTo>
                  <a:pt x="2762" y="136"/>
                  <a:pt x="2768" y="156"/>
                  <a:pt x="2768" y="178"/>
                </a:cubicBezTo>
                <a:cubicBezTo>
                  <a:pt x="2768" y="193"/>
                  <a:pt x="2765" y="209"/>
                  <a:pt x="2757" y="224"/>
                </a:cubicBezTo>
                <a:cubicBezTo>
                  <a:pt x="2750" y="240"/>
                  <a:pt x="2740" y="252"/>
                  <a:pt x="2727" y="260"/>
                </a:cubicBezTo>
                <a:cubicBezTo>
                  <a:pt x="2714" y="268"/>
                  <a:pt x="2700" y="272"/>
                  <a:pt x="2684" y="272"/>
                </a:cubicBezTo>
                <a:cubicBezTo>
                  <a:pt x="2658" y="272"/>
                  <a:pt x="2637" y="262"/>
                  <a:pt x="2622" y="241"/>
                </a:cubicBezTo>
                <a:cubicBezTo>
                  <a:pt x="2609" y="224"/>
                  <a:pt x="2603" y="204"/>
                  <a:pt x="2603" y="183"/>
                </a:cubicBezTo>
                <a:cubicBezTo>
                  <a:pt x="2603" y="167"/>
                  <a:pt x="2607" y="151"/>
                  <a:pt x="2614" y="136"/>
                </a:cubicBezTo>
                <a:cubicBezTo>
                  <a:pt x="2622" y="120"/>
                  <a:pt x="2633" y="109"/>
                  <a:pt x="2645" y="101"/>
                </a:cubicBezTo>
                <a:cubicBezTo>
                  <a:pt x="2658" y="94"/>
                  <a:pt x="2672" y="90"/>
                  <a:pt x="2686" y="90"/>
                </a:cubicBezTo>
                <a:close/>
                <a:moveTo>
                  <a:pt x="2509" y="90"/>
                </a:moveTo>
                <a:cubicBezTo>
                  <a:pt x="2526" y="90"/>
                  <a:pt x="2540" y="94"/>
                  <a:pt x="2550" y="103"/>
                </a:cubicBezTo>
                <a:cubicBezTo>
                  <a:pt x="2561" y="112"/>
                  <a:pt x="2567" y="122"/>
                  <a:pt x="2567" y="131"/>
                </a:cubicBezTo>
                <a:cubicBezTo>
                  <a:pt x="2567" y="136"/>
                  <a:pt x="2565" y="140"/>
                  <a:pt x="2562" y="143"/>
                </a:cubicBezTo>
                <a:cubicBezTo>
                  <a:pt x="2559" y="146"/>
                  <a:pt x="2555" y="147"/>
                  <a:pt x="2549" y="147"/>
                </a:cubicBezTo>
                <a:cubicBezTo>
                  <a:pt x="2542" y="147"/>
                  <a:pt x="2536" y="145"/>
                  <a:pt x="2533" y="140"/>
                </a:cubicBezTo>
                <a:cubicBezTo>
                  <a:pt x="2531" y="137"/>
                  <a:pt x="2529" y="132"/>
                  <a:pt x="2528" y="125"/>
                </a:cubicBezTo>
                <a:cubicBezTo>
                  <a:pt x="2528" y="118"/>
                  <a:pt x="2525" y="112"/>
                  <a:pt x="2521" y="108"/>
                </a:cubicBezTo>
                <a:cubicBezTo>
                  <a:pt x="2516" y="104"/>
                  <a:pt x="2510" y="103"/>
                  <a:pt x="2503" y="103"/>
                </a:cubicBezTo>
                <a:cubicBezTo>
                  <a:pt x="2490" y="103"/>
                  <a:pt x="2480" y="107"/>
                  <a:pt x="2472" y="116"/>
                </a:cubicBezTo>
                <a:cubicBezTo>
                  <a:pt x="2462" y="129"/>
                  <a:pt x="2457" y="145"/>
                  <a:pt x="2457" y="165"/>
                </a:cubicBezTo>
                <a:cubicBezTo>
                  <a:pt x="2457" y="185"/>
                  <a:pt x="2462" y="204"/>
                  <a:pt x="2472" y="219"/>
                </a:cubicBezTo>
                <a:cubicBezTo>
                  <a:pt x="2482" y="235"/>
                  <a:pt x="2496" y="243"/>
                  <a:pt x="2513" y="243"/>
                </a:cubicBezTo>
                <a:cubicBezTo>
                  <a:pt x="2525" y="243"/>
                  <a:pt x="2536" y="239"/>
                  <a:pt x="2546" y="230"/>
                </a:cubicBezTo>
                <a:cubicBezTo>
                  <a:pt x="2553" y="224"/>
                  <a:pt x="2560" y="214"/>
                  <a:pt x="2566" y="199"/>
                </a:cubicBezTo>
                <a:lnTo>
                  <a:pt x="2572" y="202"/>
                </a:lnTo>
                <a:cubicBezTo>
                  <a:pt x="2567" y="224"/>
                  <a:pt x="2558" y="242"/>
                  <a:pt x="2544" y="254"/>
                </a:cubicBezTo>
                <a:cubicBezTo>
                  <a:pt x="2531" y="266"/>
                  <a:pt x="2516" y="272"/>
                  <a:pt x="2500" y="272"/>
                </a:cubicBezTo>
                <a:cubicBezTo>
                  <a:pt x="2480" y="272"/>
                  <a:pt x="2463" y="264"/>
                  <a:pt x="2449" y="247"/>
                </a:cubicBezTo>
                <a:cubicBezTo>
                  <a:pt x="2434" y="231"/>
                  <a:pt x="2427" y="209"/>
                  <a:pt x="2427" y="181"/>
                </a:cubicBezTo>
                <a:cubicBezTo>
                  <a:pt x="2427" y="154"/>
                  <a:pt x="2435" y="132"/>
                  <a:pt x="2451" y="115"/>
                </a:cubicBezTo>
                <a:cubicBezTo>
                  <a:pt x="2467" y="98"/>
                  <a:pt x="2486" y="90"/>
                  <a:pt x="2509" y="90"/>
                </a:cubicBezTo>
                <a:close/>
                <a:moveTo>
                  <a:pt x="1709" y="90"/>
                </a:moveTo>
                <a:lnTo>
                  <a:pt x="1717" y="90"/>
                </a:lnTo>
                <a:lnTo>
                  <a:pt x="1717" y="228"/>
                </a:lnTo>
                <a:cubicBezTo>
                  <a:pt x="1717" y="239"/>
                  <a:pt x="1718" y="246"/>
                  <a:pt x="1719" y="249"/>
                </a:cubicBezTo>
                <a:cubicBezTo>
                  <a:pt x="1721" y="253"/>
                  <a:pt x="1723" y="256"/>
                  <a:pt x="1726" y="257"/>
                </a:cubicBezTo>
                <a:cubicBezTo>
                  <a:pt x="1729" y="259"/>
                  <a:pt x="1735" y="260"/>
                  <a:pt x="1743" y="260"/>
                </a:cubicBezTo>
                <a:lnTo>
                  <a:pt x="1743" y="267"/>
                </a:lnTo>
                <a:lnTo>
                  <a:pt x="1660" y="267"/>
                </a:lnTo>
                <a:lnTo>
                  <a:pt x="1660" y="260"/>
                </a:lnTo>
                <a:cubicBezTo>
                  <a:pt x="1668" y="260"/>
                  <a:pt x="1674" y="259"/>
                  <a:pt x="1677" y="258"/>
                </a:cubicBezTo>
                <a:cubicBezTo>
                  <a:pt x="1679" y="256"/>
                  <a:pt x="1682" y="253"/>
                  <a:pt x="1683" y="250"/>
                </a:cubicBezTo>
                <a:cubicBezTo>
                  <a:pt x="1685" y="246"/>
                  <a:pt x="1686" y="239"/>
                  <a:pt x="1686" y="228"/>
                </a:cubicBezTo>
                <a:lnTo>
                  <a:pt x="1686" y="162"/>
                </a:lnTo>
                <a:cubicBezTo>
                  <a:pt x="1686" y="143"/>
                  <a:pt x="1685" y="131"/>
                  <a:pt x="1684" y="126"/>
                </a:cubicBezTo>
                <a:cubicBezTo>
                  <a:pt x="1683" y="122"/>
                  <a:pt x="1682" y="119"/>
                  <a:pt x="1680" y="117"/>
                </a:cubicBezTo>
                <a:cubicBezTo>
                  <a:pt x="1678" y="116"/>
                  <a:pt x="1676" y="115"/>
                  <a:pt x="1672" y="115"/>
                </a:cubicBezTo>
                <a:cubicBezTo>
                  <a:pt x="1669" y="115"/>
                  <a:pt x="1665" y="116"/>
                  <a:pt x="1660" y="118"/>
                </a:cubicBezTo>
                <a:lnTo>
                  <a:pt x="1657" y="111"/>
                </a:lnTo>
                <a:lnTo>
                  <a:pt x="1709" y="90"/>
                </a:lnTo>
                <a:close/>
                <a:moveTo>
                  <a:pt x="1166" y="90"/>
                </a:moveTo>
                <a:cubicBezTo>
                  <a:pt x="1192" y="90"/>
                  <a:pt x="1213" y="100"/>
                  <a:pt x="1228" y="120"/>
                </a:cubicBezTo>
                <a:cubicBezTo>
                  <a:pt x="1242" y="136"/>
                  <a:pt x="1248" y="156"/>
                  <a:pt x="1248" y="178"/>
                </a:cubicBezTo>
                <a:cubicBezTo>
                  <a:pt x="1248" y="193"/>
                  <a:pt x="1245" y="209"/>
                  <a:pt x="1237" y="224"/>
                </a:cubicBezTo>
                <a:cubicBezTo>
                  <a:pt x="1230" y="240"/>
                  <a:pt x="1220" y="252"/>
                  <a:pt x="1207" y="260"/>
                </a:cubicBezTo>
                <a:cubicBezTo>
                  <a:pt x="1194" y="268"/>
                  <a:pt x="1180" y="272"/>
                  <a:pt x="1164" y="272"/>
                </a:cubicBezTo>
                <a:cubicBezTo>
                  <a:pt x="1138" y="272"/>
                  <a:pt x="1117" y="262"/>
                  <a:pt x="1102" y="241"/>
                </a:cubicBezTo>
                <a:cubicBezTo>
                  <a:pt x="1089" y="224"/>
                  <a:pt x="1083" y="204"/>
                  <a:pt x="1083" y="183"/>
                </a:cubicBezTo>
                <a:cubicBezTo>
                  <a:pt x="1083" y="167"/>
                  <a:pt x="1087" y="151"/>
                  <a:pt x="1094" y="136"/>
                </a:cubicBezTo>
                <a:cubicBezTo>
                  <a:pt x="1102" y="120"/>
                  <a:pt x="1113" y="109"/>
                  <a:pt x="1125" y="101"/>
                </a:cubicBezTo>
                <a:cubicBezTo>
                  <a:pt x="1138" y="94"/>
                  <a:pt x="1152" y="90"/>
                  <a:pt x="1166" y="90"/>
                </a:cubicBezTo>
                <a:close/>
                <a:moveTo>
                  <a:pt x="2222" y="20"/>
                </a:moveTo>
                <a:cubicBezTo>
                  <a:pt x="2214" y="20"/>
                  <a:pt x="2206" y="23"/>
                  <a:pt x="2200" y="31"/>
                </a:cubicBezTo>
                <a:cubicBezTo>
                  <a:pt x="2191" y="41"/>
                  <a:pt x="2185" y="58"/>
                  <a:pt x="2181" y="80"/>
                </a:cubicBezTo>
                <a:cubicBezTo>
                  <a:pt x="2178" y="102"/>
                  <a:pt x="2176" y="124"/>
                  <a:pt x="2176" y="146"/>
                </a:cubicBezTo>
                <a:cubicBezTo>
                  <a:pt x="2176" y="181"/>
                  <a:pt x="2181" y="209"/>
                  <a:pt x="2189" y="232"/>
                </a:cubicBezTo>
                <a:cubicBezTo>
                  <a:pt x="2196" y="250"/>
                  <a:pt x="2207" y="259"/>
                  <a:pt x="2221" y="259"/>
                </a:cubicBezTo>
                <a:cubicBezTo>
                  <a:pt x="2228" y="259"/>
                  <a:pt x="2235" y="256"/>
                  <a:pt x="2242" y="250"/>
                </a:cubicBezTo>
                <a:cubicBezTo>
                  <a:pt x="2249" y="244"/>
                  <a:pt x="2255" y="234"/>
                  <a:pt x="2259" y="220"/>
                </a:cubicBezTo>
                <a:cubicBezTo>
                  <a:pt x="2264" y="198"/>
                  <a:pt x="2267" y="168"/>
                  <a:pt x="2267" y="129"/>
                </a:cubicBezTo>
                <a:cubicBezTo>
                  <a:pt x="2267" y="100"/>
                  <a:pt x="2264" y="76"/>
                  <a:pt x="2258" y="56"/>
                </a:cubicBezTo>
                <a:cubicBezTo>
                  <a:pt x="2254" y="42"/>
                  <a:pt x="2248" y="32"/>
                  <a:pt x="2241" y="26"/>
                </a:cubicBezTo>
                <a:cubicBezTo>
                  <a:pt x="2236" y="22"/>
                  <a:pt x="2230" y="20"/>
                  <a:pt x="2222" y="20"/>
                </a:cubicBezTo>
                <a:close/>
                <a:moveTo>
                  <a:pt x="2030" y="20"/>
                </a:moveTo>
                <a:cubicBezTo>
                  <a:pt x="2022" y="20"/>
                  <a:pt x="2014" y="23"/>
                  <a:pt x="2008" y="31"/>
                </a:cubicBezTo>
                <a:cubicBezTo>
                  <a:pt x="1999" y="41"/>
                  <a:pt x="1993" y="58"/>
                  <a:pt x="1989" y="80"/>
                </a:cubicBezTo>
                <a:cubicBezTo>
                  <a:pt x="1986" y="102"/>
                  <a:pt x="1984" y="124"/>
                  <a:pt x="1984" y="146"/>
                </a:cubicBezTo>
                <a:cubicBezTo>
                  <a:pt x="1984" y="181"/>
                  <a:pt x="1989" y="209"/>
                  <a:pt x="1997" y="232"/>
                </a:cubicBezTo>
                <a:cubicBezTo>
                  <a:pt x="2004" y="250"/>
                  <a:pt x="2015" y="259"/>
                  <a:pt x="2029" y="259"/>
                </a:cubicBezTo>
                <a:cubicBezTo>
                  <a:pt x="2036" y="259"/>
                  <a:pt x="2043" y="256"/>
                  <a:pt x="2050" y="250"/>
                </a:cubicBezTo>
                <a:cubicBezTo>
                  <a:pt x="2057" y="244"/>
                  <a:pt x="2063" y="234"/>
                  <a:pt x="2067" y="220"/>
                </a:cubicBezTo>
                <a:cubicBezTo>
                  <a:pt x="2072" y="198"/>
                  <a:pt x="2075" y="168"/>
                  <a:pt x="2075" y="129"/>
                </a:cubicBezTo>
                <a:cubicBezTo>
                  <a:pt x="2075" y="100"/>
                  <a:pt x="2072" y="76"/>
                  <a:pt x="2066" y="56"/>
                </a:cubicBezTo>
                <a:cubicBezTo>
                  <a:pt x="2062" y="42"/>
                  <a:pt x="2056" y="32"/>
                  <a:pt x="2049" y="26"/>
                </a:cubicBezTo>
                <a:cubicBezTo>
                  <a:pt x="2044" y="22"/>
                  <a:pt x="2038" y="20"/>
                  <a:pt x="2030" y="20"/>
                </a:cubicBezTo>
                <a:close/>
                <a:moveTo>
                  <a:pt x="2223" y="7"/>
                </a:moveTo>
                <a:cubicBezTo>
                  <a:pt x="2242" y="7"/>
                  <a:pt x="2260" y="17"/>
                  <a:pt x="2275" y="37"/>
                </a:cubicBezTo>
                <a:cubicBezTo>
                  <a:pt x="2294" y="62"/>
                  <a:pt x="2304" y="95"/>
                  <a:pt x="2304" y="137"/>
                </a:cubicBezTo>
                <a:cubicBezTo>
                  <a:pt x="2304" y="167"/>
                  <a:pt x="2300" y="192"/>
                  <a:pt x="2291" y="212"/>
                </a:cubicBezTo>
                <a:cubicBezTo>
                  <a:pt x="2283" y="233"/>
                  <a:pt x="2272" y="248"/>
                  <a:pt x="2259" y="257"/>
                </a:cubicBezTo>
                <a:cubicBezTo>
                  <a:pt x="2246" y="267"/>
                  <a:pt x="2233" y="271"/>
                  <a:pt x="2221" y="271"/>
                </a:cubicBezTo>
                <a:cubicBezTo>
                  <a:pt x="2196" y="271"/>
                  <a:pt x="2176" y="257"/>
                  <a:pt x="2160" y="228"/>
                </a:cubicBezTo>
                <a:cubicBezTo>
                  <a:pt x="2146" y="204"/>
                  <a:pt x="2140" y="175"/>
                  <a:pt x="2140" y="141"/>
                </a:cubicBezTo>
                <a:cubicBezTo>
                  <a:pt x="2140" y="112"/>
                  <a:pt x="2144" y="87"/>
                  <a:pt x="2153" y="66"/>
                </a:cubicBezTo>
                <a:cubicBezTo>
                  <a:pt x="2162" y="45"/>
                  <a:pt x="2173" y="30"/>
                  <a:pt x="2188" y="19"/>
                </a:cubicBezTo>
                <a:cubicBezTo>
                  <a:pt x="2199" y="11"/>
                  <a:pt x="2211" y="7"/>
                  <a:pt x="2223" y="7"/>
                </a:cubicBezTo>
                <a:close/>
                <a:moveTo>
                  <a:pt x="2031" y="7"/>
                </a:moveTo>
                <a:cubicBezTo>
                  <a:pt x="2050" y="7"/>
                  <a:pt x="2068" y="17"/>
                  <a:pt x="2083" y="37"/>
                </a:cubicBezTo>
                <a:cubicBezTo>
                  <a:pt x="2102" y="62"/>
                  <a:pt x="2112" y="95"/>
                  <a:pt x="2112" y="137"/>
                </a:cubicBezTo>
                <a:cubicBezTo>
                  <a:pt x="2112" y="167"/>
                  <a:pt x="2108" y="192"/>
                  <a:pt x="2099" y="212"/>
                </a:cubicBezTo>
                <a:cubicBezTo>
                  <a:pt x="2091" y="233"/>
                  <a:pt x="2080" y="248"/>
                  <a:pt x="2067" y="257"/>
                </a:cubicBezTo>
                <a:cubicBezTo>
                  <a:pt x="2054" y="267"/>
                  <a:pt x="2041" y="271"/>
                  <a:pt x="2029" y="271"/>
                </a:cubicBezTo>
                <a:cubicBezTo>
                  <a:pt x="2004" y="271"/>
                  <a:pt x="1984" y="257"/>
                  <a:pt x="1968" y="228"/>
                </a:cubicBezTo>
                <a:cubicBezTo>
                  <a:pt x="1954" y="204"/>
                  <a:pt x="1948" y="175"/>
                  <a:pt x="1948" y="141"/>
                </a:cubicBezTo>
                <a:cubicBezTo>
                  <a:pt x="1948" y="112"/>
                  <a:pt x="1952" y="87"/>
                  <a:pt x="1961" y="66"/>
                </a:cubicBezTo>
                <a:cubicBezTo>
                  <a:pt x="1970" y="45"/>
                  <a:pt x="1981" y="30"/>
                  <a:pt x="1996" y="19"/>
                </a:cubicBezTo>
                <a:cubicBezTo>
                  <a:pt x="2007" y="11"/>
                  <a:pt x="2019" y="7"/>
                  <a:pt x="2031" y="7"/>
                </a:cubicBezTo>
                <a:close/>
                <a:moveTo>
                  <a:pt x="1849" y="7"/>
                </a:moveTo>
                <a:lnTo>
                  <a:pt x="1855" y="7"/>
                </a:lnTo>
                <a:lnTo>
                  <a:pt x="1855" y="222"/>
                </a:lnTo>
                <a:cubicBezTo>
                  <a:pt x="1855" y="236"/>
                  <a:pt x="1855" y="245"/>
                  <a:pt x="1857" y="249"/>
                </a:cubicBezTo>
                <a:cubicBezTo>
                  <a:pt x="1858" y="252"/>
                  <a:pt x="1860" y="255"/>
                  <a:pt x="1864" y="257"/>
                </a:cubicBezTo>
                <a:cubicBezTo>
                  <a:pt x="1868" y="259"/>
                  <a:pt x="1875" y="260"/>
                  <a:pt x="1887" y="260"/>
                </a:cubicBezTo>
                <a:lnTo>
                  <a:pt x="1887" y="267"/>
                </a:lnTo>
                <a:lnTo>
                  <a:pt x="1791" y="267"/>
                </a:lnTo>
                <a:lnTo>
                  <a:pt x="1791" y="260"/>
                </a:lnTo>
                <a:cubicBezTo>
                  <a:pt x="1803" y="260"/>
                  <a:pt x="1811" y="259"/>
                  <a:pt x="1815" y="257"/>
                </a:cubicBezTo>
                <a:cubicBezTo>
                  <a:pt x="1818" y="255"/>
                  <a:pt x="1820" y="253"/>
                  <a:pt x="1822" y="249"/>
                </a:cubicBezTo>
                <a:cubicBezTo>
                  <a:pt x="1823" y="246"/>
                  <a:pt x="1824" y="237"/>
                  <a:pt x="1824" y="222"/>
                </a:cubicBezTo>
                <a:lnTo>
                  <a:pt x="1824" y="85"/>
                </a:lnTo>
                <a:cubicBezTo>
                  <a:pt x="1824" y="66"/>
                  <a:pt x="1823" y="54"/>
                  <a:pt x="1822" y="49"/>
                </a:cubicBezTo>
                <a:cubicBezTo>
                  <a:pt x="1821" y="45"/>
                  <a:pt x="1820" y="42"/>
                  <a:pt x="1817" y="40"/>
                </a:cubicBezTo>
                <a:cubicBezTo>
                  <a:pt x="1815" y="38"/>
                  <a:pt x="1812" y="37"/>
                  <a:pt x="1809" y="37"/>
                </a:cubicBezTo>
                <a:cubicBezTo>
                  <a:pt x="1804" y="37"/>
                  <a:pt x="1798" y="39"/>
                  <a:pt x="1790" y="43"/>
                </a:cubicBezTo>
                <a:lnTo>
                  <a:pt x="1787" y="37"/>
                </a:lnTo>
                <a:lnTo>
                  <a:pt x="1849" y="7"/>
                </a:lnTo>
                <a:close/>
                <a:moveTo>
                  <a:pt x="1701" y="0"/>
                </a:moveTo>
                <a:cubicBezTo>
                  <a:pt x="1707" y="0"/>
                  <a:pt x="1711" y="2"/>
                  <a:pt x="1715" y="6"/>
                </a:cubicBezTo>
                <a:cubicBezTo>
                  <a:pt x="1719" y="9"/>
                  <a:pt x="1720" y="14"/>
                  <a:pt x="1720" y="19"/>
                </a:cubicBezTo>
                <a:cubicBezTo>
                  <a:pt x="1720" y="24"/>
                  <a:pt x="1719" y="29"/>
                  <a:pt x="1715" y="33"/>
                </a:cubicBezTo>
                <a:cubicBezTo>
                  <a:pt x="1711" y="36"/>
                  <a:pt x="1707" y="38"/>
                  <a:pt x="1701" y="38"/>
                </a:cubicBezTo>
                <a:cubicBezTo>
                  <a:pt x="1696" y="38"/>
                  <a:pt x="1692" y="36"/>
                  <a:pt x="1688" y="33"/>
                </a:cubicBezTo>
                <a:cubicBezTo>
                  <a:pt x="1684" y="29"/>
                  <a:pt x="1682" y="24"/>
                  <a:pt x="1682" y="19"/>
                </a:cubicBezTo>
                <a:cubicBezTo>
                  <a:pt x="1682" y="14"/>
                  <a:pt x="1684" y="9"/>
                  <a:pt x="1688" y="6"/>
                </a:cubicBezTo>
                <a:cubicBezTo>
                  <a:pt x="1692" y="2"/>
                  <a:pt x="1696" y="0"/>
                  <a:pt x="1701" y="0"/>
                </a:cubicBezTo>
                <a:close/>
              </a:path>
            </a:pathLst>
          </a:custGeom>
          <a:solidFill>
            <a:srgbClr val="FEF4EE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523" name="文本框 6"/>
          <p:cNvSpPr txBox="1"/>
          <p:nvPr/>
        </p:nvSpPr>
        <p:spPr>
          <a:xfrm>
            <a:off x="1304925" y="682625"/>
            <a:ext cx="958215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>
              <a:lnSpc>
                <a:spcPct val="150000"/>
              </a:lnSpc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声  明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        本文件著作权为创作公司所有，仅限于教师教学及其他非商业性和非盈利性用途。如发现盗用、转卖、网络传播等侵权行为，本公司将依法追究其相应法律责任。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        部分素材选自网络，如有争议，请联系删改。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22618" y="693738"/>
            <a:ext cx="10847387" cy="571182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先安排在城南面江而居，刘禹锡不但无怨言，反而很高兴，还随意写下两句话，贴在门上：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“面对大江观白帆，身在和州思争辩。”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地方官很生气，吩咐差役把刘禹锡的住处迁到县城北门，由三间减少到一间半。新居附近垂柳依依，刘禹锡见景生情，在门上写了两句话：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“垂柳青青江水边，人在历阳心在京。”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地方官见其仍然悠闲自乐，又派人把他调到县城中部，而且只给一间只能容下一床、一桌、一椅的小屋。刘禹锡身居斗室，提笔写下了这篇超凡脱俗、情趣高雅的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陋室铭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，并请人刻上石碑，立在门前。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45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64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13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5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150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文本框 2"/>
          <p:cNvSpPr txBox="1"/>
          <p:nvPr/>
        </p:nvSpPr>
        <p:spPr>
          <a:xfrm>
            <a:off x="911225" y="1773238"/>
            <a:ext cx="7280275" cy="306228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【刘禹锡】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字梦得，河南洛阳人。唐代文学家，有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“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诗豪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”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之称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。曾中进士，官至监察御史。他诗文俱佳，涉猎题材广泛。有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《刘梦得文集》。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pic>
        <p:nvPicPr>
          <p:cNvPr id="7174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28025" y="1701483"/>
            <a:ext cx="2908300" cy="30083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483" name="组合 9"/>
          <p:cNvGrpSpPr/>
          <p:nvPr/>
        </p:nvGrpSpPr>
        <p:grpSpPr>
          <a:xfrm>
            <a:off x="261938" y="188913"/>
            <a:ext cx="3317875" cy="663575"/>
            <a:chOff x="174" y="137"/>
            <a:chExt cx="5225" cy="1046"/>
          </a:xfrm>
        </p:grpSpPr>
        <p:sp>
          <p:nvSpPr>
            <p:cNvPr id="8" name="椭圆 45"/>
            <p:cNvSpPr/>
            <p:nvPr/>
          </p:nvSpPr>
          <p:spPr>
            <a:xfrm>
              <a:off x="174" y="137"/>
              <a:ext cx="992" cy="1043"/>
            </a:xfrm>
            <a:custGeom>
              <a:avLst/>
              <a:gdLst>
                <a:gd name="connsiteX0" fmla="*/ 255458 w 330200"/>
                <a:gd name="connsiteY0" fmla="*/ 96838 h 287338"/>
                <a:gd name="connsiteX1" fmla="*/ 319218 w 330200"/>
                <a:gd name="connsiteY1" fmla="*/ 96838 h 287338"/>
                <a:gd name="connsiteX2" fmla="*/ 327025 w 330200"/>
                <a:gd name="connsiteY2" fmla="*/ 104632 h 287338"/>
                <a:gd name="connsiteX3" fmla="*/ 319218 w 330200"/>
                <a:gd name="connsiteY3" fmla="*/ 111126 h 287338"/>
                <a:gd name="connsiteX4" fmla="*/ 255458 w 330200"/>
                <a:gd name="connsiteY4" fmla="*/ 111126 h 287338"/>
                <a:gd name="connsiteX5" fmla="*/ 247650 w 330200"/>
                <a:gd name="connsiteY5" fmla="*/ 104632 h 287338"/>
                <a:gd name="connsiteX6" fmla="*/ 255458 w 330200"/>
                <a:gd name="connsiteY6" fmla="*/ 96838 h 287338"/>
                <a:gd name="connsiteX7" fmla="*/ 246441 w 330200"/>
                <a:gd name="connsiteY7" fmla="*/ 79375 h 287338"/>
                <a:gd name="connsiteX8" fmla="*/ 317123 w 330200"/>
                <a:gd name="connsiteY8" fmla="*/ 79375 h 287338"/>
                <a:gd name="connsiteX9" fmla="*/ 322263 w 330200"/>
                <a:gd name="connsiteY9" fmla="*/ 84314 h 287338"/>
                <a:gd name="connsiteX10" fmla="*/ 317123 w 330200"/>
                <a:gd name="connsiteY10" fmla="*/ 90488 h 287338"/>
                <a:gd name="connsiteX11" fmla="*/ 246441 w 330200"/>
                <a:gd name="connsiteY11" fmla="*/ 90488 h 287338"/>
                <a:gd name="connsiteX12" fmla="*/ 241300 w 330200"/>
                <a:gd name="connsiteY12" fmla="*/ 84314 h 287338"/>
                <a:gd name="connsiteX13" fmla="*/ 246441 w 330200"/>
                <a:gd name="connsiteY13" fmla="*/ 79375 h 287338"/>
                <a:gd name="connsiteX14" fmla="*/ 247694 w 330200"/>
                <a:gd name="connsiteY14" fmla="*/ 58738 h 287338"/>
                <a:gd name="connsiteX15" fmla="*/ 280944 w 330200"/>
                <a:gd name="connsiteY15" fmla="*/ 58738 h 287338"/>
                <a:gd name="connsiteX16" fmla="*/ 287338 w 330200"/>
                <a:gd name="connsiteY16" fmla="*/ 65088 h 287338"/>
                <a:gd name="connsiteX17" fmla="*/ 280944 w 330200"/>
                <a:gd name="connsiteY17" fmla="*/ 71438 h 287338"/>
                <a:gd name="connsiteX18" fmla="*/ 247694 w 330200"/>
                <a:gd name="connsiteY18" fmla="*/ 71438 h 287338"/>
                <a:gd name="connsiteX19" fmla="*/ 241300 w 330200"/>
                <a:gd name="connsiteY19" fmla="*/ 65088 h 287338"/>
                <a:gd name="connsiteX20" fmla="*/ 247694 w 330200"/>
                <a:gd name="connsiteY20" fmla="*/ 58738 h 287338"/>
                <a:gd name="connsiteX21" fmla="*/ 113506 w 330200"/>
                <a:gd name="connsiteY21" fmla="*/ 0 h 287338"/>
                <a:gd name="connsiteX22" fmla="*/ 154781 w 330200"/>
                <a:gd name="connsiteY22" fmla="*/ 41418 h 287338"/>
                <a:gd name="connsiteX23" fmla="*/ 127694 w 330200"/>
                <a:gd name="connsiteY23" fmla="*/ 78953 h 287338"/>
                <a:gd name="connsiteX24" fmla="*/ 156071 w 330200"/>
                <a:gd name="connsiteY24" fmla="*/ 104840 h 287338"/>
                <a:gd name="connsiteX25" fmla="*/ 196056 w 330200"/>
                <a:gd name="connsiteY25" fmla="*/ 107428 h 287338"/>
                <a:gd name="connsiteX26" fmla="*/ 198636 w 330200"/>
                <a:gd name="connsiteY26" fmla="*/ 107428 h 287338"/>
                <a:gd name="connsiteX27" fmla="*/ 208954 w 330200"/>
                <a:gd name="connsiteY27" fmla="*/ 122960 h 287338"/>
                <a:gd name="connsiteX28" fmla="*/ 206375 w 330200"/>
                <a:gd name="connsiteY28" fmla="*/ 132020 h 287338"/>
                <a:gd name="connsiteX29" fmla="*/ 239911 w 330200"/>
                <a:gd name="connsiteY29" fmla="*/ 132020 h 287338"/>
                <a:gd name="connsiteX30" fmla="*/ 234751 w 330200"/>
                <a:gd name="connsiteY30" fmla="*/ 125549 h 287338"/>
                <a:gd name="connsiteX31" fmla="*/ 242491 w 330200"/>
                <a:gd name="connsiteY31" fmla="*/ 117783 h 287338"/>
                <a:gd name="connsiteX32" fmla="*/ 305693 w 330200"/>
                <a:gd name="connsiteY32" fmla="*/ 117783 h 287338"/>
                <a:gd name="connsiteX33" fmla="*/ 313432 w 330200"/>
                <a:gd name="connsiteY33" fmla="*/ 125549 h 287338"/>
                <a:gd name="connsiteX34" fmla="*/ 308273 w 330200"/>
                <a:gd name="connsiteY34" fmla="*/ 132020 h 287338"/>
                <a:gd name="connsiteX35" fmla="*/ 322461 w 330200"/>
                <a:gd name="connsiteY35" fmla="*/ 132020 h 287338"/>
                <a:gd name="connsiteX36" fmla="*/ 330200 w 330200"/>
                <a:gd name="connsiteY36" fmla="*/ 139786 h 287338"/>
                <a:gd name="connsiteX37" fmla="*/ 322461 w 330200"/>
                <a:gd name="connsiteY37" fmla="*/ 147552 h 287338"/>
                <a:gd name="connsiteX38" fmla="*/ 297954 w 330200"/>
                <a:gd name="connsiteY38" fmla="*/ 147552 h 287338"/>
                <a:gd name="connsiteX39" fmla="*/ 297954 w 330200"/>
                <a:gd name="connsiteY39" fmla="*/ 278278 h 287338"/>
                <a:gd name="connsiteX40" fmla="*/ 290215 w 330200"/>
                <a:gd name="connsiteY40" fmla="*/ 284750 h 287338"/>
                <a:gd name="connsiteX41" fmla="*/ 203795 w 330200"/>
                <a:gd name="connsiteY41" fmla="*/ 284750 h 287338"/>
                <a:gd name="connsiteX42" fmla="*/ 196056 w 330200"/>
                <a:gd name="connsiteY42" fmla="*/ 278278 h 287338"/>
                <a:gd name="connsiteX43" fmla="*/ 196056 w 330200"/>
                <a:gd name="connsiteY43" fmla="*/ 147552 h 287338"/>
                <a:gd name="connsiteX44" fmla="*/ 141883 w 330200"/>
                <a:gd name="connsiteY44" fmla="*/ 147552 h 287338"/>
                <a:gd name="connsiteX45" fmla="*/ 134144 w 330200"/>
                <a:gd name="connsiteY45" fmla="*/ 139786 h 287338"/>
                <a:gd name="connsiteX46" fmla="*/ 135433 w 330200"/>
                <a:gd name="connsiteY46" fmla="*/ 134609 h 287338"/>
                <a:gd name="connsiteX47" fmla="*/ 112216 w 330200"/>
                <a:gd name="connsiteY47" fmla="*/ 115194 h 287338"/>
                <a:gd name="connsiteX48" fmla="*/ 109636 w 330200"/>
                <a:gd name="connsiteY48" fmla="*/ 113900 h 287338"/>
                <a:gd name="connsiteX49" fmla="*/ 108347 w 330200"/>
                <a:gd name="connsiteY49" fmla="*/ 115194 h 287338"/>
                <a:gd name="connsiteX50" fmla="*/ 88999 w 330200"/>
                <a:gd name="connsiteY50" fmla="*/ 165672 h 287338"/>
                <a:gd name="connsiteX51" fmla="*/ 90289 w 330200"/>
                <a:gd name="connsiteY51" fmla="*/ 170850 h 287338"/>
                <a:gd name="connsiteX52" fmla="*/ 95448 w 330200"/>
                <a:gd name="connsiteY52" fmla="*/ 173438 h 287338"/>
                <a:gd name="connsiteX53" fmla="*/ 130274 w 330200"/>
                <a:gd name="connsiteY53" fmla="*/ 173438 h 287338"/>
                <a:gd name="connsiteX54" fmla="*/ 152201 w 330200"/>
                <a:gd name="connsiteY54" fmla="*/ 192853 h 287338"/>
                <a:gd name="connsiteX55" fmla="*/ 163810 w 330200"/>
                <a:gd name="connsiteY55" fmla="*/ 267923 h 287338"/>
                <a:gd name="connsiteX56" fmla="*/ 159940 w 330200"/>
                <a:gd name="connsiteY56" fmla="*/ 280867 h 287338"/>
                <a:gd name="connsiteX57" fmla="*/ 148332 w 330200"/>
                <a:gd name="connsiteY57" fmla="*/ 287338 h 287338"/>
                <a:gd name="connsiteX58" fmla="*/ 131564 w 330200"/>
                <a:gd name="connsiteY58" fmla="*/ 273101 h 287338"/>
                <a:gd name="connsiteX59" fmla="*/ 121245 w 330200"/>
                <a:gd name="connsiteY59" fmla="*/ 216151 h 287338"/>
                <a:gd name="connsiteX60" fmla="*/ 113506 w 330200"/>
                <a:gd name="connsiteY60" fmla="*/ 210974 h 287338"/>
                <a:gd name="connsiteX61" fmla="*/ 91579 w 330200"/>
                <a:gd name="connsiteY61" fmla="*/ 210974 h 287338"/>
                <a:gd name="connsiteX62" fmla="*/ 91579 w 330200"/>
                <a:gd name="connsiteY62" fmla="*/ 278278 h 287338"/>
                <a:gd name="connsiteX63" fmla="*/ 83840 w 330200"/>
                <a:gd name="connsiteY63" fmla="*/ 284750 h 287338"/>
                <a:gd name="connsiteX64" fmla="*/ 19347 w 330200"/>
                <a:gd name="connsiteY64" fmla="*/ 284750 h 287338"/>
                <a:gd name="connsiteX65" fmla="*/ 11608 w 330200"/>
                <a:gd name="connsiteY65" fmla="*/ 278278 h 287338"/>
                <a:gd name="connsiteX66" fmla="*/ 11608 w 330200"/>
                <a:gd name="connsiteY66" fmla="*/ 208385 h 287338"/>
                <a:gd name="connsiteX67" fmla="*/ 0 w 330200"/>
                <a:gd name="connsiteY67" fmla="*/ 119077 h 287338"/>
                <a:gd name="connsiteX68" fmla="*/ 6449 w 330200"/>
                <a:gd name="connsiteY68" fmla="*/ 110017 h 287338"/>
                <a:gd name="connsiteX69" fmla="*/ 15478 w 330200"/>
                <a:gd name="connsiteY69" fmla="*/ 116489 h 287338"/>
                <a:gd name="connsiteX70" fmla="*/ 25797 w 330200"/>
                <a:gd name="connsiteY70" fmla="*/ 196736 h 287338"/>
                <a:gd name="connsiteX71" fmla="*/ 38695 w 330200"/>
                <a:gd name="connsiteY71" fmla="*/ 196736 h 287338"/>
                <a:gd name="connsiteX72" fmla="*/ 36115 w 330200"/>
                <a:gd name="connsiteY72" fmla="*/ 188970 h 287338"/>
                <a:gd name="connsiteX73" fmla="*/ 37405 w 330200"/>
                <a:gd name="connsiteY73" fmla="*/ 181204 h 287338"/>
                <a:gd name="connsiteX74" fmla="*/ 69651 w 330200"/>
                <a:gd name="connsiteY74" fmla="*/ 91897 h 287338"/>
                <a:gd name="connsiteX75" fmla="*/ 87709 w 330200"/>
                <a:gd name="connsiteY75" fmla="*/ 72482 h 287338"/>
                <a:gd name="connsiteX76" fmla="*/ 73521 w 330200"/>
                <a:gd name="connsiteY76" fmla="*/ 41418 h 287338"/>
                <a:gd name="connsiteX77" fmla="*/ 113506 w 330200"/>
                <a:gd name="connsiteY77" fmla="*/ 0 h 2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0200" h="287338">
                  <a:moveTo>
                    <a:pt x="255458" y="96838"/>
                  </a:moveTo>
                  <a:lnTo>
                    <a:pt x="319218" y="96838"/>
                  </a:lnTo>
                  <a:cubicBezTo>
                    <a:pt x="323122" y="96838"/>
                    <a:pt x="327025" y="100735"/>
                    <a:pt x="327025" y="104632"/>
                  </a:cubicBezTo>
                  <a:cubicBezTo>
                    <a:pt x="327025" y="108528"/>
                    <a:pt x="323122" y="111126"/>
                    <a:pt x="319218" y="111126"/>
                  </a:cubicBezTo>
                  <a:cubicBezTo>
                    <a:pt x="319218" y="111126"/>
                    <a:pt x="319218" y="111126"/>
                    <a:pt x="255458" y="111126"/>
                  </a:cubicBezTo>
                  <a:cubicBezTo>
                    <a:pt x="251554" y="111126"/>
                    <a:pt x="247650" y="108528"/>
                    <a:pt x="247650" y="104632"/>
                  </a:cubicBezTo>
                  <a:cubicBezTo>
                    <a:pt x="247650" y="100735"/>
                    <a:pt x="251554" y="96838"/>
                    <a:pt x="255458" y="96838"/>
                  </a:cubicBezTo>
                  <a:close/>
                  <a:moveTo>
                    <a:pt x="246441" y="79375"/>
                  </a:moveTo>
                  <a:cubicBezTo>
                    <a:pt x="246441" y="79375"/>
                    <a:pt x="246441" y="79375"/>
                    <a:pt x="317123" y="79375"/>
                  </a:cubicBezTo>
                  <a:cubicBezTo>
                    <a:pt x="319693" y="79375"/>
                    <a:pt x="322263" y="81845"/>
                    <a:pt x="322263" y="84314"/>
                  </a:cubicBezTo>
                  <a:cubicBezTo>
                    <a:pt x="322263" y="88019"/>
                    <a:pt x="319693" y="90488"/>
                    <a:pt x="317123" y="90488"/>
                  </a:cubicBezTo>
                  <a:cubicBezTo>
                    <a:pt x="317123" y="90488"/>
                    <a:pt x="317123" y="90488"/>
                    <a:pt x="246441" y="90488"/>
                  </a:cubicBezTo>
                  <a:cubicBezTo>
                    <a:pt x="243871" y="90488"/>
                    <a:pt x="241300" y="88019"/>
                    <a:pt x="241300" y="84314"/>
                  </a:cubicBezTo>
                  <a:cubicBezTo>
                    <a:pt x="241300" y="81845"/>
                    <a:pt x="243871" y="79375"/>
                    <a:pt x="246441" y="79375"/>
                  </a:cubicBezTo>
                  <a:close/>
                  <a:moveTo>
                    <a:pt x="247694" y="58738"/>
                  </a:moveTo>
                  <a:cubicBezTo>
                    <a:pt x="247694" y="58738"/>
                    <a:pt x="247694" y="58738"/>
                    <a:pt x="280944" y="58738"/>
                  </a:cubicBezTo>
                  <a:cubicBezTo>
                    <a:pt x="284781" y="58738"/>
                    <a:pt x="287338" y="62548"/>
                    <a:pt x="287338" y="65088"/>
                  </a:cubicBezTo>
                  <a:cubicBezTo>
                    <a:pt x="287338" y="68898"/>
                    <a:pt x="284781" y="71438"/>
                    <a:pt x="280944" y="71438"/>
                  </a:cubicBezTo>
                  <a:cubicBezTo>
                    <a:pt x="280944" y="71438"/>
                    <a:pt x="280944" y="71438"/>
                    <a:pt x="247694" y="71438"/>
                  </a:cubicBezTo>
                  <a:cubicBezTo>
                    <a:pt x="243858" y="71438"/>
                    <a:pt x="241300" y="68898"/>
                    <a:pt x="241300" y="65088"/>
                  </a:cubicBezTo>
                  <a:cubicBezTo>
                    <a:pt x="241300" y="62548"/>
                    <a:pt x="243858" y="58738"/>
                    <a:pt x="247694" y="58738"/>
                  </a:cubicBezTo>
                  <a:close/>
                  <a:moveTo>
                    <a:pt x="113506" y="0"/>
                  </a:moveTo>
                  <a:cubicBezTo>
                    <a:pt x="136723" y="0"/>
                    <a:pt x="154781" y="18120"/>
                    <a:pt x="154781" y="41418"/>
                  </a:cubicBezTo>
                  <a:cubicBezTo>
                    <a:pt x="154781" y="58244"/>
                    <a:pt x="143172" y="73776"/>
                    <a:pt x="127694" y="78953"/>
                  </a:cubicBezTo>
                  <a:cubicBezTo>
                    <a:pt x="156071" y="104840"/>
                    <a:pt x="156071" y="104840"/>
                    <a:pt x="156071" y="104840"/>
                  </a:cubicBezTo>
                  <a:cubicBezTo>
                    <a:pt x="196056" y="107428"/>
                    <a:pt x="196056" y="107428"/>
                    <a:pt x="196056" y="107428"/>
                  </a:cubicBezTo>
                  <a:cubicBezTo>
                    <a:pt x="197346" y="107428"/>
                    <a:pt x="197346" y="107428"/>
                    <a:pt x="198636" y="107428"/>
                  </a:cubicBezTo>
                  <a:cubicBezTo>
                    <a:pt x="205085" y="110017"/>
                    <a:pt x="208954" y="116489"/>
                    <a:pt x="208954" y="122960"/>
                  </a:cubicBezTo>
                  <a:cubicBezTo>
                    <a:pt x="208954" y="126843"/>
                    <a:pt x="207665" y="129432"/>
                    <a:pt x="206375" y="132020"/>
                  </a:cubicBezTo>
                  <a:cubicBezTo>
                    <a:pt x="239911" y="132020"/>
                    <a:pt x="239911" y="132020"/>
                    <a:pt x="239911" y="132020"/>
                  </a:cubicBezTo>
                  <a:cubicBezTo>
                    <a:pt x="237331" y="130726"/>
                    <a:pt x="234751" y="128137"/>
                    <a:pt x="234751" y="125549"/>
                  </a:cubicBezTo>
                  <a:cubicBezTo>
                    <a:pt x="234751" y="120371"/>
                    <a:pt x="238621" y="117783"/>
                    <a:pt x="242491" y="117783"/>
                  </a:cubicBezTo>
                  <a:cubicBezTo>
                    <a:pt x="305693" y="117783"/>
                    <a:pt x="305693" y="117783"/>
                    <a:pt x="305693" y="117783"/>
                  </a:cubicBezTo>
                  <a:cubicBezTo>
                    <a:pt x="309563" y="117783"/>
                    <a:pt x="313432" y="120371"/>
                    <a:pt x="313432" y="125549"/>
                  </a:cubicBezTo>
                  <a:cubicBezTo>
                    <a:pt x="313432" y="128137"/>
                    <a:pt x="310853" y="130726"/>
                    <a:pt x="308273" y="132020"/>
                  </a:cubicBezTo>
                  <a:cubicBezTo>
                    <a:pt x="322461" y="132020"/>
                    <a:pt x="322461" y="132020"/>
                    <a:pt x="322461" y="132020"/>
                  </a:cubicBezTo>
                  <a:cubicBezTo>
                    <a:pt x="326331" y="132020"/>
                    <a:pt x="330200" y="135903"/>
                    <a:pt x="330200" y="139786"/>
                  </a:cubicBezTo>
                  <a:cubicBezTo>
                    <a:pt x="330200" y="143669"/>
                    <a:pt x="326331" y="147552"/>
                    <a:pt x="322461" y="147552"/>
                  </a:cubicBezTo>
                  <a:cubicBezTo>
                    <a:pt x="297954" y="147552"/>
                    <a:pt x="297954" y="147552"/>
                    <a:pt x="297954" y="147552"/>
                  </a:cubicBezTo>
                  <a:cubicBezTo>
                    <a:pt x="297954" y="278278"/>
                    <a:pt x="297954" y="278278"/>
                    <a:pt x="297954" y="278278"/>
                  </a:cubicBezTo>
                  <a:cubicBezTo>
                    <a:pt x="297954" y="282161"/>
                    <a:pt x="294085" y="284750"/>
                    <a:pt x="290215" y="284750"/>
                  </a:cubicBezTo>
                  <a:cubicBezTo>
                    <a:pt x="203795" y="284750"/>
                    <a:pt x="203795" y="284750"/>
                    <a:pt x="203795" y="284750"/>
                  </a:cubicBezTo>
                  <a:cubicBezTo>
                    <a:pt x="198636" y="284750"/>
                    <a:pt x="196056" y="282161"/>
                    <a:pt x="196056" y="278278"/>
                  </a:cubicBezTo>
                  <a:cubicBezTo>
                    <a:pt x="196056" y="147552"/>
                    <a:pt x="196056" y="147552"/>
                    <a:pt x="196056" y="147552"/>
                  </a:cubicBezTo>
                  <a:cubicBezTo>
                    <a:pt x="141883" y="147552"/>
                    <a:pt x="141883" y="147552"/>
                    <a:pt x="141883" y="147552"/>
                  </a:cubicBezTo>
                  <a:cubicBezTo>
                    <a:pt x="136723" y="147552"/>
                    <a:pt x="134144" y="143669"/>
                    <a:pt x="134144" y="139786"/>
                  </a:cubicBezTo>
                  <a:cubicBezTo>
                    <a:pt x="134144" y="138492"/>
                    <a:pt x="134144" y="135903"/>
                    <a:pt x="135433" y="134609"/>
                  </a:cubicBezTo>
                  <a:cubicBezTo>
                    <a:pt x="112216" y="115194"/>
                    <a:pt x="112216" y="115194"/>
                    <a:pt x="112216" y="115194"/>
                  </a:cubicBezTo>
                  <a:cubicBezTo>
                    <a:pt x="110926" y="113900"/>
                    <a:pt x="110926" y="113900"/>
                    <a:pt x="109636" y="113900"/>
                  </a:cubicBezTo>
                  <a:cubicBezTo>
                    <a:pt x="109636" y="113900"/>
                    <a:pt x="108347" y="113900"/>
                    <a:pt x="108347" y="115194"/>
                  </a:cubicBezTo>
                  <a:cubicBezTo>
                    <a:pt x="88999" y="165672"/>
                    <a:pt x="88999" y="165672"/>
                    <a:pt x="88999" y="165672"/>
                  </a:cubicBezTo>
                  <a:cubicBezTo>
                    <a:pt x="88999" y="166967"/>
                    <a:pt x="88999" y="169555"/>
                    <a:pt x="90289" y="170850"/>
                  </a:cubicBezTo>
                  <a:cubicBezTo>
                    <a:pt x="91579" y="173438"/>
                    <a:pt x="94158" y="173438"/>
                    <a:pt x="95448" y="173438"/>
                  </a:cubicBezTo>
                  <a:cubicBezTo>
                    <a:pt x="130274" y="173438"/>
                    <a:pt x="130274" y="173438"/>
                    <a:pt x="130274" y="173438"/>
                  </a:cubicBezTo>
                  <a:cubicBezTo>
                    <a:pt x="140593" y="173438"/>
                    <a:pt x="150911" y="182499"/>
                    <a:pt x="152201" y="192853"/>
                  </a:cubicBezTo>
                  <a:cubicBezTo>
                    <a:pt x="163810" y="267923"/>
                    <a:pt x="163810" y="267923"/>
                    <a:pt x="163810" y="267923"/>
                  </a:cubicBezTo>
                  <a:cubicBezTo>
                    <a:pt x="165100" y="273101"/>
                    <a:pt x="163810" y="276984"/>
                    <a:pt x="159940" y="280867"/>
                  </a:cubicBezTo>
                  <a:cubicBezTo>
                    <a:pt x="157361" y="284750"/>
                    <a:pt x="152201" y="287338"/>
                    <a:pt x="148332" y="287338"/>
                  </a:cubicBezTo>
                  <a:cubicBezTo>
                    <a:pt x="139303" y="287338"/>
                    <a:pt x="132854" y="280867"/>
                    <a:pt x="131564" y="273101"/>
                  </a:cubicBezTo>
                  <a:cubicBezTo>
                    <a:pt x="121245" y="216151"/>
                    <a:pt x="121245" y="216151"/>
                    <a:pt x="121245" y="216151"/>
                  </a:cubicBezTo>
                  <a:cubicBezTo>
                    <a:pt x="119955" y="213562"/>
                    <a:pt x="117376" y="210974"/>
                    <a:pt x="113506" y="210974"/>
                  </a:cubicBezTo>
                  <a:cubicBezTo>
                    <a:pt x="91579" y="210974"/>
                    <a:pt x="91579" y="210974"/>
                    <a:pt x="91579" y="210974"/>
                  </a:cubicBezTo>
                  <a:cubicBezTo>
                    <a:pt x="91579" y="278278"/>
                    <a:pt x="91579" y="278278"/>
                    <a:pt x="91579" y="278278"/>
                  </a:cubicBezTo>
                  <a:cubicBezTo>
                    <a:pt x="91579" y="282161"/>
                    <a:pt x="87709" y="284750"/>
                    <a:pt x="83840" y="284750"/>
                  </a:cubicBezTo>
                  <a:cubicBezTo>
                    <a:pt x="19347" y="284750"/>
                    <a:pt x="19347" y="284750"/>
                    <a:pt x="19347" y="284750"/>
                  </a:cubicBezTo>
                  <a:cubicBezTo>
                    <a:pt x="15478" y="284750"/>
                    <a:pt x="11608" y="282161"/>
                    <a:pt x="11608" y="278278"/>
                  </a:cubicBezTo>
                  <a:cubicBezTo>
                    <a:pt x="11608" y="208385"/>
                    <a:pt x="11608" y="208385"/>
                    <a:pt x="11608" y="208385"/>
                  </a:cubicBezTo>
                  <a:cubicBezTo>
                    <a:pt x="0" y="119077"/>
                    <a:pt x="0" y="119077"/>
                    <a:pt x="0" y="119077"/>
                  </a:cubicBezTo>
                  <a:cubicBezTo>
                    <a:pt x="0" y="113900"/>
                    <a:pt x="2579" y="110017"/>
                    <a:pt x="6449" y="110017"/>
                  </a:cubicBezTo>
                  <a:cubicBezTo>
                    <a:pt x="10319" y="110017"/>
                    <a:pt x="14188" y="112606"/>
                    <a:pt x="15478" y="116489"/>
                  </a:cubicBezTo>
                  <a:cubicBezTo>
                    <a:pt x="25797" y="196736"/>
                    <a:pt x="25797" y="196736"/>
                    <a:pt x="25797" y="196736"/>
                  </a:cubicBezTo>
                  <a:cubicBezTo>
                    <a:pt x="38695" y="196736"/>
                    <a:pt x="38695" y="196736"/>
                    <a:pt x="38695" y="196736"/>
                  </a:cubicBezTo>
                  <a:cubicBezTo>
                    <a:pt x="37405" y="194147"/>
                    <a:pt x="36115" y="191559"/>
                    <a:pt x="36115" y="188970"/>
                  </a:cubicBezTo>
                  <a:cubicBezTo>
                    <a:pt x="36115" y="186382"/>
                    <a:pt x="37405" y="183793"/>
                    <a:pt x="37405" y="181204"/>
                  </a:cubicBezTo>
                  <a:cubicBezTo>
                    <a:pt x="69651" y="91897"/>
                    <a:pt x="69651" y="91897"/>
                    <a:pt x="69651" y="91897"/>
                  </a:cubicBezTo>
                  <a:cubicBezTo>
                    <a:pt x="72231" y="82836"/>
                    <a:pt x="79970" y="75070"/>
                    <a:pt x="87709" y="72482"/>
                  </a:cubicBezTo>
                  <a:cubicBezTo>
                    <a:pt x="78680" y="64716"/>
                    <a:pt x="73521" y="53067"/>
                    <a:pt x="73521" y="41418"/>
                  </a:cubicBezTo>
                  <a:cubicBezTo>
                    <a:pt x="73521" y="18120"/>
                    <a:pt x="91579" y="0"/>
                    <a:pt x="113506" y="0"/>
                  </a:cubicBezTo>
                  <a:close/>
                </a:path>
              </a:pathLst>
            </a:custGeom>
            <a:solidFill>
              <a:srgbClr val="65C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文本框 67"/>
            <p:cNvSpPr txBox="1"/>
            <p:nvPr/>
          </p:nvSpPr>
          <p:spPr>
            <a:xfrm>
              <a:off x="1344" y="359"/>
              <a:ext cx="4055" cy="82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800" b="1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lt"/>
                  <a:ea typeface="+mn-ea"/>
                  <a:cs typeface="+mn-cs"/>
                </a:rPr>
                <a:t>走近作者</a:t>
              </a:r>
              <a:endParaRPr kumimoji="0" lang="zh-CN" altLang="en-US" sz="2800" b="1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2"/>
          <p:cNvSpPr txBox="1"/>
          <p:nvPr/>
        </p:nvSpPr>
        <p:spPr>
          <a:xfrm>
            <a:off x="838200" y="1341438"/>
            <a:ext cx="10514013" cy="158432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铭：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古代刻在器物上用来警诫自己或称述功德的文字，后来发展成一种文体。 </a:t>
            </a:r>
            <a:endParaRPr lang="zh-CN" altLang="en-US" sz="32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9" name="文本框 1"/>
          <p:cNvSpPr txBox="1"/>
          <p:nvPr/>
        </p:nvSpPr>
        <p:spPr>
          <a:xfrm>
            <a:off x="838200" y="3213100"/>
            <a:ext cx="10342563" cy="1584325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这种文体，一般短小、精悍、押韵，内容上有颂扬或警诫之意。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112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1"/>
          <p:cNvGrpSpPr/>
          <p:nvPr/>
        </p:nvGrpSpPr>
        <p:grpSpPr>
          <a:xfrm>
            <a:off x="2085975" y="1620838"/>
            <a:ext cx="8019098" cy="2484120"/>
            <a:chOff x="1801" y="2225"/>
            <a:chExt cx="12629" cy="3913"/>
          </a:xfrm>
        </p:grpSpPr>
        <p:sp>
          <p:nvSpPr>
            <p:cNvPr id="22530" name="文本框 9378"/>
            <p:cNvSpPr txBox="1"/>
            <p:nvPr/>
          </p:nvSpPr>
          <p:spPr>
            <a:xfrm>
              <a:off x="1801" y="2478"/>
              <a:ext cx="12629" cy="36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08850" tIns="54425" rIns="108850" bIns="54425" anchor="t" anchorCtr="0">
              <a:spAutoFit/>
            </a:bodyPr>
            <a:p>
              <a:pPr>
                <a:lnSpc>
                  <a:spcPct val="20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德</a:t>
              </a:r>
              <a:r>
                <a:rPr lang="zh-CN" altLang="en-US" sz="3200" b="1" dirty="0">
                  <a:solidFill>
                    <a:srgbClr val="0427B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馨</a:t>
              </a:r>
              <a:r>
                <a:rPr lang="zh-CN" altLang="en-US" sz="3200" b="1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zh-CN" altLang="en-US" sz="3200" b="1" dirty="0">
                  <a:solidFill>
                    <a:srgbClr val="0427B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苔</a:t>
              </a: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痕    案 </a:t>
              </a:r>
              <a:r>
                <a:rPr lang="zh-CN" altLang="en-US" sz="3200" b="1" dirty="0">
                  <a:solidFill>
                    <a:srgbClr val="0427B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牍</a:t>
              </a: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zh-CN" altLang="en-US" sz="3200" b="1" dirty="0">
                  <a:solidFill>
                    <a:srgbClr val="0427B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鸿  儒</a:t>
              </a: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西</a:t>
              </a:r>
              <a:r>
                <a:rPr lang="zh-CN" altLang="en-US" sz="3200" b="1" dirty="0">
                  <a:solidFill>
                    <a:srgbClr val="0427B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蜀</a:t>
              </a:r>
              <a:r>
                <a:rPr lang="zh-CN" altLang="en-US" sz="3200" b="1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何</a:t>
              </a:r>
              <a:r>
                <a:rPr lang="zh-CN" altLang="en-US" sz="3200" b="1" dirty="0">
                  <a:solidFill>
                    <a:srgbClr val="0427B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陋</a:t>
              </a: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</a:t>
              </a:r>
              <a:r>
                <a:rPr lang="zh-CN" altLang="en-US" sz="3200" b="1" dirty="0">
                  <a:solidFill>
                    <a:srgbClr val="0427B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</a:t>
              </a: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素琴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31" name="文本框 9382"/>
            <p:cNvSpPr txBox="1"/>
            <p:nvPr/>
          </p:nvSpPr>
          <p:spPr>
            <a:xfrm>
              <a:off x="2255" y="2225"/>
              <a:ext cx="1937" cy="95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850" tIns="54425" rIns="108850" bIns="54425" anchor="t" anchorCtr="0">
              <a:spAutoFit/>
            </a:bodyPr>
            <a:p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xīn</a:t>
              </a:r>
              <a:endPara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32" name="文本框 9383"/>
            <p:cNvSpPr txBox="1"/>
            <p:nvPr/>
          </p:nvSpPr>
          <p:spPr>
            <a:xfrm>
              <a:off x="4273" y="2338"/>
              <a:ext cx="2105" cy="95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850" tIns="54425" rIns="108850" bIns="54425" anchor="t" anchorCtr="0">
              <a:spAutoFit/>
            </a:bodyPr>
            <a:p>
              <a:pPr algn="ctr"/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tái</a:t>
              </a:r>
              <a:endPara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33" name="文本框 9384"/>
            <p:cNvSpPr txBox="1"/>
            <p:nvPr/>
          </p:nvSpPr>
          <p:spPr>
            <a:xfrm>
              <a:off x="8203" y="2340"/>
              <a:ext cx="1522" cy="94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850" tIns="54425" rIns="108850" bIns="54425" anchor="t" anchorCtr="0">
              <a:spAutoFit/>
            </a:bodyPr>
            <a:p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dú</a:t>
              </a:r>
              <a:endPara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34" name="文本框 9386"/>
            <p:cNvSpPr txBox="1"/>
            <p:nvPr/>
          </p:nvSpPr>
          <p:spPr>
            <a:xfrm>
              <a:off x="7017" y="4155"/>
              <a:ext cx="2480" cy="94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850" tIns="54425" rIns="108850" bIns="54425" anchor="t" anchorCtr="0">
              <a:spAutoFit/>
            </a:bodyPr>
            <a:p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tiáo</a:t>
              </a:r>
              <a:endPara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35" name="文本框 9387"/>
            <p:cNvSpPr txBox="1"/>
            <p:nvPr/>
          </p:nvSpPr>
          <p:spPr>
            <a:xfrm>
              <a:off x="2254" y="4155"/>
              <a:ext cx="1900" cy="94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850" tIns="54425" rIns="108850" bIns="54425" anchor="t" anchorCtr="0">
              <a:spAutoFit/>
            </a:bodyPr>
            <a:p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shǔ</a:t>
              </a:r>
              <a:endPara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36" name="文本框 2"/>
            <p:cNvSpPr txBox="1"/>
            <p:nvPr/>
          </p:nvSpPr>
          <p:spPr>
            <a:xfrm>
              <a:off x="9886" y="2340"/>
              <a:ext cx="3885" cy="94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850" tIns="54425" rIns="108850" bIns="54425" anchor="t" anchorCtr="0">
              <a:spAutoFit/>
            </a:bodyPr>
            <a:p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hóng rú </a:t>
              </a:r>
              <a:endPara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37" name="文本框 4"/>
            <p:cNvSpPr txBox="1"/>
            <p:nvPr/>
          </p:nvSpPr>
          <p:spPr>
            <a:xfrm>
              <a:off x="4963" y="4155"/>
              <a:ext cx="1900" cy="94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850" tIns="54425" rIns="108850" bIns="54425" anchor="t" anchorCtr="0">
              <a:spAutoFit/>
            </a:bodyPr>
            <a:p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lòu</a:t>
              </a:r>
              <a:endPara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2538" name="组合 12"/>
          <p:cNvGrpSpPr/>
          <p:nvPr/>
        </p:nvGrpSpPr>
        <p:grpSpPr>
          <a:xfrm>
            <a:off x="190500" y="188913"/>
            <a:ext cx="3289300" cy="635000"/>
            <a:chOff x="218" y="187"/>
            <a:chExt cx="5181" cy="1000"/>
          </a:xfrm>
        </p:grpSpPr>
        <p:sp>
          <p:nvSpPr>
            <p:cNvPr id="14" name="椭圆 2"/>
            <p:cNvSpPr/>
            <p:nvPr/>
          </p:nvSpPr>
          <p:spPr>
            <a:xfrm>
              <a:off x="218" y="187"/>
              <a:ext cx="1090" cy="1000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rgbClr val="65C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文本框 3"/>
            <p:cNvSpPr txBox="1"/>
            <p:nvPr/>
          </p:nvSpPr>
          <p:spPr>
            <a:xfrm>
              <a:off x="1344" y="359"/>
              <a:ext cx="4055" cy="82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800" b="1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lt"/>
                  <a:ea typeface="+mn-ea"/>
                  <a:cs typeface="+mn-cs"/>
                </a:rPr>
                <a:t>字词积累</a:t>
              </a:r>
              <a:endParaRPr kumimoji="0" lang="zh-CN" altLang="en-US" sz="2800" b="1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1"/>
          <p:cNvSpPr txBox="1"/>
          <p:nvPr/>
        </p:nvSpPr>
        <p:spPr>
          <a:xfrm>
            <a:off x="7319963" y="1773238"/>
            <a:ext cx="2930525" cy="2887662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 anchor="t" anchorCtr="0">
            <a:spAutoFit/>
          </a:bodyPr>
          <a:p>
            <a:pPr>
              <a:lnSpc>
                <a:spcPct val="20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朗读短文，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读准节奏，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读出感情。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314" name="图片 4"/>
          <p:cNvPicPr>
            <a:picLocks noChangeAspect="1"/>
          </p:cNvPicPr>
          <p:nvPr/>
        </p:nvPicPr>
        <p:blipFill>
          <a:blip r:embed="rId1"/>
          <a:srcRect b="475"/>
          <a:stretch>
            <a:fillRect/>
          </a:stretch>
        </p:blipFill>
        <p:spPr>
          <a:xfrm>
            <a:off x="1198563" y="1270000"/>
            <a:ext cx="5626100" cy="4200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55" name="组合 19"/>
          <p:cNvGrpSpPr/>
          <p:nvPr/>
        </p:nvGrpSpPr>
        <p:grpSpPr>
          <a:xfrm>
            <a:off x="261938" y="188913"/>
            <a:ext cx="3263900" cy="628650"/>
            <a:chOff x="258" y="216"/>
            <a:chExt cx="5141" cy="991"/>
          </a:xfrm>
        </p:grpSpPr>
        <p:sp>
          <p:nvSpPr>
            <p:cNvPr id="8" name="椭圆 55"/>
            <p:cNvSpPr/>
            <p:nvPr/>
          </p:nvSpPr>
          <p:spPr>
            <a:xfrm>
              <a:off x="258" y="216"/>
              <a:ext cx="843" cy="991"/>
            </a:xfrm>
            <a:custGeom>
              <a:avLst/>
              <a:gdLst>
                <a:gd name="connsiteX0" fmla="*/ 119379 w 281919"/>
                <a:gd name="connsiteY0" fmla="*/ 73025 h 331788"/>
                <a:gd name="connsiteX1" fmla="*/ 144779 w 281919"/>
                <a:gd name="connsiteY1" fmla="*/ 98425 h 331788"/>
                <a:gd name="connsiteX2" fmla="*/ 119379 w 281919"/>
                <a:gd name="connsiteY2" fmla="*/ 123825 h 331788"/>
                <a:gd name="connsiteX3" fmla="*/ 93979 w 281919"/>
                <a:gd name="connsiteY3" fmla="*/ 98425 h 331788"/>
                <a:gd name="connsiteX4" fmla="*/ 119379 w 281919"/>
                <a:gd name="connsiteY4" fmla="*/ 73025 h 331788"/>
                <a:gd name="connsiteX5" fmla="*/ 114848 w 281919"/>
                <a:gd name="connsiteY5" fmla="*/ 31750 h 331788"/>
                <a:gd name="connsiteX6" fmla="*/ 109669 w 281919"/>
                <a:gd name="connsiteY6" fmla="*/ 35634 h 331788"/>
                <a:gd name="connsiteX7" fmla="*/ 103196 w 281919"/>
                <a:gd name="connsiteY7" fmla="*/ 48581 h 331788"/>
                <a:gd name="connsiteX8" fmla="*/ 100607 w 281919"/>
                <a:gd name="connsiteY8" fmla="*/ 52465 h 331788"/>
                <a:gd name="connsiteX9" fmla="*/ 95428 w 281919"/>
                <a:gd name="connsiteY9" fmla="*/ 52465 h 331788"/>
                <a:gd name="connsiteX10" fmla="*/ 82481 w 281919"/>
                <a:gd name="connsiteY10" fmla="*/ 47286 h 331788"/>
                <a:gd name="connsiteX11" fmla="*/ 76008 w 281919"/>
                <a:gd name="connsiteY11" fmla="*/ 48581 h 331788"/>
                <a:gd name="connsiteX12" fmla="*/ 69535 w 281919"/>
                <a:gd name="connsiteY12" fmla="*/ 55054 h 331788"/>
                <a:gd name="connsiteX13" fmla="*/ 68240 w 281919"/>
                <a:gd name="connsiteY13" fmla="*/ 60233 h 331788"/>
                <a:gd name="connsiteX14" fmla="*/ 73419 w 281919"/>
                <a:gd name="connsiteY14" fmla="*/ 74474 h 331788"/>
                <a:gd name="connsiteX15" fmla="*/ 73419 w 281919"/>
                <a:gd name="connsiteY15" fmla="*/ 78358 h 331788"/>
                <a:gd name="connsiteX16" fmla="*/ 73419 w 281919"/>
                <a:gd name="connsiteY16" fmla="*/ 79652 h 331788"/>
                <a:gd name="connsiteX17" fmla="*/ 70829 w 281919"/>
                <a:gd name="connsiteY17" fmla="*/ 82242 h 331788"/>
                <a:gd name="connsiteX18" fmla="*/ 56588 w 281919"/>
                <a:gd name="connsiteY18" fmla="*/ 88715 h 331788"/>
                <a:gd name="connsiteX19" fmla="*/ 52704 w 281919"/>
                <a:gd name="connsiteY19" fmla="*/ 93894 h 331788"/>
                <a:gd name="connsiteX20" fmla="*/ 52704 w 281919"/>
                <a:gd name="connsiteY20" fmla="*/ 102956 h 331788"/>
                <a:gd name="connsiteX21" fmla="*/ 56588 w 281919"/>
                <a:gd name="connsiteY21" fmla="*/ 108135 h 331788"/>
                <a:gd name="connsiteX22" fmla="*/ 70829 w 281919"/>
                <a:gd name="connsiteY22" fmla="*/ 113314 h 331788"/>
                <a:gd name="connsiteX23" fmla="*/ 73419 w 281919"/>
                <a:gd name="connsiteY23" fmla="*/ 117198 h 331788"/>
                <a:gd name="connsiteX24" fmla="*/ 73419 w 281919"/>
                <a:gd name="connsiteY24" fmla="*/ 122376 h 331788"/>
                <a:gd name="connsiteX25" fmla="*/ 68240 w 281919"/>
                <a:gd name="connsiteY25" fmla="*/ 135323 h 331788"/>
                <a:gd name="connsiteX26" fmla="*/ 69535 w 281919"/>
                <a:gd name="connsiteY26" fmla="*/ 141796 h 331788"/>
                <a:gd name="connsiteX27" fmla="*/ 76008 w 281919"/>
                <a:gd name="connsiteY27" fmla="*/ 148269 h 331788"/>
                <a:gd name="connsiteX28" fmla="*/ 82481 w 281919"/>
                <a:gd name="connsiteY28" fmla="*/ 149564 h 331788"/>
                <a:gd name="connsiteX29" fmla="*/ 95428 w 281919"/>
                <a:gd name="connsiteY29" fmla="*/ 144386 h 331788"/>
                <a:gd name="connsiteX30" fmla="*/ 100607 w 281919"/>
                <a:gd name="connsiteY30" fmla="*/ 144386 h 331788"/>
                <a:gd name="connsiteX31" fmla="*/ 104491 w 281919"/>
                <a:gd name="connsiteY31" fmla="*/ 146975 h 331788"/>
                <a:gd name="connsiteX32" fmla="*/ 109669 w 281919"/>
                <a:gd name="connsiteY32" fmla="*/ 161216 h 331788"/>
                <a:gd name="connsiteX33" fmla="*/ 114848 w 281919"/>
                <a:gd name="connsiteY33" fmla="*/ 165100 h 331788"/>
                <a:gd name="connsiteX34" fmla="*/ 123911 w 281919"/>
                <a:gd name="connsiteY34" fmla="*/ 165100 h 331788"/>
                <a:gd name="connsiteX35" fmla="*/ 129089 w 281919"/>
                <a:gd name="connsiteY35" fmla="*/ 161216 h 331788"/>
                <a:gd name="connsiteX36" fmla="*/ 135562 w 281919"/>
                <a:gd name="connsiteY36" fmla="*/ 146975 h 331788"/>
                <a:gd name="connsiteX37" fmla="*/ 138152 w 281919"/>
                <a:gd name="connsiteY37" fmla="*/ 144386 h 331788"/>
                <a:gd name="connsiteX38" fmla="*/ 143330 w 281919"/>
                <a:gd name="connsiteY38" fmla="*/ 144386 h 331788"/>
                <a:gd name="connsiteX39" fmla="*/ 157572 w 281919"/>
                <a:gd name="connsiteY39" fmla="*/ 149564 h 331788"/>
                <a:gd name="connsiteX40" fmla="*/ 162750 w 281919"/>
                <a:gd name="connsiteY40" fmla="*/ 148269 h 331788"/>
                <a:gd name="connsiteX41" fmla="*/ 169224 w 281919"/>
                <a:gd name="connsiteY41" fmla="*/ 141796 h 331788"/>
                <a:gd name="connsiteX42" fmla="*/ 170518 w 281919"/>
                <a:gd name="connsiteY42" fmla="*/ 135323 h 331788"/>
                <a:gd name="connsiteX43" fmla="*/ 165340 w 281919"/>
                <a:gd name="connsiteY43" fmla="*/ 121082 h 331788"/>
                <a:gd name="connsiteX44" fmla="*/ 165340 w 281919"/>
                <a:gd name="connsiteY44" fmla="*/ 117198 h 331788"/>
                <a:gd name="connsiteX45" fmla="*/ 167929 w 281919"/>
                <a:gd name="connsiteY45" fmla="*/ 113314 h 331788"/>
                <a:gd name="connsiteX46" fmla="*/ 182170 w 281919"/>
                <a:gd name="connsiteY46" fmla="*/ 108135 h 331788"/>
                <a:gd name="connsiteX47" fmla="*/ 186054 w 281919"/>
                <a:gd name="connsiteY47" fmla="*/ 102956 h 331788"/>
                <a:gd name="connsiteX48" fmla="*/ 186054 w 281919"/>
                <a:gd name="connsiteY48" fmla="*/ 93894 h 331788"/>
                <a:gd name="connsiteX49" fmla="*/ 182170 w 281919"/>
                <a:gd name="connsiteY49" fmla="*/ 88715 h 331788"/>
                <a:gd name="connsiteX50" fmla="*/ 167929 w 281919"/>
                <a:gd name="connsiteY50" fmla="*/ 82242 h 331788"/>
                <a:gd name="connsiteX51" fmla="*/ 165340 w 281919"/>
                <a:gd name="connsiteY51" fmla="*/ 79652 h 331788"/>
                <a:gd name="connsiteX52" fmla="*/ 165340 w 281919"/>
                <a:gd name="connsiteY52" fmla="*/ 74474 h 331788"/>
                <a:gd name="connsiteX53" fmla="*/ 170518 w 281919"/>
                <a:gd name="connsiteY53" fmla="*/ 60233 h 331788"/>
                <a:gd name="connsiteX54" fmla="*/ 169224 w 281919"/>
                <a:gd name="connsiteY54" fmla="*/ 53759 h 331788"/>
                <a:gd name="connsiteX55" fmla="*/ 162750 w 281919"/>
                <a:gd name="connsiteY55" fmla="*/ 48581 h 331788"/>
                <a:gd name="connsiteX56" fmla="*/ 156277 w 281919"/>
                <a:gd name="connsiteY56" fmla="*/ 47286 h 331788"/>
                <a:gd name="connsiteX57" fmla="*/ 143330 w 281919"/>
                <a:gd name="connsiteY57" fmla="*/ 52465 h 331788"/>
                <a:gd name="connsiteX58" fmla="*/ 138152 w 281919"/>
                <a:gd name="connsiteY58" fmla="*/ 52465 h 331788"/>
                <a:gd name="connsiteX59" fmla="*/ 135562 w 281919"/>
                <a:gd name="connsiteY59" fmla="*/ 49875 h 331788"/>
                <a:gd name="connsiteX60" fmla="*/ 129089 w 281919"/>
                <a:gd name="connsiteY60" fmla="*/ 35634 h 331788"/>
                <a:gd name="connsiteX61" fmla="*/ 123911 w 281919"/>
                <a:gd name="connsiteY61" fmla="*/ 31750 h 331788"/>
                <a:gd name="connsiteX62" fmla="*/ 114848 w 281919"/>
                <a:gd name="connsiteY62" fmla="*/ 31750 h 331788"/>
                <a:gd name="connsiteX63" fmla="*/ 124149 w 281919"/>
                <a:gd name="connsiteY63" fmla="*/ 0 h 331788"/>
                <a:gd name="connsiteX64" fmla="*/ 249569 w 281919"/>
                <a:gd name="connsiteY64" fmla="*/ 125717 h 331788"/>
                <a:gd name="connsiteX65" fmla="*/ 257327 w 281919"/>
                <a:gd name="connsiteY65" fmla="*/ 156822 h 331788"/>
                <a:gd name="connsiteX66" fmla="*/ 280600 w 281919"/>
                <a:gd name="connsiteY66" fmla="*/ 200887 h 331788"/>
                <a:gd name="connsiteX67" fmla="*/ 271549 w 281919"/>
                <a:gd name="connsiteY67" fmla="*/ 217736 h 331788"/>
                <a:gd name="connsiteX68" fmla="*/ 249569 w 281919"/>
                <a:gd name="connsiteY68" fmla="*/ 217736 h 331788"/>
                <a:gd name="connsiteX69" fmla="*/ 249569 w 281919"/>
                <a:gd name="connsiteY69" fmla="*/ 263098 h 331788"/>
                <a:gd name="connsiteX70" fmla="*/ 223709 w 281919"/>
                <a:gd name="connsiteY70" fmla="*/ 290315 h 331788"/>
                <a:gd name="connsiteX71" fmla="*/ 187505 w 281919"/>
                <a:gd name="connsiteY71" fmla="*/ 290315 h 331788"/>
                <a:gd name="connsiteX72" fmla="*/ 187505 w 281919"/>
                <a:gd name="connsiteY72" fmla="*/ 322716 h 331788"/>
                <a:gd name="connsiteX73" fmla="*/ 178454 w 281919"/>
                <a:gd name="connsiteY73" fmla="*/ 331788 h 331788"/>
                <a:gd name="connsiteX74" fmla="*/ 49155 w 281919"/>
                <a:gd name="connsiteY74" fmla="*/ 331788 h 331788"/>
                <a:gd name="connsiteX75" fmla="*/ 38811 w 281919"/>
                <a:gd name="connsiteY75" fmla="*/ 322716 h 331788"/>
                <a:gd name="connsiteX76" fmla="*/ 38811 w 281919"/>
                <a:gd name="connsiteY76" fmla="*/ 289019 h 331788"/>
                <a:gd name="connsiteX77" fmla="*/ 12952 w 281919"/>
                <a:gd name="connsiteY77" fmla="*/ 182743 h 331788"/>
                <a:gd name="connsiteX78" fmla="*/ 22 w 281919"/>
                <a:gd name="connsiteY78" fmla="*/ 127013 h 331788"/>
                <a:gd name="connsiteX79" fmla="*/ 124149 w 281919"/>
                <a:gd name="connsiteY79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81919" h="331788">
                  <a:moveTo>
                    <a:pt x="119379" y="73025"/>
                  </a:moveTo>
                  <a:cubicBezTo>
                    <a:pt x="133407" y="73025"/>
                    <a:pt x="144779" y="84397"/>
                    <a:pt x="144779" y="98425"/>
                  </a:cubicBezTo>
                  <a:cubicBezTo>
                    <a:pt x="144779" y="112453"/>
                    <a:pt x="133407" y="123825"/>
                    <a:pt x="119379" y="123825"/>
                  </a:cubicBezTo>
                  <a:cubicBezTo>
                    <a:pt x="105351" y="123825"/>
                    <a:pt x="93979" y="112453"/>
                    <a:pt x="93979" y="98425"/>
                  </a:cubicBezTo>
                  <a:cubicBezTo>
                    <a:pt x="93979" y="84397"/>
                    <a:pt x="105351" y="73025"/>
                    <a:pt x="119379" y="73025"/>
                  </a:cubicBezTo>
                  <a:close/>
                  <a:moveTo>
                    <a:pt x="114848" y="31750"/>
                  </a:moveTo>
                  <a:cubicBezTo>
                    <a:pt x="112259" y="31750"/>
                    <a:pt x="110964" y="33045"/>
                    <a:pt x="109669" y="35634"/>
                  </a:cubicBezTo>
                  <a:cubicBezTo>
                    <a:pt x="109669" y="35634"/>
                    <a:pt x="109669" y="35634"/>
                    <a:pt x="103196" y="48581"/>
                  </a:cubicBezTo>
                  <a:cubicBezTo>
                    <a:pt x="103196" y="51170"/>
                    <a:pt x="101901" y="51170"/>
                    <a:pt x="100607" y="52465"/>
                  </a:cubicBezTo>
                  <a:cubicBezTo>
                    <a:pt x="99312" y="52465"/>
                    <a:pt x="96723" y="52465"/>
                    <a:pt x="95428" y="52465"/>
                  </a:cubicBezTo>
                  <a:cubicBezTo>
                    <a:pt x="95428" y="52465"/>
                    <a:pt x="95428" y="52465"/>
                    <a:pt x="82481" y="47286"/>
                  </a:cubicBezTo>
                  <a:cubicBezTo>
                    <a:pt x="79892" y="45991"/>
                    <a:pt x="77303" y="45991"/>
                    <a:pt x="76008" y="48581"/>
                  </a:cubicBezTo>
                  <a:cubicBezTo>
                    <a:pt x="76008" y="48581"/>
                    <a:pt x="76008" y="48581"/>
                    <a:pt x="69535" y="55054"/>
                  </a:cubicBezTo>
                  <a:cubicBezTo>
                    <a:pt x="68240" y="56349"/>
                    <a:pt x="66946" y="58938"/>
                    <a:pt x="68240" y="60233"/>
                  </a:cubicBezTo>
                  <a:cubicBezTo>
                    <a:pt x="68240" y="60233"/>
                    <a:pt x="68240" y="60233"/>
                    <a:pt x="73419" y="74474"/>
                  </a:cubicBezTo>
                  <a:cubicBezTo>
                    <a:pt x="74713" y="75769"/>
                    <a:pt x="74713" y="77063"/>
                    <a:pt x="73419" y="78358"/>
                  </a:cubicBezTo>
                  <a:cubicBezTo>
                    <a:pt x="73419" y="79652"/>
                    <a:pt x="73419" y="79652"/>
                    <a:pt x="73419" y="79652"/>
                  </a:cubicBezTo>
                  <a:cubicBezTo>
                    <a:pt x="73419" y="80947"/>
                    <a:pt x="72124" y="82242"/>
                    <a:pt x="70829" y="82242"/>
                  </a:cubicBezTo>
                  <a:cubicBezTo>
                    <a:pt x="70829" y="82242"/>
                    <a:pt x="70829" y="82242"/>
                    <a:pt x="56588" y="88715"/>
                  </a:cubicBezTo>
                  <a:cubicBezTo>
                    <a:pt x="53999" y="90010"/>
                    <a:pt x="52704" y="91304"/>
                    <a:pt x="52704" y="93894"/>
                  </a:cubicBezTo>
                  <a:cubicBezTo>
                    <a:pt x="52704" y="93894"/>
                    <a:pt x="52704" y="93894"/>
                    <a:pt x="52704" y="102956"/>
                  </a:cubicBezTo>
                  <a:cubicBezTo>
                    <a:pt x="52704" y="105546"/>
                    <a:pt x="53999" y="106840"/>
                    <a:pt x="56588" y="108135"/>
                  </a:cubicBezTo>
                  <a:cubicBezTo>
                    <a:pt x="56588" y="108135"/>
                    <a:pt x="56588" y="108135"/>
                    <a:pt x="70829" y="113314"/>
                  </a:cubicBezTo>
                  <a:cubicBezTo>
                    <a:pt x="72124" y="114608"/>
                    <a:pt x="73419" y="115903"/>
                    <a:pt x="73419" y="117198"/>
                  </a:cubicBezTo>
                  <a:cubicBezTo>
                    <a:pt x="74713" y="118492"/>
                    <a:pt x="74713" y="121082"/>
                    <a:pt x="73419" y="122376"/>
                  </a:cubicBezTo>
                  <a:cubicBezTo>
                    <a:pt x="73419" y="122376"/>
                    <a:pt x="73419" y="122376"/>
                    <a:pt x="68240" y="135323"/>
                  </a:cubicBezTo>
                  <a:cubicBezTo>
                    <a:pt x="66946" y="137912"/>
                    <a:pt x="68240" y="140502"/>
                    <a:pt x="69535" y="141796"/>
                  </a:cubicBezTo>
                  <a:cubicBezTo>
                    <a:pt x="69535" y="141796"/>
                    <a:pt x="69535" y="141796"/>
                    <a:pt x="76008" y="148269"/>
                  </a:cubicBezTo>
                  <a:cubicBezTo>
                    <a:pt x="77303" y="149564"/>
                    <a:pt x="79892" y="150859"/>
                    <a:pt x="82481" y="149564"/>
                  </a:cubicBezTo>
                  <a:cubicBezTo>
                    <a:pt x="82481" y="149564"/>
                    <a:pt x="82481" y="149564"/>
                    <a:pt x="95428" y="144386"/>
                  </a:cubicBezTo>
                  <a:cubicBezTo>
                    <a:pt x="96723" y="143091"/>
                    <a:pt x="99312" y="143091"/>
                    <a:pt x="100607" y="144386"/>
                  </a:cubicBezTo>
                  <a:cubicBezTo>
                    <a:pt x="101901" y="144386"/>
                    <a:pt x="103196" y="145680"/>
                    <a:pt x="104491" y="146975"/>
                  </a:cubicBezTo>
                  <a:cubicBezTo>
                    <a:pt x="104491" y="146975"/>
                    <a:pt x="104491" y="146975"/>
                    <a:pt x="109669" y="161216"/>
                  </a:cubicBezTo>
                  <a:cubicBezTo>
                    <a:pt x="110964" y="163805"/>
                    <a:pt x="112259" y="165100"/>
                    <a:pt x="114848" y="165100"/>
                  </a:cubicBezTo>
                  <a:cubicBezTo>
                    <a:pt x="114848" y="165100"/>
                    <a:pt x="114848" y="165100"/>
                    <a:pt x="123911" y="165100"/>
                  </a:cubicBezTo>
                  <a:cubicBezTo>
                    <a:pt x="126500" y="165100"/>
                    <a:pt x="129089" y="163805"/>
                    <a:pt x="129089" y="161216"/>
                  </a:cubicBezTo>
                  <a:cubicBezTo>
                    <a:pt x="129089" y="161216"/>
                    <a:pt x="129089" y="161216"/>
                    <a:pt x="135562" y="146975"/>
                  </a:cubicBezTo>
                  <a:cubicBezTo>
                    <a:pt x="135562" y="145680"/>
                    <a:pt x="136857" y="144386"/>
                    <a:pt x="138152" y="144386"/>
                  </a:cubicBezTo>
                  <a:cubicBezTo>
                    <a:pt x="139446" y="143091"/>
                    <a:pt x="142036" y="143091"/>
                    <a:pt x="143330" y="144386"/>
                  </a:cubicBezTo>
                  <a:cubicBezTo>
                    <a:pt x="143330" y="144386"/>
                    <a:pt x="143330" y="144386"/>
                    <a:pt x="157572" y="149564"/>
                  </a:cubicBezTo>
                  <a:cubicBezTo>
                    <a:pt x="158866" y="150859"/>
                    <a:pt x="161456" y="149564"/>
                    <a:pt x="162750" y="148269"/>
                  </a:cubicBezTo>
                  <a:cubicBezTo>
                    <a:pt x="162750" y="148269"/>
                    <a:pt x="162750" y="148269"/>
                    <a:pt x="169224" y="141796"/>
                  </a:cubicBezTo>
                  <a:cubicBezTo>
                    <a:pt x="171813" y="140502"/>
                    <a:pt x="171813" y="137912"/>
                    <a:pt x="170518" y="135323"/>
                  </a:cubicBezTo>
                  <a:cubicBezTo>
                    <a:pt x="170518" y="135323"/>
                    <a:pt x="170518" y="135323"/>
                    <a:pt x="165340" y="121082"/>
                  </a:cubicBezTo>
                  <a:cubicBezTo>
                    <a:pt x="164045" y="119787"/>
                    <a:pt x="164045" y="118492"/>
                    <a:pt x="165340" y="117198"/>
                  </a:cubicBezTo>
                  <a:cubicBezTo>
                    <a:pt x="165340" y="115903"/>
                    <a:pt x="166634" y="114608"/>
                    <a:pt x="167929" y="113314"/>
                  </a:cubicBezTo>
                  <a:cubicBezTo>
                    <a:pt x="167929" y="113314"/>
                    <a:pt x="167929" y="113314"/>
                    <a:pt x="182170" y="108135"/>
                  </a:cubicBezTo>
                  <a:cubicBezTo>
                    <a:pt x="184760" y="106840"/>
                    <a:pt x="186054" y="105546"/>
                    <a:pt x="186054" y="102956"/>
                  </a:cubicBezTo>
                  <a:cubicBezTo>
                    <a:pt x="186054" y="102956"/>
                    <a:pt x="186054" y="102956"/>
                    <a:pt x="186054" y="93894"/>
                  </a:cubicBezTo>
                  <a:cubicBezTo>
                    <a:pt x="186054" y="91304"/>
                    <a:pt x="184760" y="88715"/>
                    <a:pt x="182170" y="88715"/>
                  </a:cubicBezTo>
                  <a:cubicBezTo>
                    <a:pt x="182170" y="88715"/>
                    <a:pt x="182170" y="88715"/>
                    <a:pt x="167929" y="82242"/>
                  </a:cubicBezTo>
                  <a:cubicBezTo>
                    <a:pt x="166634" y="82242"/>
                    <a:pt x="165340" y="80947"/>
                    <a:pt x="165340" y="79652"/>
                  </a:cubicBezTo>
                  <a:cubicBezTo>
                    <a:pt x="164045" y="78358"/>
                    <a:pt x="164045" y="75769"/>
                    <a:pt x="165340" y="74474"/>
                  </a:cubicBezTo>
                  <a:cubicBezTo>
                    <a:pt x="165340" y="74474"/>
                    <a:pt x="165340" y="74474"/>
                    <a:pt x="170518" y="60233"/>
                  </a:cubicBezTo>
                  <a:cubicBezTo>
                    <a:pt x="171813" y="58938"/>
                    <a:pt x="170518" y="56349"/>
                    <a:pt x="169224" y="53759"/>
                  </a:cubicBezTo>
                  <a:cubicBezTo>
                    <a:pt x="169224" y="53759"/>
                    <a:pt x="169224" y="53759"/>
                    <a:pt x="162750" y="48581"/>
                  </a:cubicBezTo>
                  <a:cubicBezTo>
                    <a:pt x="161456" y="45991"/>
                    <a:pt x="158866" y="45991"/>
                    <a:pt x="156277" y="47286"/>
                  </a:cubicBezTo>
                  <a:cubicBezTo>
                    <a:pt x="156277" y="47286"/>
                    <a:pt x="156277" y="47286"/>
                    <a:pt x="143330" y="52465"/>
                  </a:cubicBezTo>
                  <a:cubicBezTo>
                    <a:pt x="142036" y="53759"/>
                    <a:pt x="139446" y="52465"/>
                    <a:pt x="138152" y="52465"/>
                  </a:cubicBezTo>
                  <a:cubicBezTo>
                    <a:pt x="136857" y="52465"/>
                    <a:pt x="135562" y="51170"/>
                    <a:pt x="135562" y="49875"/>
                  </a:cubicBezTo>
                  <a:cubicBezTo>
                    <a:pt x="135562" y="49875"/>
                    <a:pt x="135562" y="49875"/>
                    <a:pt x="129089" y="35634"/>
                  </a:cubicBezTo>
                  <a:cubicBezTo>
                    <a:pt x="127795" y="33045"/>
                    <a:pt x="126500" y="31750"/>
                    <a:pt x="123911" y="31750"/>
                  </a:cubicBezTo>
                  <a:cubicBezTo>
                    <a:pt x="123911" y="31750"/>
                    <a:pt x="123911" y="31750"/>
                    <a:pt x="114848" y="31750"/>
                  </a:cubicBezTo>
                  <a:close/>
                  <a:moveTo>
                    <a:pt x="124149" y="0"/>
                  </a:moveTo>
                  <a:cubicBezTo>
                    <a:pt x="192677" y="0"/>
                    <a:pt x="249569" y="55730"/>
                    <a:pt x="249569" y="125717"/>
                  </a:cubicBezTo>
                  <a:cubicBezTo>
                    <a:pt x="249569" y="136085"/>
                    <a:pt x="252155" y="146453"/>
                    <a:pt x="257327" y="156822"/>
                  </a:cubicBezTo>
                  <a:cubicBezTo>
                    <a:pt x="257327" y="156822"/>
                    <a:pt x="257327" y="156822"/>
                    <a:pt x="280600" y="200887"/>
                  </a:cubicBezTo>
                  <a:cubicBezTo>
                    <a:pt x="284479" y="207368"/>
                    <a:pt x="279307" y="216440"/>
                    <a:pt x="271549" y="217736"/>
                  </a:cubicBezTo>
                  <a:cubicBezTo>
                    <a:pt x="271549" y="217736"/>
                    <a:pt x="271549" y="217736"/>
                    <a:pt x="249569" y="217736"/>
                  </a:cubicBezTo>
                  <a:cubicBezTo>
                    <a:pt x="249569" y="217736"/>
                    <a:pt x="249569" y="217736"/>
                    <a:pt x="249569" y="263098"/>
                  </a:cubicBezTo>
                  <a:cubicBezTo>
                    <a:pt x="249569" y="278650"/>
                    <a:pt x="237932" y="290315"/>
                    <a:pt x="223709" y="290315"/>
                  </a:cubicBezTo>
                  <a:cubicBezTo>
                    <a:pt x="223709" y="290315"/>
                    <a:pt x="223709" y="290315"/>
                    <a:pt x="187505" y="290315"/>
                  </a:cubicBezTo>
                  <a:cubicBezTo>
                    <a:pt x="187505" y="290315"/>
                    <a:pt x="187505" y="290315"/>
                    <a:pt x="187505" y="322716"/>
                  </a:cubicBezTo>
                  <a:cubicBezTo>
                    <a:pt x="187505" y="327900"/>
                    <a:pt x="183626" y="331788"/>
                    <a:pt x="178454" y="331788"/>
                  </a:cubicBezTo>
                  <a:cubicBezTo>
                    <a:pt x="178454" y="331788"/>
                    <a:pt x="178454" y="331788"/>
                    <a:pt x="49155" y="331788"/>
                  </a:cubicBezTo>
                  <a:cubicBezTo>
                    <a:pt x="43983" y="331788"/>
                    <a:pt x="38811" y="327900"/>
                    <a:pt x="38811" y="322716"/>
                  </a:cubicBezTo>
                  <a:cubicBezTo>
                    <a:pt x="38811" y="322716"/>
                    <a:pt x="38811" y="322716"/>
                    <a:pt x="38811" y="289019"/>
                  </a:cubicBezTo>
                  <a:cubicBezTo>
                    <a:pt x="38811" y="251433"/>
                    <a:pt x="31053" y="215144"/>
                    <a:pt x="12952" y="182743"/>
                  </a:cubicBezTo>
                  <a:cubicBezTo>
                    <a:pt x="5194" y="165894"/>
                    <a:pt x="22" y="146453"/>
                    <a:pt x="22" y="127013"/>
                  </a:cubicBezTo>
                  <a:cubicBezTo>
                    <a:pt x="-1271" y="57026"/>
                    <a:pt x="54328" y="0"/>
                    <a:pt x="124149" y="0"/>
                  </a:cubicBezTo>
                  <a:close/>
                </a:path>
              </a:pathLst>
            </a:custGeom>
            <a:solidFill>
              <a:srgbClr val="65C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文本框 13"/>
            <p:cNvSpPr txBox="1"/>
            <p:nvPr/>
          </p:nvSpPr>
          <p:spPr>
            <a:xfrm>
              <a:off x="1344" y="359"/>
              <a:ext cx="4055" cy="82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800" b="1" kern="1200" cap="none" spc="0" normalizeH="0" baseline="0" noProof="0" dirty="0">
                  <a:ln w="12700">
                    <a:solidFill>
                      <a:srgbClr val="65C4CA"/>
                    </a:solidFill>
                    <a:prstDash val="solid"/>
                  </a:ln>
                  <a:solidFill>
                    <a:srgbClr val="65C4CA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+mn-lt"/>
                  <a:ea typeface="+mn-ea"/>
                  <a:cs typeface="+mn-cs"/>
                </a:rPr>
                <a:t>整体感知</a:t>
              </a:r>
              <a:endParaRPr kumimoji="0" lang="zh-CN" altLang="en-US" sz="2800" b="1" kern="1200" cap="none" spc="0" normalizeH="0" baseline="0" noProof="0" dirty="0">
                <a:ln w="12700">
                  <a:solidFill>
                    <a:srgbClr val="65C4CA"/>
                  </a:solidFill>
                  <a:prstDash val="solid"/>
                </a:ln>
                <a:solidFill>
                  <a:srgbClr val="65C4CA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86965" y="910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20_1*i*8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5fd0aa5a1fa9d42129dd2229"/>
  <p:tag name="KSO_WM_TEMPLATE_ASSEMBLE_GROUPID" val="5fd0aa5a1fa9d42129dd222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20_1*i*9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dd65be429c148acb87485c2ec39a239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64ba07ac85b04f11bf37d21f24932bc7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d0aa5a1fa9d42129dd2229"/>
  <p:tag name="KSO_WM_TEMPLATE_ASSEMBLE_GROUPID" val="5fd0aa5a1fa9d42129dd2229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0_1*a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c87a4236ba5462988dff209527d096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53ec5de8694436d823c946cabdbe97b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d0aa5a1fa9d42129dd2229"/>
  <p:tag name="KSO_WM_TEMPLATE_ASSEMBLE_GROUPID" val="5fd0aa5a1fa9d42129dd2229"/>
</p:tagLst>
</file>

<file path=ppt/tags/tag13.xml><?xml version="1.0" encoding="utf-8"?>
<p:tagLst xmlns:p="http://schemas.openxmlformats.org/presentationml/2006/main">
  <p:tag name="KSO_WM_UNIT_VALUE" val="719*25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20_1*d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4ba07ac85b04f11bf37d21f24932bc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147ddcfe06944c639ecf11e00cb6e02e"/>
  <p:tag name="KSO_WM_UNIT_PLACING_PICTURE" val="147ddcfe06944c639ecf11e00cb6e02e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5fd0aa5a1fa9d42129dd2229"/>
  <p:tag name="KSO_WM_TEMPLATE_ASSEMBLE_GROUPID" val="5fd0aa5a1fa9d42129dd2229"/>
  <p:tag name="KSO_WM_UNIT_PICTURE_CLIP_FLAG" val="0"/>
</p:tagLst>
</file>

<file path=ppt/tags/tag14.xml><?xml version="1.0" encoding="utf-8"?>
<p:tagLst xmlns:p="http://schemas.openxmlformats.org/presentationml/2006/main">
  <p:tag name="KSO_WM_SLIDE_ID" val="diagram202090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-1"/>
  <p:tag name="KSO_WM_TAG_VERSION" val="1.0"/>
  <p:tag name="KSO_WM_BEAUTIFY_FLAG" val="#wm#"/>
  <p:tag name="KSO_WM_TEMPLATE_CATEGORY" val="diagram"/>
  <p:tag name="KSO_WM_TEMPLATE_INDEX" val="20209020"/>
  <p:tag name="KSO_WM_SLIDE_LAYOUT" val="a_d"/>
  <p:tag name="KSO_WM_SLIDE_LAYOUT_CNT" val="1_1"/>
  <p:tag name="KSO_WM_SLIDE_LAYOUT_INFO" val="{&quot;id&quot;:&quot;2020-12-09T18:43:38&quot;,&quot;maxSize&quot;:{&quot;size1&quot;:46.5},&quot;minSize&quot;:{&quot;size1&quot;:35.600000000000001},&quot;normalSize&quot;:{&quot;size1&quot;:46.5},&quot;subLayout&quot;:[{&quot;id&quot;:&quot;2020-12-09T18:43:38&quot;,&quot;margin&quot;:{&quot;bottom&quot;:1.6670000553131104,&quot;left&quot;:4.2329998016357422,&quot;right&quot;:4.2329998016357422,&quot;top&quot;:2.9630000591278076},&quot;type&quot;:0},{&quot;id&quot;:&quot;2020-12-09T18:43:38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1"/>
  <p:tag name="KSO_WM_TEMPLATE_ASSEMBLE_XID" val="5fd0aa5a1fa9d42129dd2229"/>
  <p:tag name="KSO_WM_TEMPLATE_ASSEMBLE_GROUPID" val="5fd0aa5a1fa9d42129dd2229"/>
</p:tagLst>
</file>

<file path=ppt/tags/tag15.xml><?xml version="1.0" encoding="utf-8"?>
<p:tagLst xmlns:p="http://schemas.openxmlformats.org/presentationml/2006/main">
  <p:tag name="KSO_WM_UNIT_PLACING_PICTURE_USER_VIEWPORT" val="{&quot;height&quot;:4737.499212598425,&quot;width&quot;:4580}"/>
</p:tagLst>
</file>

<file path=ppt/tags/tag16.xml><?xml version="1.0" encoding="utf-8"?>
<p:tagLst xmlns:p="http://schemas.openxmlformats.org/presentationml/2006/main">
  <p:tag name="KSO_WM_UNIT_PLACING_PICTURE_USER_VIEWPORT" val="{&quot;height&quot;:4896.483464566929,&quot;width&quot;:9182.138582677166}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COMMONDATA" val="eyJoZGlkIjoiMjhjZTFmOGIxMTk0MmRiYTgzMDc5ZjMyODk2OTIwOG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20_1*i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5fd0aa5a1fa9d42129dd2229"/>
  <p:tag name="KSO_WM_TEMPLATE_ASSEMBLE_GROUPID" val="5fd0aa5a1fa9d42129dd2229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0_1*i*2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5fd0aa5a1fa9d42129dd2229"/>
  <p:tag name="KSO_WM_TEMPLATE_ASSEMBLE_GROUPID" val="5fd0aa5a1fa9d42129dd2229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0_1*i*3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5fd0aa5a1fa9d42129dd2229"/>
  <p:tag name="KSO_WM_TEMPLATE_ASSEMBLE_GROUPID" val="5fd0aa5a1fa9d42129dd222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0_1*i*4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5fd0aa5a1fa9d42129dd2229"/>
  <p:tag name="KSO_WM_TEMPLATE_ASSEMBLE_GROUPID" val="5fd0aa5a1fa9d42129dd2229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0_1*i*5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5fd0aa5a1fa9d42129dd2229"/>
  <p:tag name="KSO_WM_TEMPLATE_ASSEMBLE_GROUPID" val="5fd0aa5a1fa9d42129dd222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20_1*i*7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5fd0aa5a1fa9d42129dd2229"/>
  <p:tag name="KSO_WM_TEMPLATE_ASSEMBLE_GROUPID" val="5fd0aa5a1fa9d42129dd2229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3716</Words>
  <Application>WPS 演示</Application>
  <PresentationFormat>自定义</PresentationFormat>
  <Paragraphs>376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Calibri Light</vt:lpstr>
      <vt:lpstr>黑体</vt:lpstr>
      <vt:lpstr>楷体</vt:lpstr>
      <vt:lpstr>Calibri</vt:lpstr>
      <vt:lpstr>Arial Unicode MS</vt:lpstr>
      <vt:lpstr>楷体_GB2312</vt:lpstr>
      <vt:lpstr>新宋体</vt:lpstr>
      <vt:lpstr>等线 Light</vt:lpstr>
      <vt:lpstr>1</vt:lpstr>
      <vt:lpstr>1_1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仿写《陋室铭》：</vt:lpstr>
      <vt:lpstr>示例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Fighting</cp:lastModifiedBy>
  <cp:revision>113</cp:revision>
  <dcterms:created xsi:type="dcterms:W3CDTF">2017-05-13T06:43:00Z</dcterms:created>
  <dcterms:modified xsi:type="dcterms:W3CDTF">2022-08-04T09:31:35Z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816C77BB61DC43099B9CC00786156F32</vt:lpwstr>
  </property>
</Properties>
</file>