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1"/>
    <p:restoredTop sz="94694"/>
  </p:normalViewPr>
  <p:slideViewPr>
    <p:cSldViewPr snapToGrid="0">
      <p:cViewPr varScale="1">
        <p:scale>
          <a:sx n="33" d="100"/>
          <a:sy n="33" d="100"/>
        </p:scale>
        <p:origin x="15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2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1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3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7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6B07803E-5F6A-D0B5-A325-187A4D70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68" y="16413049"/>
            <a:ext cx="5114475" cy="242151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5CCF3BF-2A23-83AC-F952-2F0B42E0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50" y="14169262"/>
            <a:ext cx="4974740" cy="222819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A899FFC-2075-0BF3-D8E1-37227F9D0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09" y="11634545"/>
            <a:ext cx="4974739" cy="241730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4F8BFCA-DAB2-B9BB-8139-EA466A36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68" y="9337211"/>
            <a:ext cx="5113422" cy="22973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6B507DD-6F5F-5A81-54C6-1D1199C33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563" y="16311987"/>
            <a:ext cx="5257799" cy="2393737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C3C91D-344E-AED4-FC00-B696BAF783F8}"/>
              </a:ext>
            </a:extLst>
          </p:cNvPr>
          <p:cNvSpPr/>
          <p:nvPr/>
        </p:nvSpPr>
        <p:spPr>
          <a:xfrm>
            <a:off x="838200" y="9017414"/>
            <a:ext cx="5257799" cy="9986203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2783E-439E-87AD-161D-73D745FA4AC6}"/>
              </a:ext>
            </a:extLst>
          </p:cNvPr>
          <p:cNvSpPr txBox="1"/>
          <p:nvPr/>
        </p:nvSpPr>
        <p:spPr>
          <a:xfrm>
            <a:off x="2146368" y="8408721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83289B-694E-8452-7388-E6130FE3E051}"/>
              </a:ext>
            </a:extLst>
          </p:cNvPr>
          <p:cNvSpPr txBox="1"/>
          <p:nvPr/>
        </p:nvSpPr>
        <p:spPr>
          <a:xfrm>
            <a:off x="7596117" y="8364331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A0073D-D7FE-D3A1-6FAF-D4BC34EA0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042"/>
          <a:stretch/>
        </p:blipFill>
        <p:spPr bwMode="auto">
          <a:xfrm>
            <a:off x="3682501" y="2653258"/>
            <a:ext cx="7090036" cy="57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EEB352-0C69-E373-5340-B6C7B4A57250}"/>
              </a:ext>
            </a:extLst>
          </p:cNvPr>
          <p:cNvSpPr txBox="1"/>
          <p:nvPr/>
        </p:nvSpPr>
        <p:spPr>
          <a:xfrm>
            <a:off x="838201" y="3285104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82471F9-3B5F-87B2-433E-01C071545DA9}"/>
              </a:ext>
            </a:extLst>
          </p:cNvPr>
          <p:cNvSpPr/>
          <p:nvPr/>
        </p:nvSpPr>
        <p:spPr>
          <a:xfrm>
            <a:off x="6486563" y="8931941"/>
            <a:ext cx="5257799" cy="9986203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504E3DE-6099-4A7F-7A6E-701CA5501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623" y="9338091"/>
            <a:ext cx="4853042" cy="23135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15075AF-E158-DEA9-BE20-A13E4D4330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4882" y="11684827"/>
            <a:ext cx="4953783" cy="231358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F26AF85-0BBF-548C-1F40-FD49E07A45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9926" y="13998407"/>
            <a:ext cx="4924436" cy="231358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79C60A0-1279-176F-A874-C5F17ACEEE00}"/>
              </a:ext>
            </a:extLst>
          </p:cNvPr>
          <p:cNvSpPr txBox="1"/>
          <p:nvPr/>
        </p:nvSpPr>
        <p:spPr>
          <a:xfrm>
            <a:off x="4111896" y="10788385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07A5F4-3999-B253-C938-F22D53B9A231}"/>
              </a:ext>
            </a:extLst>
          </p:cNvPr>
          <p:cNvSpPr txBox="1"/>
          <p:nvPr/>
        </p:nvSpPr>
        <p:spPr>
          <a:xfrm>
            <a:off x="4111896" y="13291160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9222E99-35B8-E5DB-E0FD-5FE405B45B72}"/>
              </a:ext>
            </a:extLst>
          </p:cNvPr>
          <p:cNvSpPr txBox="1"/>
          <p:nvPr/>
        </p:nvSpPr>
        <p:spPr>
          <a:xfrm>
            <a:off x="4111896" y="15751129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78E141E-0ACD-ECDF-9456-872E8EC85ADE}"/>
              </a:ext>
            </a:extLst>
          </p:cNvPr>
          <p:cNvSpPr txBox="1"/>
          <p:nvPr/>
        </p:nvSpPr>
        <p:spPr>
          <a:xfrm>
            <a:off x="4111896" y="18082958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AB6FD97-51D1-5103-7FE8-B8767B3878E4}"/>
              </a:ext>
            </a:extLst>
          </p:cNvPr>
          <p:cNvSpPr txBox="1"/>
          <p:nvPr/>
        </p:nvSpPr>
        <p:spPr>
          <a:xfrm>
            <a:off x="9998343" y="10849301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3CFD10-93F8-5DBC-8CBC-4026BB7CC6B0}"/>
              </a:ext>
            </a:extLst>
          </p:cNvPr>
          <p:cNvSpPr txBox="1"/>
          <p:nvPr/>
        </p:nvSpPr>
        <p:spPr>
          <a:xfrm>
            <a:off x="9998343" y="13352076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9A2B78-8E4B-F812-BDE7-3C6B727E9E63}"/>
              </a:ext>
            </a:extLst>
          </p:cNvPr>
          <p:cNvSpPr txBox="1"/>
          <p:nvPr/>
        </p:nvSpPr>
        <p:spPr>
          <a:xfrm>
            <a:off x="9998343" y="15812045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0207B48-B4AC-A864-F17D-327753337416}"/>
              </a:ext>
            </a:extLst>
          </p:cNvPr>
          <p:cNvSpPr txBox="1"/>
          <p:nvPr/>
        </p:nvSpPr>
        <p:spPr>
          <a:xfrm>
            <a:off x="9998343" y="18143874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05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36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6</cp:revision>
  <dcterms:created xsi:type="dcterms:W3CDTF">2023-08-30T06:19:06Z</dcterms:created>
  <dcterms:modified xsi:type="dcterms:W3CDTF">2023-08-31T11:02:07Z</dcterms:modified>
</cp:coreProperties>
</file>