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83134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1"/>
    <p:restoredTop sz="94706"/>
  </p:normalViewPr>
  <p:slideViewPr>
    <p:cSldViewPr snapToGrid="0">
      <p:cViewPr varScale="1">
        <p:scale>
          <a:sx n="60" d="100"/>
          <a:sy n="60" d="100"/>
        </p:scale>
        <p:origin x="5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505" y="3538041"/>
            <a:ext cx="15566390" cy="7526467"/>
          </a:xfrm>
        </p:spPr>
        <p:txBody>
          <a:bodyPr anchor="b"/>
          <a:lstStyle>
            <a:lvl1pPr algn="ctr"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11354758"/>
            <a:ext cx="13735050" cy="5219483"/>
          </a:xfrm>
        </p:spPr>
        <p:txBody>
          <a:bodyPr/>
          <a:lstStyle>
            <a:lvl1pPr marL="0" indent="0" algn="ctr">
              <a:buNone/>
              <a:defRPr sz="4807"/>
            </a:lvl1pPr>
            <a:lvl2pPr marL="915680" indent="0" algn="ctr">
              <a:buNone/>
              <a:defRPr sz="4006"/>
            </a:lvl2pPr>
            <a:lvl3pPr marL="1831360" indent="0" algn="ctr">
              <a:buNone/>
              <a:defRPr sz="3605"/>
            </a:lvl3pPr>
            <a:lvl4pPr marL="2747040" indent="0" algn="ctr">
              <a:buNone/>
              <a:defRPr sz="3204"/>
            </a:lvl4pPr>
            <a:lvl5pPr marL="3662721" indent="0" algn="ctr">
              <a:buNone/>
              <a:defRPr sz="3204"/>
            </a:lvl5pPr>
            <a:lvl6pPr marL="4578401" indent="0" algn="ctr">
              <a:buNone/>
              <a:defRPr sz="3204"/>
            </a:lvl6pPr>
            <a:lvl7pPr marL="5494081" indent="0" algn="ctr">
              <a:buNone/>
              <a:defRPr sz="3204"/>
            </a:lvl7pPr>
            <a:lvl8pPr marL="6409761" indent="0" algn="ctr">
              <a:buNone/>
              <a:defRPr sz="3204"/>
            </a:lvl8pPr>
            <a:lvl9pPr marL="7325441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2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8" y="1150989"/>
            <a:ext cx="3948827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7" y="1150989"/>
            <a:ext cx="11617563" cy="183207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7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0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9" y="5389637"/>
            <a:ext cx="15795308" cy="8992725"/>
          </a:xfrm>
        </p:spPr>
        <p:txBody>
          <a:bodyPr anchor="b"/>
          <a:lstStyle>
            <a:lvl1pPr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9" y="14467437"/>
            <a:ext cx="15795308" cy="4729062"/>
          </a:xfrm>
        </p:spPr>
        <p:txBody>
          <a:bodyPr/>
          <a:lstStyle>
            <a:lvl1pPr marL="0" indent="0">
              <a:buNone/>
              <a:defRPr sz="4807">
                <a:solidFill>
                  <a:schemeClr val="tx1"/>
                </a:solidFill>
              </a:defRPr>
            </a:lvl1pPr>
            <a:lvl2pPr marL="915680" indent="0">
              <a:buNone/>
              <a:defRPr sz="4006">
                <a:solidFill>
                  <a:schemeClr val="tx1">
                    <a:tint val="75000"/>
                  </a:schemeClr>
                </a:solidFill>
              </a:defRPr>
            </a:lvl2pPr>
            <a:lvl3pPr marL="183136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704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7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840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408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76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544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1150994"/>
            <a:ext cx="15795308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4" y="5299555"/>
            <a:ext cx="7747425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4" y="7896785"/>
            <a:ext cx="7747425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60" y="5299555"/>
            <a:ext cx="7785580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60" y="7896785"/>
            <a:ext cx="7785580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3112679"/>
            <a:ext cx="9271159" cy="15363200"/>
          </a:xfrm>
        </p:spPr>
        <p:txBody>
          <a:bodyPr/>
          <a:lstStyle>
            <a:lvl1pPr>
              <a:defRPr sz="6409"/>
            </a:lvl1pPr>
            <a:lvl2pPr>
              <a:defRPr sz="5608"/>
            </a:lvl2pPr>
            <a:lvl3pPr>
              <a:defRPr sz="4807"/>
            </a:lvl3pPr>
            <a:lvl4pPr>
              <a:defRPr sz="4006"/>
            </a:lvl4pPr>
            <a:lvl5pPr>
              <a:defRPr sz="4006"/>
            </a:lvl5pPr>
            <a:lvl6pPr>
              <a:defRPr sz="4006"/>
            </a:lvl6pPr>
            <a:lvl7pPr>
              <a:defRPr sz="4006"/>
            </a:lvl7pPr>
            <a:lvl8pPr>
              <a:defRPr sz="4006"/>
            </a:lvl8pPr>
            <a:lvl9pPr>
              <a:defRPr sz="40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2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3112679"/>
            <a:ext cx="9271159" cy="15363200"/>
          </a:xfrm>
        </p:spPr>
        <p:txBody>
          <a:bodyPr anchor="t"/>
          <a:lstStyle>
            <a:lvl1pPr marL="0" indent="0">
              <a:buNone/>
              <a:defRPr sz="6409"/>
            </a:lvl1pPr>
            <a:lvl2pPr marL="915680" indent="0">
              <a:buNone/>
              <a:defRPr sz="5608"/>
            </a:lvl2pPr>
            <a:lvl3pPr marL="1831360" indent="0">
              <a:buNone/>
              <a:defRPr sz="4807"/>
            </a:lvl3pPr>
            <a:lvl4pPr marL="2747040" indent="0">
              <a:buNone/>
              <a:defRPr sz="4006"/>
            </a:lvl4pPr>
            <a:lvl5pPr marL="3662721" indent="0">
              <a:buNone/>
              <a:defRPr sz="4006"/>
            </a:lvl5pPr>
            <a:lvl6pPr marL="4578401" indent="0">
              <a:buNone/>
              <a:defRPr sz="4006"/>
            </a:lvl6pPr>
            <a:lvl7pPr marL="5494081" indent="0">
              <a:buNone/>
              <a:defRPr sz="4006"/>
            </a:lvl7pPr>
            <a:lvl8pPr marL="6409761" indent="0">
              <a:buNone/>
              <a:defRPr sz="4006"/>
            </a:lvl8pPr>
            <a:lvl9pPr marL="7325441" indent="0">
              <a:buNone/>
              <a:defRPr sz="40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1150994"/>
            <a:ext cx="15795308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5754945"/>
            <a:ext cx="15795308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A68-94B9-0D4B-97C3-6FCC5C56FE2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20037221"/>
            <a:ext cx="6180773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1360" rtl="0" eaLnBrk="1" latinLnBrk="0" hangingPunct="1">
        <a:lnSpc>
          <a:spcPct val="90000"/>
        </a:lnSpc>
        <a:spcBef>
          <a:spcPct val="0"/>
        </a:spcBef>
        <a:buNone/>
        <a:defRPr sz="8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840" indent="-457840" algn="l" defTabSz="1831360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8" kern="1200">
          <a:solidFill>
            <a:schemeClr val="tx1"/>
          </a:solidFill>
          <a:latin typeface="+mn-lt"/>
          <a:ea typeface="+mn-ea"/>
          <a:cs typeface="+mn-cs"/>
        </a:defRPr>
      </a:lvl1pPr>
      <a:lvl2pPr marL="137352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7" kern="1200">
          <a:solidFill>
            <a:schemeClr val="tx1"/>
          </a:solidFill>
          <a:latin typeface="+mn-lt"/>
          <a:ea typeface="+mn-ea"/>
          <a:cs typeface="+mn-cs"/>
        </a:defRPr>
      </a:lvl2pPr>
      <a:lvl3pPr marL="228920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6" kern="1200">
          <a:solidFill>
            <a:schemeClr val="tx1"/>
          </a:solidFill>
          <a:latin typeface="+mn-lt"/>
          <a:ea typeface="+mn-ea"/>
          <a:cs typeface="+mn-cs"/>
        </a:defRPr>
      </a:lvl3pPr>
      <a:lvl4pPr marL="32048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56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624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92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760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32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68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36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704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72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840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408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76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544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617A03-7720-059E-BCF5-761FC75E74EE}"/>
              </a:ext>
            </a:extLst>
          </p:cNvPr>
          <p:cNvSpPr txBox="1"/>
          <p:nvPr/>
        </p:nvSpPr>
        <p:spPr>
          <a:xfrm>
            <a:off x="8468931" y="4022241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BE77E-EE85-698E-1203-D4292FB2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04" y="4632483"/>
            <a:ext cx="5111928" cy="135886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C19E924-042A-4198-299E-981E1732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46" y="7316242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56B57D-335E-CFD3-B6C3-15A2C0B0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2" y="9743391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AE0609-57CF-88CC-D242-8CF81D88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46" y="12170540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9760BC-8AFA-0CC6-0CCB-33898D12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2" y="14597689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6486F7D4-8469-6DD0-CA36-85E63C5875BA}"/>
              </a:ext>
            </a:extLst>
          </p:cNvPr>
          <p:cNvSpPr/>
          <p:nvPr/>
        </p:nvSpPr>
        <p:spPr>
          <a:xfrm>
            <a:off x="3175542" y="7044287"/>
            <a:ext cx="6446526" cy="9967272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2D68022-798E-7B50-07B7-AC86F34DB5D8}"/>
              </a:ext>
            </a:extLst>
          </p:cNvPr>
          <p:cNvSpPr/>
          <p:nvPr/>
        </p:nvSpPr>
        <p:spPr>
          <a:xfrm>
            <a:off x="10068917" y="7044286"/>
            <a:ext cx="6446525" cy="9967272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F9D27-ADFC-7F78-0E83-51BF1B490C7F}"/>
              </a:ext>
            </a:extLst>
          </p:cNvPr>
          <p:cNvSpPr txBox="1"/>
          <p:nvPr/>
        </p:nvSpPr>
        <p:spPr>
          <a:xfrm>
            <a:off x="4236357" y="6332870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k=0,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871483-8787-341B-1A69-7E3CAB55111C}"/>
              </a:ext>
            </a:extLst>
          </p:cNvPr>
          <p:cNvSpPr txBox="1"/>
          <p:nvPr/>
        </p:nvSpPr>
        <p:spPr>
          <a:xfrm>
            <a:off x="10850367" y="6332870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k=1,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760E15B-CA20-E5D1-F199-A9477FAC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455" y="7316242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6B4C2BF-B30B-899A-2392-79450D6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191" y="9743390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3405956D-0ED3-9320-1AAB-A7747C68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191" y="12170540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059234D-C4A4-58E9-4949-22568E10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455" y="14528123"/>
            <a:ext cx="5764166" cy="2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617A03-7720-059E-BCF5-761FC75E74EE}"/>
              </a:ext>
            </a:extLst>
          </p:cNvPr>
          <p:cNvSpPr txBox="1"/>
          <p:nvPr/>
        </p:nvSpPr>
        <p:spPr>
          <a:xfrm>
            <a:off x="8468931" y="4022241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BE77E-EE85-698E-1203-D4292FB2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04" y="4632483"/>
            <a:ext cx="5111928" cy="135886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C19E924-042A-4198-299E-981E1732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481346" y="7319617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56B57D-335E-CFD3-B6C3-15A2C0B0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422472" y="9746766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AE0609-57CF-88CC-D242-8CF81D88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481346" y="12173915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9760BC-8AFA-0CC6-0CCB-33898D12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422472" y="14601064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6486F7D4-8469-6DD0-CA36-85E63C5875BA}"/>
              </a:ext>
            </a:extLst>
          </p:cNvPr>
          <p:cNvSpPr/>
          <p:nvPr/>
        </p:nvSpPr>
        <p:spPr>
          <a:xfrm>
            <a:off x="3175542" y="7044287"/>
            <a:ext cx="6446526" cy="9967272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2D68022-798E-7B50-07B7-AC86F34DB5D8}"/>
              </a:ext>
            </a:extLst>
          </p:cNvPr>
          <p:cNvSpPr/>
          <p:nvPr/>
        </p:nvSpPr>
        <p:spPr>
          <a:xfrm>
            <a:off x="10068917" y="7044286"/>
            <a:ext cx="6446525" cy="9967272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F9D27-ADFC-7F78-0E83-51BF1B490C7F}"/>
              </a:ext>
            </a:extLst>
          </p:cNvPr>
          <p:cNvSpPr txBox="1"/>
          <p:nvPr/>
        </p:nvSpPr>
        <p:spPr>
          <a:xfrm>
            <a:off x="4236357" y="6332870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k=0,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871483-8787-341B-1A69-7E3CAB55111C}"/>
              </a:ext>
            </a:extLst>
          </p:cNvPr>
          <p:cNvSpPr txBox="1"/>
          <p:nvPr/>
        </p:nvSpPr>
        <p:spPr>
          <a:xfrm>
            <a:off x="10850367" y="6332870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k=1,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760E15B-CA20-E5D1-F199-A9477FAC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10428455" y="7319617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6B4C2BF-B30B-899A-2392-79450D6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10507191" y="9746765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3405956D-0ED3-9320-1AAB-A7747C68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10507191" y="12173915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059234D-C4A4-58E9-4949-22568E10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10428455" y="14531498"/>
            <a:ext cx="5764166" cy="20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38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3</cp:revision>
  <dcterms:created xsi:type="dcterms:W3CDTF">2023-08-30T05:53:50Z</dcterms:created>
  <dcterms:modified xsi:type="dcterms:W3CDTF">2023-08-30T08:06:59Z</dcterms:modified>
</cp:coreProperties>
</file>