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18313400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3"/>
    <p:restoredTop sz="94662"/>
  </p:normalViewPr>
  <p:slideViewPr>
    <p:cSldViewPr snapToGrid="0">
      <p:cViewPr varScale="1">
        <p:scale>
          <a:sx n="60" d="100"/>
          <a:sy n="60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505" y="3538041"/>
            <a:ext cx="15566390" cy="7526467"/>
          </a:xfrm>
        </p:spPr>
        <p:txBody>
          <a:bodyPr anchor="b"/>
          <a:lstStyle>
            <a:lvl1pPr algn="ctr">
              <a:defRPr sz="120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11354758"/>
            <a:ext cx="13735050" cy="5219483"/>
          </a:xfrm>
        </p:spPr>
        <p:txBody>
          <a:bodyPr/>
          <a:lstStyle>
            <a:lvl1pPr marL="0" indent="0" algn="ctr">
              <a:buNone/>
              <a:defRPr sz="4807"/>
            </a:lvl1pPr>
            <a:lvl2pPr marL="915680" indent="0" algn="ctr">
              <a:buNone/>
              <a:defRPr sz="4006"/>
            </a:lvl2pPr>
            <a:lvl3pPr marL="1831360" indent="0" algn="ctr">
              <a:buNone/>
              <a:defRPr sz="3605"/>
            </a:lvl3pPr>
            <a:lvl4pPr marL="2747040" indent="0" algn="ctr">
              <a:buNone/>
              <a:defRPr sz="3204"/>
            </a:lvl4pPr>
            <a:lvl5pPr marL="3662721" indent="0" algn="ctr">
              <a:buNone/>
              <a:defRPr sz="3204"/>
            </a:lvl5pPr>
            <a:lvl6pPr marL="4578401" indent="0" algn="ctr">
              <a:buNone/>
              <a:defRPr sz="3204"/>
            </a:lvl6pPr>
            <a:lvl7pPr marL="5494081" indent="0" algn="ctr">
              <a:buNone/>
              <a:defRPr sz="3204"/>
            </a:lvl7pPr>
            <a:lvl8pPr marL="6409761" indent="0" algn="ctr">
              <a:buNone/>
              <a:defRPr sz="3204"/>
            </a:lvl8pPr>
            <a:lvl9pPr marL="7325441" indent="0" algn="ctr">
              <a:buNone/>
              <a:defRPr sz="32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1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28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8" y="1150989"/>
            <a:ext cx="3948827" cy="183207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7" y="1150989"/>
            <a:ext cx="11617563" cy="183207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71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0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9" y="5389637"/>
            <a:ext cx="15795308" cy="8992725"/>
          </a:xfrm>
        </p:spPr>
        <p:txBody>
          <a:bodyPr anchor="b"/>
          <a:lstStyle>
            <a:lvl1pPr>
              <a:defRPr sz="120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9" y="14467437"/>
            <a:ext cx="15795308" cy="4729062"/>
          </a:xfrm>
        </p:spPr>
        <p:txBody>
          <a:bodyPr/>
          <a:lstStyle>
            <a:lvl1pPr marL="0" indent="0">
              <a:buNone/>
              <a:defRPr sz="4807">
                <a:solidFill>
                  <a:schemeClr val="tx1"/>
                </a:solidFill>
              </a:defRPr>
            </a:lvl1pPr>
            <a:lvl2pPr marL="915680" indent="0">
              <a:buNone/>
              <a:defRPr sz="4006">
                <a:solidFill>
                  <a:schemeClr val="tx1">
                    <a:tint val="75000"/>
                  </a:schemeClr>
                </a:solidFill>
              </a:defRPr>
            </a:lvl2pPr>
            <a:lvl3pPr marL="183136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3pPr>
            <a:lvl4pPr marL="2747040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4pPr>
            <a:lvl5pPr marL="366272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5pPr>
            <a:lvl6pPr marL="457840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6pPr>
            <a:lvl7pPr marL="549408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7pPr>
            <a:lvl8pPr marL="640976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8pPr>
            <a:lvl9pPr marL="732544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71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5754945"/>
            <a:ext cx="7783195" cy="1371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5754945"/>
            <a:ext cx="7783195" cy="1371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1150994"/>
            <a:ext cx="15795308" cy="4178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4" y="5299555"/>
            <a:ext cx="7747425" cy="2597230"/>
          </a:xfrm>
        </p:spPr>
        <p:txBody>
          <a:bodyPr anchor="b"/>
          <a:lstStyle>
            <a:lvl1pPr marL="0" indent="0">
              <a:buNone/>
              <a:defRPr sz="4807" b="1"/>
            </a:lvl1pPr>
            <a:lvl2pPr marL="915680" indent="0">
              <a:buNone/>
              <a:defRPr sz="4006" b="1"/>
            </a:lvl2pPr>
            <a:lvl3pPr marL="1831360" indent="0">
              <a:buNone/>
              <a:defRPr sz="3605" b="1"/>
            </a:lvl3pPr>
            <a:lvl4pPr marL="2747040" indent="0">
              <a:buNone/>
              <a:defRPr sz="3204" b="1"/>
            </a:lvl4pPr>
            <a:lvl5pPr marL="3662721" indent="0">
              <a:buNone/>
              <a:defRPr sz="3204" b="1"/>
            </a:lvl5pPr>
            <a:lvl6pPr marL="4578401" indent="0">
              <a:buNone/>
              <a:defRPr sz="3204" b="1"/>
            </a:lvl6pPr>
            <a:lvl7pPr marL="5494081" indent="0">
              <a:buNone/>
              <a:defRPr sz="3204" b="1"/>
            </a:lvl7pPr>
            <a:lvl8pPr marL="6409761" indent="0">
              <a:buNone/>
              <a:defRPr sz="3204" b="1"/>
            </a:lvl8pPr>
            <a:lvl9pPr marL="7325441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4" y="7896785"/>
            <a:ext cx="7747425" cy="11614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60" y="5299555"/>
            <a:ext cx="7785580" cy="2597230"/>
          </a:xfrm>
        </p:spPr>
        <p:txBody>
          <a:bodyPr anchor="b"/>
          <a:lstStyle>
            <a:lvl1pPr marL="0" indent="0">
              <a:buNone/>
              <a:defRPr sz="4807" b="1"/>
            </a:lvl1pPr>
            <a:lvl2pPr marL="915680" indent="0">
              <a:buNone/>
              <a:defRPr sz="4006" b="1"/>
            </a:lvl2pPr>
            <a:lvl3pPr marL="1831360" indent="0">
              <a:buNone/>
              <a:defRPr sz="3605" b="1"/>
            </a:lvl3pPr>
            <a:lvl4pPr marL="2747040" indent="0">
              <a:buNone/>
              <a:defRPr sz="3204" b="1"/>
            </a:lvl4pPr>
            <a:lvl5pPr marL="3662721" indent="0">
              <a:buNone/>
              <a:defRPr sz="3204" b="1"/>
            </a:lvl5pPr>
            <a:lvl6pPr marL="4578401" indent="0">
              <a:buNone/>
              <a:defRPr sz="3204" b="1"/>
            </a:lvl6pPr>
            <a:lvl7pPr marL="5494081" indent="0">
              <a:buNone/>
              <a:defRPr sz="3204" b="1"/>
            </a:lvl7pPr>
            <a:lvl8pPr marL="6409761" indent="0">
              <a:buNone/>
              <a:defRPr sz="3204" b="1"/>
            </a:lvl8pPr>
            <a:lvl9pPr marL="7325441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60" y="7896785"/>
            <a:ext cx="7785580" cy="11614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0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6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1441238"/>
            <a:ext cx="5906548" cy="5044334"/>
          </a:xfrm>
        </p:spPr>
        <p:txBody>
          <a:bodyPr anchor="b"/>
          <a:lstStyle>
            <a:lvl1pPr>
              <a:defRPr sz="6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3112679"/>
            <a:ext cx="9271159" cy="15363200"/>
          </a:xfrm>
        </p:spPr>
        <p:txBody>
          <a:bodyPr/>
          <a:lstStyle>
            <a:lvl1pPr>
              <a:defRPr sz="6409"/>
            </a:lvl1pPr>
            <a:lvl2pPr>
              <a:defRPr sz="5608"/>
            </a:lvl2pPr>
            <a:lvl3pPr>
              <a:defRPr sz="4807"/>
            </a:lvl3pPr>
            <a:lvl4pPr>
              <a:defRPr sz="4006"/>
            </a:lvl4pPr>
            <a:lvl5pPr>
              <a:defRPr sz="4006"/>
            </a:lvl5pPr>
            <a:lvl6pPr>
              <a:defRPr sz="4006"/>
            </a:lvl6pPr>
            <a:lvl7pPr>
              <a:defRPr sz="4006"/>
            </a:lvl7pPr>
            <a:lvl8pPr>
              <a:defRPr sz="4006"/>
            </a:lvl8pPr>
            <a:lvl9pPr>
              <a:defRPr sz="40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6485573"/>
            <a:ext cx="5906548" cy="12015325"/>
          </a:xfrm>
        </p:spPr>
        <p:txBody>
          <a:bodyPr/>
          <a:lstStyle>
            <a:lvl1pPr marL="0" indent="0">
              <a:buNone/>
              <a:defRPr sz="3204"/>
            </a:lvl1pPr>
            <a:lvl2pPr marL="915680" indent="0">
              <a:buNone/>
              <a:defRPr sz="2804"/>
            </a:lvl2pPr>
            <a:lvl3pPr marL="1831360" indent="0">
              <a:buNone/>
              <a:defRPr sz="2403"/>
            </a:lvl3pPr>
            <a:lvl4pPr marL="2747040" indent="0">
              <a:buNone/>
              <a:defRPr sz="2003"/>
            </a:lvl4pPr>
            <a:lvl5pPr marL="3662721" indent="0">
              <a:buNone/>
              <a:defRPr sz="2003"/>
            </a:lvl5pPr>
            <a:lvl6pPr marL="4578401" indent="0">
              <a:buNone/>
              <a:defRPr sz="2003"/>
            </a:lvl6pPr>
            <a:lvl7pPr marL="5494081" indent="0">
              <a:buNone/>
              <a:defRPr sz="2003"/>
            </a:lvl7pPr>
            <a:lvl8pPr marL="6409761" indent="0">
              <a:buNone/>
              <a:defRPr sz="2003"/>
            </a:lvl8pPr>
            <a:lvl9pPr marL="7325441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2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1441238"/>
            <a:ext cx="5906548" cy="5044334"/>
          </a:xfrm>
        </p:spPr>
        <p:txBody>
          <a:bodyPr anchor="b"/>
          <a:lstStyle>
            <a:lvl1pPr>
              <a:defRPr sz="6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3112679"/>
            <a:ext cx="9271159" cy="15363200"/>
          </a:xfrm>
        </p:spPr>
        <p:txBody>
          <a:bodyPr anchor="t"/>
          <a:lstStyle>
            <a:lvl1pPr marL="0" indent="0">
              <a:buNone/>
              <a:defRPr sz="6409"/>
            </a:lvl1pPr>
            <a:lvl2pPr marL="915680" indent="0">
              <a:buNone/>
              <a:defRPr sz="5608"/>
            </a:lvl2pPr>
            <a:lvl3pPr marL="1831360" indent="0">
              <a:buNone/>
              <a:defRPr sz="4807"/>
            </a:lvl3pPr>
            <a:lvl4pPr marL="2747040" indent="0">
              <a:buNone/>
              <a:defRPr sz="4006"/>
            </a:lvl4pPr>
            <a:lvl5pPr marL="3662721" indent="0">
              <a:buNone/>
              <a:defRPr sz="4006"/>
            </a:lvl5pPr>
            <a:lvl6pPr marL="4578401" indent="0">
              <a:buNone/>
              <a:defRPr sz="4006"/>
            </a:lvl6pPr>
            <a:lvl7pPr marL="5494081" indent="0">
              <a:buNone/>
              <a:defRPr sz="4006"/>
            </a:lvl7pPr>
            <a:lvl8pPr marL="6409761" indent="0">
              <a:buNone/>
              <a:defRPr sz="4006"/>
            </a:lvl8pPr>
            <a:lvl9pPr marL="7325441" indent="0">
              <a:buNone/>
              <a:defRPr sz="40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6485573"/>
            <a:ext cx="5906548" cy="12015325"/>
          </a:xfrm>
        </p:spPr>
        <p:txBody>
          <a:bodyPr/>
          <a:lstStyle>
            <a:lvl1pPr marL="0" indent="0">
              <a:buNone/>
              <a:defRPr sz="3204"/>
            </a:lvl1pPr>
            <a:lvl2pPr marL="915680" indent="0">
              <a:buNone/>
              <a:defRPr sz="2804"/>
            </a:lvl2pPr>
            <a:lvl3pPr marL="1831360" indent="0">
              <a:buNone/>
              <a:defRPr sz="2403"/>
            </a:lvl3pPr>
            <a:lvl4pPr marL="2747040" indent="0">
              <a:buNone/>
              <a:defRPr sz="2003"/>
            </a:lvl4pPr>
            <a:lvl5pPr marL="3662721" indent="0">
              <a:buNone/>
              <a:defRPr sz="2003"/>
            </a:lvl5pPr>
            <a:lvl6pPr marL="4578401" indent="0">
              <a:buNone/>
              <a:defRPr sz="2003"/>
            </a:lvl6pPr>
            <a:lvl7pPr marL="5494081" indent="0">
              <a:buNone/>
              <a:defRPr sz="2003"/>
            </a:lvl7pPr>
            <a:lvl8pPr marL="6409761" indent="0">
              <a:buNone/>
              <a:defRPr sz="2003"/>
            </a:lvl8pPr>
            <a:lvl9pPr marL="7325441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1150994"/>
            <a:ext cx="15795308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5754945"/>
            <a:ext cx="15795308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20037221"/>
            <a:ext cx="412051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20037221"/>
            <a:ext cx="6180773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20037221"/>
            <a:ext cx="412051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1360" rtl="0" eaLnBrk="1" latinLnBrk="0" hangingPunct="1">
        <a:lnSpc>
          <a:spcPct val="90000"/>
        </a:lnSpc>
        <a:spcBef>
          <a:spcPct val="0"/>
        </a:spcBef>
        <a:buNone/>
        <a:defRPr sz="88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840" indent="-457840" algn="l" defTabSz="1831360" rtl="0" eaLnBrk="1" latinLnBrk="0" hangingPunct="1">
        <a:lnSpc>
          <a:spcPct val="90000"/>
        </a:lnSpc>
        <a:spcBef>
          <a:spcPts val="2003"/>
        </a:spcBef>
        <a:buFont typeface="Arial" panose="020B0604020202020204" pitchFamily="34" charset="0"/>
        <a:buChar char="•"/>
        <a:defRPr sz="5608" kern="1200">
          <a:solidFill>
            <a:schemeClr val="tx1"/>
          </a:solidFill>
          <a:latin typeface="+mn-lt"/>
          <a:ea typeface="+mn-ea"/>
          <a:cs typeface="+mn-cs"/>
        </a:defRPr>
      </a:lvl1pPr>
      <a:lvl2pPr marL="1373520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7" kern="1200">
          <a:solidFill>
            <a:schemeClr val="tx1"/>
          </a:solidFill>
          <a:latin typeface="+mn-lt"/>
          <a:ea typeface="+mn-ea"/>
          <a:cs typeface="+mn-cs"/>
        </a:defRPr>
      </a:lvl2pPr>
      <a:lvl3pPr marL="2289200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6" kern="1200">
          <a:solidFill>
            <a:schemeClr val="tx1"/>
          </a:solidFill>
          <a:latin typeface="+mn-lt"/>
          <a:ea typeface="+mn-ea"/>
          <a:cs typeface="+mn-cs"/>
        </a:defRPr>
      </a:lvl3pPr>
      <a:lvl4pPr marL="320488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412056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503624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95192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86760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783281" indent="-457840" algn="l" defTabSz="183136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68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136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7040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272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840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408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976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5441" algn="l" defTabSz="1831360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14B6A4D6-1B7A-DE15-0D27-26EEB262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97" y="16108729"/>
            <a:ext cx="5921874" cy="23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EBF9C434-D332-746D-B1DB-02775747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63" y="16108731"/>
            <a:ext cx="5936804" cy="22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C6EDF0-175F-B342-87D4-9B777CFF6BF9}"/>
                  </a:ext>
                </a:extLst>
              </p:cNvPr>
              <p:cNvSpPr txBox="1"/>
              <p:nvPr/>
            </p:nvSpPr>
            <p:spPr>
              <a:xfrm>
                <a:off x="4325167" y="5112561"/>
                <a:ext cx="49203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Impact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C6EDF0-175F-B342-87D4-9B777CFF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67" y="5112561"/>
                <a:ext cx="4920343" cy="584775"/>
              </a:xfrm>
              <a:prstGeom prst="rect">
                <a:avLst/>
              </a:prstGeom>
              <a:blipFill>
                <a:blip r:embed="rId4"/>
                <a:stretch>
                  <a:fillRect l="-3085" t="-12766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1D95D82-3A3E-E601-7301-FE872AB63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528" y="4312728"/>
            <a:ext cx="7010939" cy="1863667"/>
          </a:xfrm>
          <a:prstGeom prst="rect">
            <a:avLst/>
          </a:prstGeom>
        </p:spPr>
      </p:pic>
      <p:sp>
        <p:nvSpPr>
          <p:cNvPr id="18" name="圆角矩形 17">
            <a:extLst>
              <a:ext uri="{FF2B5EF4-FFF2-40B4-BE49-F238E27FC236}">
                <a16:creationId xmlns:a16="http://schemas.microsoft.com/office/drawing/2014/main" id="{0ACD340F-45DA-EC69-070C-FBE5A5ECBB54}"/>
              </a:ext>
            </a:extLst>
          </p:cNvPr>
          <p:cNvSpPr/>
          <p:nvPr/>
        </p:nvSpPr>
        <p:spPr>
          <a:xfrm>
            <a:off x="3295633" y="6810301"/>
            <a:ext cx="6446525" cy="11690350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AC2B06D-E677-737B-4CCE-45009C685331}"/>
              </a:ext>
            </a:extLst>
          </p:cNvPr>
          <p:cNvSpPr/>
          <p:nvPr/>
        </p:nvSpPr>
        <p:spPr>
          <a:xfrm>
            <a:off x="9989089" y="6768742"/>
            <a:ext cx="6446525" cy="11731909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0C8C83-E148-5E29-3FB6-BE6330CCF714}"/>
                  </a:ext>
                </a:extLst>
              </p:cNvPr>
              <p:cNvSpPr txBox="1"/>
              <p:nvPr/>
            </p:nvSpPr>
            <p:spPr>
              <a:xfrm>
                <a:off x="4032438" y="6160483"/>
                <a:ext cx="5505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Turing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0C8C83-E148-5E29-3FB6-BE6330CC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438" y="6160483"/>
                <a:ext cx="5505803" cy="584775"/>
              </a:xfrm>
              <a:prstGeom prst="rect">
                <a:avLst/>
              </a:prstGeom>
              <a:blipFill>
                <a:blip r:embed="rId6"/>
                <a:stretch>
                  <a:fillRect l="-920" t="-12766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8A35F8-3DB2-7D27-5AAF-55B4A84F3C84}"/>
                  </a:ext>
                </a:extLst>
              </p:cNvPr>
              <p:cNvSpPr txBox="1"/>
              <p:nvPr/>
            </p:nvSpPr>
            <p:spPr>
              <a:xfrm>
                <a:off x="10201997" y="6134834"/>
                <a:ext cx="64465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Turing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8A35F8-3DB2-7D27-5AAF-55B4A84F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997" y="6134834"/>
                <a:ext cx="6446525" cy="584775"/>
              </a:xfrm>
              <a:prstGeom prst="rect">
                <a:avLst/>
              </a:prstGeom>
              <a:blipFill>
                <a:blip r:embed="rId7"/>
                <a:stretch>
                  <a:fillRect l="-787" t="-10638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714944E-7E39-A8F6-03E8-35EBC234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63" y="7149449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F38E081D-E0F4-9A1C-671A-7207DF8C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37" y="9362634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1B097E0C-C4AA-9B32-B846-89424080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63" y="11602610"/>
            <a:ext cx="5823040" cy="22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A0E11092-2246-C05D-63BF-C4A7CF159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3" y="13895546"/>
            <a:ext cx="5936804" cy="22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957CD4A-8531-865D-7674-CA3EF02E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31" y="7149449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51D01CE-6880-C677-B537-B86146CA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31" y="9362633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87F41E-3757-5A79-82D7-A77156F8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771" y="11629089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4FF68F5-886F-94F5-0ADA-DCFEC5A8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31" y="13895546"/>
            <a:ext cx="5823040" cy="221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8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14B6A4D6-1B7A-DE15-0D27-26EEB262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201997" y="16137919"/>
            <a:ext cx="5921874" cy="224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EBF9C434-D332-746D-B1DB-02775747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542563" y="16117979"/>
            <a:ext cx="5936804" cy="22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C6EDF0-175F-B342-87D4-9B777CFF6BF9}"/>
                  </a:ext>
                </a:extLst>
              </p:cNvPr>
              <p:cNvSpPr txBox="1"/>
              <p:nvPr/>
            </p:nvSpPr>
            <p:spPr>
              <a:xfrm>
                <a:off x="4325167" y="5112561"/>
                <a:ext cx="49203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Impact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C6EDF0-175F-B342-87D4-9B777CFF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67" y="5112561"/>
                <a:ext cx="4920343" cy="584775"/>
              </a:xfrm>
              <a:prstGeom prst="rect">
                <a:avLst/>
              </a:prstGeom>
              <a:blipFill>
                <a:blip r:embed="rId4"/>
                <a:stretch>
                  <a:fillRect l="-3085" t="-12766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1D95D82-3A3E-E601-7301-FE872AB63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528" y="4312728"/>
            <a:ext cx="7010939" cy="1863667"/>
          </a:xfrm>
          <a:prstGeom prst="rect">
            <a:avLst/>
          </a:prstGeom>
        </p:spPr>
      </p:pic>
      <p:sp>
        <p:nvSpPr>
          <p:cNvPr id="18" name="圆角矩形 17">
            <a:extLst>
              <a:ext uri="{FF2B5EF4-FFF2-40B4-BE49-F238E27FC236}">
                <a16:creationId xmlns:a16="http://schemas.microsoft.com/office/drawing/2014/main" id="{0ACD340F-45DA-EC69-070C-FBE5A5ECBB54}"/>
              </a:ext>
            </a:extLst>
          </p:cNvPr>
          <p:cNvSpPr/>
          <p:nvPr/>
        </p:nvSpPr>
        <p:spPr>
          <a:xfrm>
            <a:off x="3295633" y="6810301"/>
            <a:ext cx="6446525" cy="11690350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AC2B06D-E677-737B-4CCE-45009C685331}"/>
              </a:ext>
            </a:extLst>
          </p:cNvPr>
          <p:cNvSpPr/>
          <p:nvPr/>
        </p:nvSpPr>
        <p:spPr>
          <a:xfrm>
            <a:off x="9989089" y="6768742"/>
            <a:ext cx="6446525" cy="11731909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0C8C83-E148-5E29-3FB6-BE6330CCF714}"/>
                  </a:ext>
                </a:extLst>
              </p:cNvPr>
              <p:cNvSpPr txBox="1"/>
              <p:nvPr/>
            </p:nvSpPr>
            <p:spPr>
              <a:xfrm>
                <a:off x="4032438" y="6160483"/>
                <a:ext cx="5505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Turing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0C8C83-E148-5E29-3FB6-BE6330CC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438" y="6160483"/>
                <a:ext cx="5505803" cy="584775"/>
              </a:xfrm>
              <a:prstGeom prst="rect">
                <a:avLst/>
              </a:prstGeom>
              <a:blipFill>
                <a:blip r:embed="rId6"/>
                <a:stretch>
                  <a:fillRect l="-920" t="-12766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8A35F8-3DB2-7D27-5AAF-55B4A84F3C84}"/>
                  </a:ext>
                </a:extLst>
              </p:cNvPr>
              <p:cNvSpPr txBox="1"/>
              <p:nvPr/>
            </p:nvSpPr>
            <p:spPr>
              <a:xfrm>
                <a:off x="10201997" y="6134834"/>
                <a:ext cx="64465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Turing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8A35F8-3DB2-7D27-5AAF-55B4A84F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997" y="6134834"/>
                <a:ext cx="6446525" cy="584775"/>
              </a:xfrm>
              <a:prstGeom prst="rect">
                <a:avLst/>
              </a:prstGeom>
              <a:blipFill>
                <a:blip r:embed="rId7"/>
                <a:stretch>
                  <a:fillRect l="-787" t="-10638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714944E-7E39-A8F6-03E8-35EBC234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3542563" y="7151672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F38E081D-E0F4-9A1C-671A-7207DF8C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3601437" y="9364857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1B097E0C-C4AA-9B32-B846-89424080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3542563" y="11650031"/>
            <a:ext cx="5823040" cy="21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A0E11092-2246-C05D-63BF-C4A7CF159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/>
        </p:blipFill>
        <p:spPr bwMode="auto">
          <a:xfrm>
            <a:off x="3597793" y="13904794"/>
            <a:ext cx="5936804" cy="22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957CD4A-8531-865D-7674-CA3EF02E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10300831" y="7151672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51D01CE-6880-C677-B537-B86146CA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/>
        </p:blipFill>
        <p:spPr bwMode="auto">
          <a:xfrm>
            <a:off x="10300831" y="9364856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87F41E-3757-5A79-82D7-A77156F8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/>
        </p:blipFill>
        <p:spPr bwMode="auto">
          <a:xfrm>
            <a:off x="10293771" y="11650030"/>
            <a:ext cx="5823040" cy="21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4FF68F5-886F-94F5-0ADA-DCFEC5A8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0300831" y="13897769"/>
            <a:ext cx="5823040" cy="22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5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42</Words>
  <Application>Microsoft Macintosh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4</cp:revision>
  <dcterms:created xsi:type="dcterms:W3CDTF">2023-08-30T05:53:50Z</dcterms:created>
  <dcterms:modified xsi:type="dcterms:W3CDTF">2023-08-31T09:41:56Z</dcterms:modified>
</cp:coreProperties>
</file>