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12192000" cy="1405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3"/>
    <p:restoredTop sz="94682"/>
  </p:normalViewPr>
  <p:slideViewPr>
    <p:cSldViewPr snapToGrid="0">
      <p:cViewPr varScale="1">
        <p:scale>
          <a:sx n="81" d="100"/>
          <a:sy n="81" d="100"/>
        </p:scale>
        <p:origin x="216" y="2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00585"/>
            <a:ext cx="10363200" cy="489402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383344"/>
            <a:ext cx="9144000" cy="339392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85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34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48422"/>
            <a:ext cx="2628900" cy="1191292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48422"/>
            <a:ext cx="7734300" cy="1191292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708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527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04570"/>
            <a:ext cx="10515600" cy="584745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407340"/>
            <a:ext cx="10515600" cy="307503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05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742109"/>
            <a:ext cx="5181600" cy="89192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742109"/>
            <a:ext cx="5181600" cy="89192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4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48425"/>
            <a:ext cx="10515600" cy="271709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445995"/>
            <a:ext cx="5157787" cy="168882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134824"/>
            <a:ext cx="5157787" cy="75525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445995"/>
            <a:ext cx="5183188" cy="168882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134824"/>
            <a:ext cx="5183188" cy="75525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44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22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10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37154"/>
            <a:ext cx="3932237" cy="3280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23996"/>
            <a:ext cx="6172200" cy="998980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217194"/>
            <a:ext cx="3932237" cy="781287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66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37154"/>
            <a:ext cx="3932237" cy="3280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23996"/>
            <a:ext cx="6172200" cy="998980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217194"/>
            <a:ext cx="3932237" cy="781287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28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48425"/>
            <a:ext cx="10515600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742109"/>
            <a:ext cx="10515600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029050"/>
            <a:ext cx="2743200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97A68-94B9-0D4B-97C3-6FCC5C56FE26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029050"/>
            <a:ext cx="4114800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029050"/>
            <a:ext cx="2743200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59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D1E62E3-05DE-FDA8-C5B8-E060CAC44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93" y="0"/>
            <a:ext cx="108458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E95872E-F91D-5090-B15A-C8EB18C57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5" y="3924300"/>
            <a:ext cx="5246633" cy="199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6CCCA4-C1E7-3479-BDC6-C8E15221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5" y="5918408"/>
            <a:ext cx="5124019" cy="199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776BF8C-8F31-36A0-5B7F-56F26F03A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5" y="7912516"/>
            <a:ext cx="5124019" cy="199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8648994-08BE-1043-1D5F-F7B75BC8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5" y="9906624"/>
            <a:ext cx="5214367" cy="199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967B62D-8629-E87C-F22B-65AC49EF1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5" y="11900732"/>
            <a:ext cx="5214367" cy="199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EABBAE3-A8F2-6E96-D734-0E6BC3A5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74" y="3970903"/>
            <a:ext cx="5124019" cy="194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EC21FC6-D723-28E0-0D01-F99A00C9B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74" y="5918408"/>
            <a:ext cx="5124019" cy="199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8CFF5C1-F123-49E1-CABB-E721075B7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74" y="7912515"/>
            <a:ext cx="5124020" cy="199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8D0E483-8DE2-A5EF-A14C-63C5E098E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74" y="9906623"/>
            <a:ext cx="5124020" cy="195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520EEA75-7073-DAD2-D191-A9ACC6E7A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74" y="11900730"/>
            <a:ext cx="5214368" cy="199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20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38E7EC3-0C8F-E361-A595-C328005FE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471" y="572676"/>
            <a:ext cx="5487058" cy="198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F0762EC-0E42-C376-D0F2-2637A70DA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66" y="4556366"/>
            <a:ext cx="4578569" cy="1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6DFB988-F3F9-B96E-2200-DE778CBF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66" y="2840148"/>
            <a:ext cx="4578569" cy="1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20025B3-C925-93B4-DBEA-DE2783D15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66" y="6272584"/>
            <a:ext cx="4578568" cy="1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D7829BA-572D-94DE-6B10-A898B3CDA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66" y="7988802"/>
            <a:ext cx="4578568" cy="1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70519AEB-E3EF-5010-747F-2FFFECFA2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66" y="9705020"/>
            <a:ext cx="4578568" cy="1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EB88CB14-35B1-27E5-216C-93234342F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40148"/>
            <a:ext cx="4578569" cy="165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7508E695-2C7D-9233-1B87-5B3B10BE2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538508"/>
            <a:ext cx="4578570" cy="165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ACFE9737-91AC-71A5-424D-DB0D85093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6272583"/>
            <a:ext cx="4578571" cy="165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957F2CF5-993C-650D-E798-D91208FC6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3" y="7988802"/>
            <a:ext cx="4578566" cy="1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A2433E36-E690-A6FE-7A36-9AF2A476E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7" y="9705018"/>
            <a:ext cx="4578571" cy="165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58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0</Words>
  <Application>Microsoft Macintosh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zhang hongshen</cp:lastModifiedBy>
  <cp:revision>3</cp:revision>
  <dcterms:created xsi:type="dcterms:W3CDTF">2023-08-30T05:53:50Z</dcterms:created>
  <dcterms:modified xsi:type="dcterms:W3CDTF">2023-08-31T06:17:07Z</dcterms:modified>
</cp:coreProperties>
</file>