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25217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3"/>
    <p:restoredTop sz="94696"/>
  </p:normalViewPr>
  <p:slideViewPr>
    <p:cSldViewPr snapToGrid="0">
      <p:cViewPr>
        <p:scale>
          <a:sx n="100" d="100"/>
          <a:sy n="100" d="100"/>
        </p:scale>
        <p:origin x="5880" y="-3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77A4A-9C24-9640-8D7B-187CE0B2E957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82875" y="1143000"/>
            <a:ext cx="1492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3906-40E4-B44F-99D4-4FB324F397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53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3906-40E4-B44F-99D4-4FB324F3978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84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127023"/>
            <a:ext cx="10363200" cy="877940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44994"/>
            <a:ext cx="9144000" cy="608837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65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7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42595"/>
            <a:ext cx="2628900" cy="213706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42595"/>
            <a:ext cx="7734300" cy="213706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28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16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286855"/>
            <a:ext cx="10515600" cy="1048975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875844"/>
            <a:ext cx="10515600" cy="551631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47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12975"/>
            <a:ext cx="5181600" cy="16000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12975"/>
            <a:ext cx="5181600" cy="16000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2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2600"/>
            <a:ext cx="10515600" cy="48742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81777"/>
            <a:ext cx="5157787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11370"/>
            <a:ext cx="5157787" cy="13548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181777"/>
            <a:ext cx="5183188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211370"/>
            <a:ext cx="5183188" cy="13548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32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6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07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30849"/>
            <a:ext cx="6172200" cy="1792072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00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30849"/>
            <a:ext cx="6172200" cy="1792072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EB8-FF4B-B14C-B345-DC29F5D54B05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2600"/>
            <a:ext cx="10515600" cy="48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12975"/>
            <a:ext cx="10515600" cy="1600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4EB8-FF4B-B14C-B345-DC29F5D54B05}" type="datetimeFigureOut">
              <a:rPr kumimoji="1" lang="zh-CN" altLang="en-US" smtClean="0"/>
              <a:t>2023/9/1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72835"/>
            <a:ext cx="41148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60BC-AC3D-FD41-9F66-F67DE8D40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2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6B07803E-5F6A-D0B5-A325-187A4D706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41" y="16413049"/>
            <a:ext cx="5114475" cy="2421518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F5CCF3BF-2A23-83AC-F952-2F0B42E0C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41" y="14098791"/>
            <a:ext cx="5114475" cy="229078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A899FFC-2075-0BF3-D8E1-37227F9D0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09" y="11658017"/>
            <a:ext cx="4974739" cy="2417302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4F8BFCA-DAB2-B9BB-8139-EA466A36A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767" y="9337211"/>
            <a:ext cx="5113422" cy="229733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6B507DD-6F5F-5A81-54C6-1D1199C33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244" y="16587247"/>
            <a:ext cx="4838756" cy="2202958"/>
          </a:xfrm>
          <a:prstGeom prst="rect">
            <a:avLst/>
          </a:prstGeom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B7C3C91D-344E-AED4-FC00-B696BAF783F8}"/>
              </a:ext>
            </a:extLst>
          </p:cNvPr>
          <p:cNvSpPr/>
          <p:nvPr/>
        </p:nvSpPr>
        <p:spPr>
          <a:xfrm>
            <a:off x="838200" y="9017414"/>
            <a:ext cx="5257799" cy="9986203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B2783E-439E-87AD-161D-73D745FA4AC6}"/>
              </a:ext>
            </a:extLst>
          </p:cNvPr>
          <p:cNvSpPr txBox="1"/>
          <p:nvPr/>
        </p:nvSpPr>
        <p:spPr>
          <a:xfrm>
            <a:off x="2146368" y="8408721"/>
            <a:ext cx="43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83289B-694E-8452-7388-E6130FE3E051}"/>
              </a:ext>
            </a:extLst>
          </p:cNvPr>
          <p:cNvSpPr txBox="1"/>
          <p:nvPr/>
        </p:nvSpPr>
        <p:spPr>
          <a:xfrm>
            <a:off x="7596117" y="8364331"/>
            <a:ext cx="43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9A0073D-D7FE-D3A1-6FAF-D4BC34EA0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3" b="6042"/>
          <a:stretch/>
        </p:blipFill>
        <p:spPr bwMode="auto">
          <a:xfrm>
            <a:off x="3682501" y="2653258"/>
            <a:ext cx="7090036" cy="57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EEB352-0C69-E373-5340-B6C7B4A57250}"/>
              </a:ext>
            </a:extLst>
          </p:cNvPr>
          <p:cNvSpPr txBox="1"/>
          <p:nvPr/>
        </p:nvSpPr>
        <p:spPr>
          <a:xfrm>
            <a:off x="838201" y="3285104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82471F9-3B5F-87B2-433E-01C071545DA9}"/>
              </a:ext>
            </a:extLst>
          </p:cNvPr>
          <p:cNvSpPr/>
          <p:nvPr/>
        </p:nvSpPr>
        <p:spPr>
          <a:xfrm>
            <a:off x="6486563" y="8931941"/>
            <a:ext cx="5257799" cy="9986203"/>
          </a:xfrm>
          <a:prstGeom prst="roundRect">
            <a:avLst/>
          </a:prstGeom>
          <a:noFill/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504E3DE-6099-4A7F-7A6E-701CA55015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3101" y="9422572"/>
            <a:ext cx="4853042" cy="23135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15075AF-E158-DEA9-BE20-A13E4D4330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2731" y="11810797"/>
            <a:ext cx="4953783" cy="231358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F26AF85-0BBF-548C-1F40-FD49E07A45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7404" y="14199022"/>
            <a:ext cx="4924436" cy="231358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179C60A0-1279-176F-A874-C5F17ACEEE00}"/>
              </a:ext>
            </a:extLst>
          </p:cNvPr>
          <p:cNvSpPr txBox="1"/>
          <p:nvPr/>
        </p:nvSpPr>
        <p:spPr>
          <a:xfrm>
            <a:off x="4111896" y="10788385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07A5F4-3999-B253-C938-F22D53B9A231}"/>
              </a:ext>
            </a:extLst>
          </p:cNvPr>
          <p:cNvSpPr txBox="1"/>
          <p:nvPr/>
        </p:nvSpPr>
        <p:spPr>
          <a:xfrm>
            <a:off x="4111896" y="13219909"/>
            <a:ext cx="3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9222E99-35B8-E5DB-E0FD-5FE405B45B72}"/>
              </a:ext>
            </a:extLst>
          </p:cNvPr>
          <p:cNvSpPr txBox="1"/>
          <p:nvPr/>
        </p:nvSpPr>
        <p:spPr>
          <a:xfrm>
            <a:off x="4111896" y="15651433"/>
            <a:ext cx="3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78E141E-0ACD-ECDF-9456-872E8EC85ADE}"/>
              </a:ext>
            </a:extLst>
          </p:cNvPr>
          <p:cNvSpPr txBox="1"/>
          <p:nvPr/>
        </p:nvSpPr>
        <p:spPr>
          <a:xfrm>
            <a:off x="4111896" y="18082958"/>
            <a:ext cx="3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F744AE-AFD2-62B8-EB1A-AC5B8EAF110F}"/>
              </a:ext>
            </a:extLst>
          </p:cNvPr>
          <p:cNvSpPr txBox="1"/>
          <p:nvPr/>
        </p:nvSpPr>
        <p:spPr>
          <a:xfrm>
            <a:off x="9974230" y="10851903"/>
            <a:ext cx="43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69C05E-962F-03C4-52CB-436720133B87}"/>
              </a:ext>
            </a:extLst>
          </p:cNvPr>
          <p:cNvSpPr txBox="1"/>
          <p:nvPr/>
        </p:nvSpPr>
        <p:spPr>
          <a:xfrm>
            <a:off x="9974230" y="13283427"/>
            <a:ext cx="3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2EC2D0-DB76-794B-9686-9A8A73854BAE}"/>
              </a:ext>
            </a:extLst>
          </p:cNvPr>
          <p:cNvSpPr txBox="1"/>
          <p:nvPr/>
        </p:nvSpPr>
        <p:spPr>
          <a:xfrm>
            <a:off x="9974230" y="15714951"/>
            <a:ext cx="3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688F3C-058D-BB85-4EF5-DE4BB2C4605C}"/>
              </a:ext>
            </a:extLst>
          </p:cNvPr>
          <p:cNvSpPr txBox="1"/>
          <p:nvPr/>
        </p:nvSpPr>
        <p:spPr>
          <a:xfrm>
            <a:off x="9974230" y="18146476"/>
            <a:ext cx="3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8054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37</Words>
  <Application>Microsoft Macintosh PowerPoint</Application>
  <PresentationFormat>自定义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7</cp:revision>
  <dcterms:created xsi:type="dcterms:W3CDTF">2023-08-30T06:19:06Z</dcterms:created>
  <dcterms:modified xsi:type="dcterms:W3CDTF">2023-09-01T04:38:54Z</dcterms:modified>
</cp:coreProperties>
</file>