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25217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711"/>
  </p:normalViewPr>
  <p:slideViewPr>
    <p:cSldViewPr snapToGrid="0">
      <p:cViewPr varScale="1">
        <p:scale>
          <a:sx n="51" d="100"/>
          <a:sy n="51" d="100"/>
        </p:scale>
        <p:origin x="796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127023"/>
            <a:ext cx="10363200" cy="8779404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244994"/>
            <a:ext cx="9144000" cy="608837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065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971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342595"/>
            <a:ext cx="2628900" cy="213706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342595"/>
            <a:ext cx="7734300" cy="213706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428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816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286855"/>
            <a:ext cx="10515600" cy="1048975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6875844"/>
            <a:ext cx="10515600" cy="5516313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547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712975"/>
            <a:ext cx="5181600" cy="160002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712975"/>
            <a:ext cx="5181600" cy="160002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721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42600"/>
            <a:ext cx="10515600" cy="487420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6181777"/>
            <a:ext cx="5157787" cy="302959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9211370"/>
            <a:ext cx="5157787" cy="135485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6181777"/>
            <a:ext cx="5183188" cy="302959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9211370"/>
            <a:ext cx="5183188" cy="135485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532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263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607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81162"/>
            <a:ext cx="3932237" cy="588406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630849"/>
            <a:ext cx="6172200" cy="1792072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7565231"/>
            <a:ext cx="3932237" cy="1401552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200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81162"/>
            <a:ext cx="3932237" cy="588406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630849"/>
            <a:ext cx="6172200" cy="1792072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7565231"/>
            <a:ext cx="3932237" cy="1401552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049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42600"/>
            <a:ext cx="10515600" cy="4874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712975"/>
            <a:ext cx="10515600" cy="16000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3372835"/>
            <a:ext cx="2743200" cy="134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34EB8-FF4B-B14C-B345-DC29F5D54B05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3372835"/>
            <a:ext cx="4114800" cy="134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3372835"/>
            <a:ext cx="2743200" cy="134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52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>
            <a:extLst>
              <a:ext uri="{FF2B5EF4-FFF2-40B4-BE49-F238E27FC236}">
                <a16:creationId xmlns:a16="http://schemas.microsoft.com/office/drawing/2014/main" id="{D2092751-74E9-A074-DD2F-3C460C7E9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430" y="19602118"/>
            <a:ext cx="3486561" cy="2665716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72CF4F14-B485-C5B6-25F4-20EC184EB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122" y="16140602"/>
            <a:ext cx="3593691" cy="284403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C5D399B-6115-C21F-D022-98A83C7C318A}"/>
              </a:ext>
            </a:extLst>
          </p:cNvPr>
          <p:cNvSpPr txBox="1"/>
          <p:nvPr/>
        </p:nvSpPr>
        <p:spPr>
          <a:xfrm>
            <a:off x="1321755" y="9153175"/>
            <a:ext cx="200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A63697A-A634-9291-7DAA-E81BB9CF4C91}"/>
              </a:ext>
            </a:extLst>
          </p:cNvPr>
          <p:cNvSpPr txBox="1"/>
          <p:nvPr/>
        </p:nvSpPr>
        <p:spPr>
          <a:xfrm>
            <a:off x="1321755" y="12457394"/>
            <a:ext cx="200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7F185B-A899-4B70-2B88-0BEEAD861397}"/>
              </a:ext>
            </a:extLst>
          </p:cNvPr>
          <p:cNvSpPr txBox="1"/>
          <p:nvPr/>
        </p:nvSpPr>
        <p:spPr>
          <a:xfrm>
            <a:off x="1321755" y="15846502"/>
            <a:ext cx="200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F7A3D55-76BA-A856-F3B7-280191A03E0B}"/>
              </a:ext>
            </a:extLst>
          </p:cNvPr>
          <p:cNvSpPr txBox="1"/>
          <p:nvPr/>
        </p:nvSpPr>
        <p:spPr>
          <a:xfrm>
            <a:off x="1282112" y="19189368"/>
            <a:ext cx="200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B7C3C91D-344E-AED4-FC00-B696BAF783F8}"/>
              </a:ext>
            </a:extLst>
          </p:cNvPr>
          <p:cNvSpPr/>
          <p:nvPr/>
        </p:nvSpPr>
        <p:spPr>
          <a:xfrm>
            <a:off x="838201" y="9017413"/>
            <a:ext cx="5183782" cy="13352021"/>
          </a:xfrm>
          <a:prstGeom prst="roundRect">
            <a:avLst/>
          </a:prstGeom>
          <a:noFill/>
          <a:ln w="508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B2783E-439E-87AD-161D-73D745FA4AC6}"/>
              </a:ext>
            </a:extLst>
          </p:cNvPr>
          <p:cNvSpPr txBox="1"/>
          <p:nvPr/>
        </p:nvSpPr>
        <p:spPr>
          <a:xfrm>
            <a:off x="2146368" y="8408721"/>
            <a:ext cx="434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Turing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CA7C5395-111D-252A-D2E5-34864EA25708}"/>
              </a:ext>
            </a:extLst>
          </p:cNvPr>
          <p:cNvSpPr/>
          <p:nvPr/>
        </p:nvSpPr>
        <p:spPr>
          <a:xfrm>
            <a:off x="6646648" y="9017413"/>
            <a:ext cx="5183782" cy="13352021"/>
          </a:xfrm>
          <a:prstGeom prst="roundRect">
            <a:avLst/>
          </a:prstGeom>
          <a:noFill/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683289B-694E-8452-7388-E6130FE3E051}"/>
              </a:ext>
            </a:extLst>
          </p:cNvPr>
          <p:cNvSpPr txBox="1"/>
          <p:nvPr/>
        </p:nvSpPr>
        <p:spPr>
          <a:xfrm>
            <a:off x="7115611" y="8408721"/>
            <a:ext cx="434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Turing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3205AF8-F38B-FAA6-7194-DE097C295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710" y="2721958"/>
            <a:ext cx="5706499" cy="570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953CDE1-F91A-9350-D6E3-272669E15963}"/>
              </a:ext>
            </a:extLst>
          </p:cNvPr>
          <p:cNvSpPr txBox="1"/>
          <p:nvPr/>
        </p:nvSpPr>
        <p:spPr>
          <a:xfrm>
            <a:off x="7167503" y="9153175"/>
            <a:ext cx="200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91C1B6-EAF4-3A24-0347-38A0715ADD48}"/>
              </a:ext>
            </a:extLst>
          </p:cNvPr>
          <p:cNvSpPr txBox="1"/>
          <p:nvPr/>
        </p:nvSpPr>
        <p:spPr>
          <a:xfrm>
            <a:off x="7167503" y="12457394"/>
            <a:ext cx="200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C534EE-8CB5-2DEC-5228-19F32CC7ADAC}"/>
              </a:ext>
            </a:extLst>
          </p:cNvPr>
          <p:cNvSpPr txBox="1"/>
          <p:nvPr/>
        </p:nvSpPr>
        <p:spPr>
          <a:xfrm>
            <a:off x="7167503" y="15567102"/>
            <a:ext cx="200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DA668AA-924F-44F9-E8DD-72B3ED5D9E5F}"/>
              </a:ext>
            </a:extLst>
          </p:cNvPr>
          <p:cNvSpPr txBox="1"/>
          <p:nvPr/>
        </p:nvSpPr>
        <p:spPr>
          <a:xfrm>
            <a:off x="7167503" y="18676810"/>
            <a:ext cx="200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7A232E0-D406-355B-C352-425CC4A49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486" y="9547619"/>
            <a:ext cx="3566965" cy="284403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42DACD7-183A-E24D-DF4C-0F11DF967F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7348" y="9514750"/>
            <a:ext cx="661313" cy="290977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1692B3D-67FD-6B68-2CBB-99CAEE12F2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5782" y="12980614"/>
            <a:ext cx="3285531" cy="2619235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CEAC157D-501D-60BA-7408-3D8377C811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5991" y="12858960"/>
            <a:ext cx="661313" cy="2862541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544DA394-154E-6CA7-ED93-DE5B2BD067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8524" y="16266072"/>
            <a:ext cx="710898" cy="2938378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7A3257B3-5A65-4D64-E366-F0EE983903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8741" y="19387298"/>
            <a:ext cx="569920" cy="2878579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F05E4BE2-7EC9-699A-C550-6815C031C99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27517" y="9673307"/>
            <a:ext cx="3508805" cy="2783708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293094DC-1A49-4C99-91DF-09951B76717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41221" y="9461061"/>
            <a:ext cx="831911" cy="2930597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0142F741-554F-DC95-1FE4-9A960337235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30331" y="12869370"/>
            <a:ext cx="3703175" cy="2783708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F2CDFE8E-66F7-E23E-8B28-F61967F3EA7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772537" y="12710305"/>
            <a:ext cx="725104" cy="3011196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55E931C7-D6DB-2276-7966-71EC8269388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24836" y="16067258"/>
            <a:ext cx="3856329" cy="278370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B1ECC2BB-7534-D4C8-A990-16873391628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805585" y="16011704"/>
            <a:ext cx="725104" cy="3101834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29AEA8FC-F520-C6C5-F4C2-7489D65FD49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50734" y="19285502"/>
            <a:ext cx="3622076" cy="2783708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28140719-9F04-B0C5-84FC-91858BB6117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742570" y="19196723"/>
            <a:ext cx="717617" cy="301792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2EEB352-0C69-E373-5340-B6C7B4A57250}"/>
              </a:ext>
            </a:extLst>
          </p:cNvPr>
          <p:cNvSpPr txBox="1"/>
          <p:nvPr/>
        </p:nvSpPr>
        <p:spPr>
          <a:xfrm>
            <a:off x="838201" y="3899232"/>
            <a:ext cx="434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Torus</a:t>
            </a:r>
          </a:p>
        </p:txBody>
      </p:sp>
    </p:spTree>
    <p:extLst>
      <p:ext uri="{BB962C8B-B14F-4D97-AF65-F5344CB8AC3E}">
        <p14:creationId xmlns:p14="http://schemas.microsoft.com/office/powerpoint/2010/main" val="680541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35</Words>
  <Application>Microsoft Macintosh PowerPoint</Application>
  <PresentationFormat>自定义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hongshen</dc:creator>
  <cp:lastModifiedBy>zhang hongshen</cp:lastModifiedBy>
  <cp:revision>4</cp:revision>
  <dcterms:created xsi:type="dcterms:W3CDTF">2023-08-30T06:19:06Z</dcterms:created>
  <dcterms:modified xsi:type="dcterms:W3CDTF">2023-08-31T07:07:49Z</dcterms:modified>
</cp:coreProperties>
</file>