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4039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4"/>
    <p:restoredTop sz="96327"/>
  </p:normalViewPr>
  <p:slideViewPr>
    <p:cSldViewPr snapToGrid="0">
      <p:cViewPr varScale="1">
        <p:scale>
          <a:sx n="50" d="100"/>
          <a:sy n="50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97726"/>
            <a:ext cx="10363200" cy="488794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74172"/>
            <a:ext cx="9144000" cy="33897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9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5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47492"/>
            <a:ext cx="2628900" cy="118981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47492"/>
            <a:ext cx="7734300" cy="118981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31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8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00216"/>
            <a:ext cx="10515600" cy="584018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395654"/>
            <a:ext cx="10515600" cy="307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6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37460"/>
            <a:ext cx="5181600" cy="89081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37460"/>
            <a:ext cx="5181600" cy="89081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87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7495"/>
            <a:ext cx="10515600" cy="27137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441714"/>
            <a:ext cx="5157787" cy="168673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128445"/>
            <a:ext cx="5157787" cy="75431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441714"/>
            <a:ext cx="5183188" cy="168673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128445"/>
            <a:ext cx="5183188" cy="75431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08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11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2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5990"/>
            <a:ext cx="3932237" cy="32759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21482"/>
            <a:ext cx="6172200" cy="997739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1955"/>
            <a:ext cx="3932237" cy="780316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4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5990"/>
            <a:ext cx="3932237" cy="32759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21482"/>
            <a:ext cx="6172200" cy="997739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1955"/>
            <a:ext cx="3932237" cy="780316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1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47495"/>
            <a:ext cx="10515600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7460"/>
            <a:ext cx="10515600" cy="890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012864"/>
            <a:ext cx="2743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14F3-1BC6-0643-8C12-B48660CFF1E5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012864"/>
            <a:ext cx="41148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012864"/>
            <a:ext cx="2743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D4E5-750A-B54B-BA44-CDBD98113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33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4F8E3E-8943-881E-EC5A-0E10C95EEE55}"/>
              </a:ext>
            </a:extLst>
          </p:cNvPr>
          <p:cNvSpPr txBox="1"/>
          <p:nvPr/>
        </p:nvSpPr>
        <p:spPr>
          <a:xfrm>
            <a:off x="2063478" y="317181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Line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30C04-7427-7040-A5AD-B8736512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17" y="883363"/>
            <a:ext cx="3287109" cy="2114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6CE281-781B-AC35-EADE-EAC8EB018372}"/>
              </a:ext>
            </a:extLst>
          </p:cNvPr>
          <p:cNvSpPr txBox="1"/>
          <p:nvPr/>
        </p:nvSpPr>
        <p:spPr>
          <a:xfrm>
            <a:off x="6018316" y="317181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Line to become Ring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633DCB-4208-4018-BC15-2646DB80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67" y="883363"/>
            <a:ext cx="3287110" cy="22062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480D9D-60D4-49F9-DEC8-4136869F5B04}"/>
              </a:ext>
            </a:extLst>
          </p:cNvPr>
          <p:cNvSpPr txBox="1"/>
          <p:nvPr/>
        </p:nvSpPr>
        <p:spPr>
          <a:xfrm>
            <a:off x="3775670" y="3286440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Ring to become Torus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4E06C23-B168-E1C5-20EB-EC05CCD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03" y="3985741"/>
            <a:ext cx="3283123" cy="23965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3C2C4F-7929-6569-8CE2-1A143B924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60" y="3985741"/>
            <a:ext cx="3283123" cy="26277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D3AC58C-93BB-7B32-741C-ED7C33347303}"/>
              </a:ext>
            </a:extLst>
          </p:cNvPr>
          <p:cNvSpPr txBox="1"/>
          <p:nvPr/>
        </p:nvSpPr>
        <p:spPr>
          <a:xfrm>
            <a:off x="3775670" y="6650593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Torus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2051C6-208D-548E-A22F-3B19C9E00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792" y="7278431"/>
            <a:ext cx="3814593" cy="30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30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2</cp:revision>
  <dcterms:created xsi:type="dcterms:W3CDTF">2023-08-29T08:29:43Z</dcterms:created>
  <dcterms:modified xsi:type="dcterms:W3CDTF">2023-08-29T12:19:45Z</dcterms:modified>
</cp:coreProperties>
</file>