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5354C-C37D-39CD-D63A-410FA990F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81CCE-B65D-B072-61C6-8E4DFBCE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55D49-122C-DC99-2F89-EEC1976B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D3334-168D-28ED-3294-60375CEB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F75AE-87EA-04E9-FB4D-71C9D97F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50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AEB2-E35E-2B9A-4AAB-04F37F2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B3102-D4D2-9C45-2CE5-08A164FD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E7C3B-D2E7-864E-E62C-35F63B5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2600F-B0D4-DBA7-D9CA-72523677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D2568-6CF4-0A5A-403B-69B968A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7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A4D98-0CAB-C878-349B-F700E88DC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44A73-FD22-1EAD-F216-7E576D9D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BA572-0225-836C-AB22-32ED41A1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3725D-E9EE-5283-68E7-ABB57322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8A33C-624E-9F3E-F7B4-1BC56740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45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E3979-A5AF-3169-9916-75926A23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F4E5B-3679-40DC-E16F-4C2E1B23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4F7DE-7570-FC1F-5ED6-993DEA7A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83901-007B-47EC-806F-6E675768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B81D6-3EBF-979E-EC68-92A0B515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76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03981-E050-A0FA-7587-55995B4C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007C1-ABBB-DED1-E563-F15D11B7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D6347-A9D5-6772-133B-A4B89A86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1FF72-31CC-2D4B-6F09-40FE139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A2054-CF80-4E5D-0D10-8B47B5B0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72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F955A-55FC-B4A0-7352-EAF402B3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3843F-E8E0-2496-7044-579527AA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348A9-9321-A168-EA1B-61A53A3A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AAD4D-D111-F7E9-BD6F-A60F6C78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87949-6F57-2C7C-CCD8-01627450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1CF2A-5F86-C180-BC10-724CC04C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8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33D2-D05A-B60C-D27E-E796AD6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7380-6DAF-3C5B-E0DB-3B8A108D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3E3C8-C65A-8741-E8F7-5DC2931C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897A4F-4DC9-BDF7-E49F-3A34B34AA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25AAB2-F8C5-7EC7-0C1F-46316D27C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38107-2BE1-00A7-71E7-9C88C80B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7CD6C9-0B41-66A7-DB55-8CA4FEC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C11A1-6B58-FAEB-DD2D-F0C1EE7E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7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1166-355A-3B7B-E098-CE6F86E9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BB661-31C2-B66E-B3F2-8DB18280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FD484-B7CD-6DB2-010C-6730C637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B9F91-5C42-9015-6461-AF79DF8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6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AA9382-F39F-80FE-2A1D-19BDAFB2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D1B30-17BA-79BE-2F92-6CF916C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F29CA-7F3A-6776-493A-6A9B024D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CA6A-7863-4573-C5F0-C6BD86FC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AC7C-B1DD-C1AD-C7AA-67A105E9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106D6-82A7-5B83-6D2C-0D12AADC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F20A5-A8EE-EBAF-E609-1605F8F9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4A842-0081-AD05-1C1C-5B9042D2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F8969-6D8F-BE4C-2ABA-B9A5448C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57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5FD5-7369-FA7A-ED19-4095BECC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6F6DD-F0F5-3331-5FAB-9717088D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414CB-B482-4DCC-4471-2BBCAC46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713FA-5C19-0C1B-C5BD-577DF08C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CDA56-6F56-A14E-CDF2-02B8C512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D70A6-2B59-5F03-28BD-0B8AFA0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67A44-4D3F-21F2-FD5E-1FE5BC56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D765A-FA7A-A034-460D-EFF41F2D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C7DD2-44C8-4727-1E83-0E310AB95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940-1027-8A43-B863-24D1C5AE000B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F209D-E34F-12C2-D5AF-E4636E60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5522E-9139-BF93-13DC-E1C1A524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481A-3F41-A04F-9504-59EE974F02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9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F86448-8659-B3FA-8163-2556F4F2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8" y="466563"/>
            <a:ext cx="2986315" cy="2728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107A2C-3F5B-2A8E-6B39-08095822F698}"/>
              </a:ext>
            </a:extLst>
          </p:cNvPr>
          <p:cNvSpPr txBox="1"/>
          <p:nvPr/>
        </p:nvSpPr>
        <p:spPr>
          <a:xfrm>
            <a:off x="1444940" y="53135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505BA-B739-B832-535B-6156693BED19}"/>
              </a:ext>
            </a:extLst>
          </p:cNvPr>
          <p:cNvSpPr txBox="1"/>
          <p:nvPr/>
        </p:nvSpPr>
        <p:spPr>
          <a:xfrm>
            <a:off x="5399778" y="53135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E8D2AE-E830-12B9-4C10-E5025FD9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307" y="538081"/>
            <a:ext cx="3260747" cy="27268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0EC937-1B00-1581-4F52-072C998C6B77}"/>
              </a:ext>
            </a:extLst>
          </p:cNvPr>
          <p:cNvSpPr txBox="1"/>
          <p:nvPr/>
        </p:nvSpPr>
        <p:spPr>
          <a:xfrm>
            <a:off x="3024092" y="3329731"/>
            <a:ext cx="395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BE8FA5-FA47-7C04-68AF-5B9E06E7A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772" y="3793760"/>
            <a:ext cx="3170745" cy="28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2023-08-29T12:12:49Z</dcterms:created>
  <dcterms:modified xsi:type="dcterms:W3CDTF">2023-08-29T12:19:35Z</dcterms:modified>
</cp:coreProperties>
</file>