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78863-05B7-283E-0F4E-E5D0219B7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FBFB96-A7D0-DC23-1C6D-97B3C1EB4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7685A-FCB7-DDB7-12B5-F8BBED95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80D-0ECA-3942-B61E-D2ADCC91C531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22D2F-AA23-50AE-9000-F4194B16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4DBF7-FE49-95B0-31D3-6A72300F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D48-82D3-6946-8B2A-93BB181E8F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54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EEFA8-CEC9-DDEC-8392-443692CB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840F63-2DE5-1A7A-AACD-864FE69E6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604C0-11E0-A235-07D2-4406A85E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80D-0ECA-3942-B61E-D2ADCC91C531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81697-E27D-3FA6-6185-6361714A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A0B55-5CCC-5C63-278F-AB20CE9E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D48-82D3-6946-8B2A-93BB181E8F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3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BEE4FF-7B6E-48F1-2C31-473431383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2E3A6C-26D9-CA69-B970-415982676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415EE-C229-56F0-3CB4-0DEBDEB9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80D-0ECA-3942-B61E-D2ADCC91C531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91530-647C-E308-DBFA-5F354943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A94F8-6B4C-7A14-14BD-6E2ACF76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D48-82D3-6946-8B2A-93BB181E8F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62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DB004-E9C6-484D-6D85-CB2A7705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6FA18-ABCD-26E6-6AAB-DEF15AC93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64FB4-ECB8-5463-E7D9-E2B69AA4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80D-0ECA-3942-B61E-D2ADCC91C531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E890E-F3B7-CAF6-583C-3F8B7A15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A6646-E26D-7801-1DF1-C6BD0756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D48-82D3-6946-8B2A-93BB181E8F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00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796CF-F091-741F-1DA1-D6A7C719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AD6F58-5E3A-4216-C4BC-B16CF0612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DA866-5581-9646-6338-1CABC3A3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80D-0ECA-3942-B61E-D2ADCC91C531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8646F-0794-FCC5-CB61-84D7A553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6BB9C-E0C7-0A35-1E9A-39A5B835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D48-82D3-6946-8B2A-93BB181E8F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102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E529B-34E5-F497-41E7-BC698C9C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88A91-1E7D-81EF-48DC-7E96F41FC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FB5570-062E-3B58-181A-B2C049796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20C1C4-7B53-4015-5BFF-79ACE0B9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80D-0ECA-3942-B61E-D2ADCC91C531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B17D4B-526C-4366-D6A4-03D9BD71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B4A4DD-3A63-4C6E-9DBB-2EBA4AE6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D48-82D3-6946-8B2A-93BB181E8F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88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F89FB-7F4F-73CB-4E66-516DFD51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DC42B6-CA40-28E9-9BBE-96D4F3AA2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6DF05-6DE5-15EF-D936-073446644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86EE88-36AD-C14C-FF99-30F5A1A5F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DCD73B-1D12-1AB1-A42B-9608B780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8CF71A-9C3F-D958-DE53-AE2A70BC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80D-0ECA-3942-B61E-D2ADCC91C531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0545F6-3DF6-6511-5968-6C7525B7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2EC120-9148-89A4-8588-9142D2B4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D48-82D3-6946-8B2A-93BB181E8F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974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E717E-9FB2-F71D-E62E-C1EEC276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D99C6A-F7A9-E3BB-9B44-538B1151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80D-0ECA-3942-B61E-D2ADCC91C531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37C056-A949-F1CA-77F8-4B65B28D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AFB5CF-5F64-7A5C-2D36-1324A057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D48-82D3-6946-8B2A-93BB181E8F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941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ECD290-1C79-FF71-011C-5E373A16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80D-0ECA-3942-B61E-D2ADCC91C531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331503-968F-236B-6E7D-6CF427D7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7A17F8-8594-0217-642B-320DE58A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D48-82D3-6946-8B2A-93BB181E8F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84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3EBD7-A19A-9374-C176-D48248D0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176E1-73A8-60F8-A183-3C18F63B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9B1DB3-2898-F0CD-B787-58FD33A9C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2DAEC2-1B38-C761-3028-582DBB4E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80D-0ECA-3942-B61E-D2ADCC91C531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3C61FF-EBA2-F1CC-3F9D-97BD702E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F7B2E3-95CC-38F1-8F8C-030E9B44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D48-82D3-6946-8B2A-93BB181E8F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63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8876E-5C0A-5D24-8878-B46733B9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5D95E6-5ADB-E7DF-631C-5CFD7D5D3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1C8841-6DD9-2F2B-CC93-BA3E4F425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74C17F-5618-E857-9FD7-C5ECB8F0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80D-0ECA-3942-B61E-D2ADCC91C531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EC02C5-89D6-02A1-25E2-01FB0839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148BEB-E9AA-A926-5ADA-F2010BA8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D48-82D3-6946-8B2A-93BB181E8F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43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10350B-5D75-03D3-C760-50A5AA90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791ED8-6BEB-D077-0B6C-390EE956B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800AE-0294-F749-3390-E7A319ACA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F080D-0ECA-3942-B61E-D2ADCC91C531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0AD05-3871-65E8-2088-3EB10BE2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1145A-6E98-AA30-B60E-76C9A4235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18D48-82D3-6946-8B2A-93BB181E8F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2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307D35-16DB-D2FA-9A24-17388670F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69" y="1180999"/>
            <a:ext cx="3382088" cy="29876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543C08-0067-ED66-114B-EA01D2CB7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037" y="1180999"/>
            <a:ext cx="3541925" cy="29876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200B1D-2DE8-A85C-579F-49336CC03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942" y="1180999"/>
            <a:ext cx="3298966" cy="29876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193D307-2A3F-6744-0789-6937A38E2248}"/>
              </a:ext>
            </a:extLst>
          </p:cNvPr>
          <p:cNvSpPr txBox="1"/>
          <p:nvPr/>
        </p:nvSpPr>
        <p:spPr>
          <a:xfrm>
            <a:off x="582969" y="691772"/>
            <a:ext cx="338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D5EFCF-985F-7545-1B4A-226C377FEFD7}"/>
              </a:ext>
            </a:extLst>
          </p:cNvPr>
          <p:cNvSpPr txBox="1"/>
          <p:nvPr/>
        </p:nvSpPr>
        <p:spPr>
          <a:xfrm>
            <a:off x="4325037" y="691772"/>
            <a:ext cx="338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9FCF5C-6CD1-D8D8-BBA1-1C4D0729FC56}"/>
              </a:ext>
            </a:extLst>
          </p:cNvPr>
          <p:cNvSpPr txBox="1"/>
          <p:nvPr/>
        </p:nvSpPr>
        <p:spPr>
          <a:xfrm>
            <a:off x="8226942" y="691772"/>
            <a:ext cx="338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72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17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hongshen</dc:creator>
  <cp:lastModifiedBy>zhang hongshen</cp:lastModifiedBy>
  <cp:revision>2</cp:revision>
  <dcterms:created xsi:type="dcterms:W3CDTF">2023-08-29T05:37:18Z</dcterms:created>
  <dcterms:modified xsi:type="dcterms:W3CDTF">2023-08-29T08:30:20Z</dcterms:modified>
</cp:coreProperties>
</file>