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E7A27-51F3-DDA8-18A9-F0E7DDA4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A42F9-054F-66DD-B261-F0D7B8DE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594C6-3857-2151-430D-B596E70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13B65-9A44-24F3-F583-F3D56BE9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EA867-64FD-EDE7-7886-5E559D24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7AE3-271B-ACB8-FA1E-99FCDAE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F1EB4-6323-7362-8819-4EF98E5E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C8FC-34FE-4A95-3486-9280F7E1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D1824-9448-C9C3-8A5B-D0924155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12098-5758-45A6-5428-CC55F4D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51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2F3150-763D-4B75-266F-BB0DF60B6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C2589-8251-33E9-D789-D39496AF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BA96A-1E25-1C12-DAD4-09C2118D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F7C1C-F09D-DF92-0566-8FCD377C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79E8-4662-750C-0064-E4405B44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7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B4ADA-8A44-2F40-7DC1-075AD7D3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2EFE6-A329-31EA-01C7-EE09F8D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6E83-34A4-106A-56EC-617A03B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9A242-B454-157E-3522-B19893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2447-A948-46E0-E95B-FBD96A44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4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669C5-C7CB-D5DA-6BFF-5A6355B8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5E248-DFEF-D7CB-6807-1371128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AE7DF-0689-7E44-48F8-A12C3A6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91B14-C940-D580-23C8-61CC2A6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F8407-2A02-8E88-A0FA-E2CEDBE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6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C875D-B3D6-7B0E-494F-B15F342C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6C7F9-DD3B-1890-D8A8-0CD84180B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C8A16-92A6-0789-F888-EF418C310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B33BB-5252-59D4-8436-9F5A3E5E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CA79A-62A7-5525-19ED-FB6295A6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5E098-8A4A-1009-5606-366C85C6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5304-63A5-8110-428B-35CD7D3A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A6A20-D667-A788-C233-F85BB219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5115F-729F-DEE1-1B1C-F8B2F24E6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A46BF2-E03C-3B75-3E0E-B8E88C476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00B88-40D5-22BD-56CC-9C60DEEC6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593094-27F7-C1F3-D5BA-5CDEFB5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D185EE-BC5B-9741-C960-FD3FA14E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5E17D0-BAE8-0C4E-3569-41A852A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11DC-106D-2EE1-E0C1-F0D50C8C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6CDEFF-45EB-2659-9B69-8083B526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3FB6A-2DEF-662B-DF87-C27D2AC8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FA1969-889D-4FD1-9A1F-61709F56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ED53E-1A2E-BCAC-F6A6-CE6077F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0C29A-E3A8-2855-FD99-E228B24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7B365-91F5-4881-0D24-B96BCA7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A142A-2A2F-7414-77B4-B1AD5BA7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0FC04-65D4-3111-2109-CDD493C6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C861B-286D-B494-DFA4-C5299B29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0E141-23D1-B2F1-3E1E-2D895AFB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497E3-DB46-974F-7AD0-AF9F8DD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15E5C-DD57-B220-3440-15E8E0E3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32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A5B8-F160-090A-135D-461D610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E25AA4-D855-DDB2-C1C5-FA064E786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5BDF6-3631-8E1D-075F-B80AA881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761AF-90FB-AB3B-94D9-C2AE558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F3AF5-96FF-D170-C975-3F60B819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C8EA8-1704-38A6-B72F-BDB1C02A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2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AA0939-FB7E-BCC3-2979-745710EB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E33AD-A2FB-3A50-6FE6-03EE464C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03226-6318-7789-1DA0-1CE6AC06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08C1-B8BF-6E41-ABCD-833BE5F3411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4A6E0-8D45-77E4-7819-B0F0DD93D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AE0CB-6F94-3ACB-AC8E-9B5277504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2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00A7FF-337E-CA75-A921-7B8EAF37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25" y="439847"/>
            <a:ext cx="5319132" cy="1874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94A96-B716-F892-CD94-B5336A2E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25" y="4876920"/>
            <a:ext cx="5319132" cy="1817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AE6B25-D0FA-E41A-02AA-2D993FA8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25" y="2683709"/>
            <a:ext cx="5319132" cy="18238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52D84B-6D55-541C-361A-6724468EF8CE}"/>
              </a:ext>
            </a:extLst>
          </p:cNvPr>
          <p:cNvSpPr txBox="1"/>
          <p:nvPr/>
        </p:nvSpPr>
        <p:spPr>
          <a:xfrm>
            <a:off x="2966225" y="29620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2433D-5647-1B4E-2D62-59C0BD2F39A3}"/>
              </a:ext>
            </a:extLst>
          </p:cNvPr>
          <p:cNvSpPr txBox="1"/>
          <p:nvPr/>
        </p:nvSpPr>
        <p:spPr>
          <a:xfrm>
            <a:off x="2966225" y="2314377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16F01-5C95-D872-28CC-AD78B5C0D050}"/>
              </a:ext>
            </a:extLst>
          </p:cNvPr>
          <p:cNvSpPr txBox="1"/>
          <p:nvPr/>
        </p:nvSpPr>
        <p:spPr>
          <a:xfrm>
            <a:off x="2966225" y="4507588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2023-08-29T05:15:53Z</dcterms:created>
  <dcterms:modified xsi:type="dcterms:W3CDTF">2023-08-29T05:23:37Z</dcterms:modified>
</cp:coreProperties>
</file>