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</p:sldIdLst>
  <p:sldSz cx="18313400" cy="21618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9"/>
    <p:restoredTop sz="94694"/>
  </p:normalViewPr>
  <p:slideViewPr>
    <p:cSldViewPr snapToGrid="0">
      <p:cViewPr varScale="1">
        <p:scale>
          <a:sx n="38" d="100"/>
          <a:sy n="38" d="100"/>
        </p:scale>
        <p:origin x="33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3505" y="3538041"/>
            <a:ext cx="15566390" cy="7526467"/>
          </a:xfrm>
        </p:spPr>
        <p:txBody>
          <a:bodyPr anchor="b"/>
          <a:lstStyle>
            <a:lvl1pPr algn="ctr">
              <a:defRPr sz="120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9175" y="11354758"/>
            <a:ext cx="13735050" cy="5219483"/>
          </a:xfrm>
        </p:spPr>
        <p:txBody>
          <a:bodyPr/>
          <a:lstStyle>
            <a:lvl1pPr marL="0" indent="0" algn="ctr">
              <a:buNone/>
              <a:defRPr sz="4807"/>
            </a:lvl1pPr>
            <a:lvl2pPr marL="915680" indent="0" algn="ctr">
              <a:buNone/>
              <a:defRPr sz="4006"/>
            </a:lvl2pPr>
            <a:lvl3pPr marL="1831360" indent="0" algn="ctr">
              <a:buNone/>
              <a:defRPr sz="3605"/>
            </a:lvl3pPr>
            <a:lvl4pPr marL="2747040" indent="0" algn="ctr">
              <a:buNone/>
              <a:defRPr sz="3204"/>
            </a:lvl4pPr>
            <a:lvl5pPr marL="3662721" indent="0" algn="ctr">
              <a:buNone/>
              <a:defRPr sz="3204"/>
            </a:lvl5pPr>
            <a:lvl6pPr marL="4578401" indent="0" algn="ctr">
              <a:buNone/>
              <a:defRPr sz="3204"/>
            </a:lvl6pPr>
            <a:lvl7pPr marL="5494081" indent="0" algn="ctr">
              <a:buNone/>
              <a:defRPr sz="3204"/>
            </a:lvl7pPr>
            <a:lvl8pPr marL="6409761" indent="0" algn="ctr">
              <a:buNone/>
              <a:defRPr sz="3204"/>
            </a:lvl8pPr>
            <a:lvl9pPr marL="7325441" indent="0" algn="ctr">
              <a:buNone/>
              <a:defRPr sz="320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18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628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5528" y="1150989"/>
            <a:ext cx="3948827" cy="183207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9047" y="1150989"/>
            <a:ext cx="11617563" cy="1832074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171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601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509" y="5389637"/>
            <a:ext cx="15795308" cy="8992725"/>
          </a:xfrm>
        </p:spPr>
        <p:txBody>
          <a:bodyPr anchor="b"/>
          <a:lstStyle>
            <a:lvl1pPr>
              <a:defRPr sz="120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509" y="14467437"/>
            <a:ext cx="15795308" cy="4729062"/>
          </a:xfrm>
        </p:spPr>
        <p:txBody>
          <a:bodyPr/>
          <a:lstStyle>
            <a:lvl1pPr marL="0" indent="0">
              <a:buNone/>
              <a:defRPr sz="4807">
                <a:solidFill>
                  <a:schemeClr val="tx1"/>
                </a:solidFill>
              </a:defRPr>
            </a:lvl1pPr>
            <a:lvl2pPr marL="915680" indent="0">
              <a:buNone/>
              <a:defRPr sz="4006">
                <a:solidFill>
                  <a:schemeClr val="tx1">
                    <a:tint val="75000"/>
                  </a:schemeClr>
                </a:solidFill>
              </a:defRPr>
            </a:lvl2pPr>
            <a:lvl3pPr marL="1831360" indent="0">
              <a:buNone/>
              <a:defRPr sz="3605">
                <a:solidFill>
                  <a:schemeClr val="tx1">
                    <a:tint val="75000"/>
                  </a:schemeClr>
                </a:solidFill>
              </a:defRPr>
            </a:lvl3pPr>
            <a:lvl4pPr marL="2747040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4pPr>
            <a:lvl5pPr marL="3662721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5pPr>
            <a:lvl6pPr marL="4578401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6pPr>
            <a:lvl7pPr marL="5494081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7pPr>
            <a:lvl8pPr marL="6409761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8pPr>
            <a:lvl9pPr marL="7325441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571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046" y="5754945"/>
            <a:ext cx="7783195" cy="1371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1159" y="5754945"/>
            <a:ext cx="7783195" cy="1371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2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31" y="1150994"/>
            <a:ext cx="15795308" cy="417859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434" y="5299555"/>
            <a:ext cx="7747425" cy="2597230"/>
          </a:xfrm>
        </p:spPr>
        <p:txBody>
          <a:bodyPr anchor="b"/>
          <a:lstStyle>
            <a:lvl1pPr marL="0" indent="0">
              <a:buNone/>
              <a:defRPr sz="4807" b="1"/>
            </a:lvl1pPr>
            <a:lvl2pPr marL="915680" indent="0">
              <a:buNone/>
              <a:defRPr sz="4006" b="1"/>
            </a:lvl2pPr>
            <a:lvl3pPr marL="1831360" indent="0">
              <a:buNone/>
              <a:defRPr sz="3605" b="1"/>
            </a:lvl3pPr>
            <a:lvl4pPr marL="2747040" indent="0">
              <a:buNone/>
              <a:defRPr sz="3204" b="1"/>
            </a:lvl4pPr>
            <a:lvl5pPr marL="3662721" indent="0">
              <a:buNone/>
              <a:defRPr sz="3204" b="1"/>
            </a:lvl5pPr>
            <a:lvl6pPr marL="4578401" indent="0">
              <a:buNone/>
              <a:defRPr sz="3204" b="1"/>
            </a:lvl6pPr>
            <a:lvl7pPr marL="5494081" indent="0">
              <a:buNone/>
              <a:defRPr sz="3204" b="1"/>
            </a:lvl7pPr>
            <a:lvl8pPr marL="6409761" indent="0">
              <a:buNone/>
              <a:defRPr sz="3204" b="1"/>
            </a:lvl8pPr>
            <a:lvl9pPr marL="7325441" indent="0">
              <a:buNone/>
              <a:defRPr sz="32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434" y="7896785"/>
            <a:ext cx="7747425" cy="116149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1160" y="5299555"/>
            <a:ext cx="7785580" cy="2597230"/>
          </a:xfrm>
        </p:spPr>
        <p:txBody>
          <a:bodyPr anchor="b"/>
          <a:lstStyle>
            <a:lvl1pPr marL="0" indent="0">
              <a:buNone/>
              <a:defRPr sz="4807" b="1"/>
            </a:lvl1pPr>
            <a:lvl2pPr marL="915680" indent="0">
              <a:buNone/>
              <a:defRPr sz="4006" b="1"/>
            </a:lvl2pPr>
            <a:lvl3pPr marL="1831360" indent="0">
              <a:buNone/>
              <a:defRPr sz="3605" b="1"/>
            </a:lvl3pPr>
            <a:lvl4pPr marL="2747040" indent="0">
              <a:buNone/>
              <a:defRPr sz="3204" b="1"/>
            </a:lvl4pPr>
            <a:lvl5pPr marL="3662721" indent="0">
              <a:buNone/>
              <a:defRPr sz="3204" b="1"/>
            </a:lvl5pPr>
            <a:lvl6pPr marL="4578401" indent="0">
              <a:buNone/>
              <a:defRPr sz="3204" b="1"/>
            </a:lvl6pPr>
            <a:lvl7pPr marL="5494081" indent="0">
              <a:buNone/>
              <a:defRPr sz="3204" b="1"/>
            </a:lvl7pPr>
            <a:lvl8pPr marL="6409761" indent="0">
              <a:buNone/>
              <a:defRPr sz="3204" b="1"/>
            </a:lvl8pPr>
            <a:lvl9pPr marL="7325441" indent="0">
              <a:buNone/>
              <a:defRPr sz="32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1160" y="7896785"/>
            <a:ext cx="7785580" cy="116149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622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0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963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32" y="1441238"/>
            <a:ext cx="5906548" cy="5044334"/>
          </a:xfrm>
        </p:spPr>
        <p:txBody>
          <a:bodyPr anchor="b"/>
          <a:lstStyle>
            <a:lvl1pPr>
              <a:defRPr sz="64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5580" y="3112679"/>
            <a:ext cx="9271159" cy="15363200"/>
          </a:xfrm>
        </p:spPr>
        <p:txBody>
          <a:bodyPr/>
          <a:lstStyle>
            <a:lvl1pPr>
              <a:defRPr sz="6409"/>
            </a:lvl1pPr>
            <a:lvl2pPr>
              <a:defRPr sz="5608"/>
            </a:lvl2pPr>
            <a:lvl3pPr>
              <a:defRPr sz="4807"/>
            </a:lvl3pPr>
            <a:lvl4pPr>
              <a:defRPr sz="4006"/>
            </a:lvl4pPr>
            <a:lvl5pPr>
              <a:defRPr sz="4006"/>
            </a:lvl5pPr>
            <a:lvl6pPr>
              <a:defRPr sz="4006"/>
            </a:lvl6pPr>
            <a:lvl7pPr>
              <a:defRPr sz="4006"/>
            </a:lvl7pPr>
            <a:lvl8pPr>
              <a:defRPr sz="4006"/>
            </a:lvl8pPr>
            <a:lvl9pPr>
              <a:defRPr sz="400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432" y="6485573"/>
            <a:ext cx="5906548" cy="12015325"/>
          </a:xfrm>
        </p:spPr>
        <p:txBody>
          <a:bodyPr/>
          <a:lstStyle>
            <a:lvl1pPr marL="0" indent="0">
              <a:buNone/>
              <a:defRPr sz="3204"/>
            </a:lvl1pPr>
            <a:lvl2pPr marL="915680" indent="0">
              <a:buNone/>
              <a:defRPr sz="2804"/>
            </a:lvl2pPr>
            <a:lvl3pPr marL="1831360" indent="0">
              <a:buNone/>
              <a:defRPr sz="2403"/>
            </a:lvl3pPr>
            <a:lvl4pPr marL="2747040" indent="0">
              <a:buNone/>
              <a:defRPr sz="2003"/>
            </a:lvl4pPr>
            <a:lvl5pPr marL="3662721" indent="0">
              <a:buNone/>
              <a:defRPr sz="2003"/>
            </a:lvl5pPr>
            <a:lvl6pPr marL="4578401" indent="0">
              <a:buNone/>
              <a:defRPr sz="2003"/>
            </a:lvl6pPr>
            <a:lvl7pPr marL="5494081" indent="0">
              <a:buNone/>
              <a:defRPr sz="2003"/>
            </a:lvl7pPr>
            <a:lvl8pPr marL="6409761" indent="0">
              <a:buNone/>
              <a:defRPr sz="2003"/>
            </a:lvl8pPr>
            <a:lvl9pPr marL="7325441" indent="0">
              <a:buNone/>
              <a:defRPr sz="200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026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32" y="1441238"/>
            <a:ext cx="5906548" cy="5044334"/>
          </a:xfrm>
        </p:spPr>
        <p:txBody>
          <a:bodyPr anchor="b"/>
          <a:lstStyle>
            <a:lvl1pPr>
              <a:defRPr sz="64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5580" y="3112679"/>
            <a:ext cx="9271159" cy="15363200"/>
          </a:xfrm>
        </p:spPr>
        <p:txBody>
          <a:bodyPr anchor="t"/>
          <a:lstStyle>
            <a:lvl1pPr marL="0" indent="0">
              <a:buNone/>
              <a:defRPr sz="6409"/>
            </a:lvl1pPr>
            <a:lvl2pPr marL="915680" indent="0">
              <a:buNone/>
              <a:defRPr sz="5608"/>
            </a:lvl2pPr>
            <a:lvl3pPr marL="1831360" indent="0">
              <a:buNone/>
              <a:defRPr sz="4807"/>
            </a:lvl3pPr>
            <a:lvl4pPr marL="2747040" indent="0">
              <a:buNone/>
              <a:defRPr sz="4006"/>
            </a:lvl4pPr>
            <a:lvl5pPr marL="3662721" indent="0">
              <a:buNone/>
              <a:defRPr sz="4006"/>
            </a:lvl5pPr>
            <a:lvl6pPr marL="4578401" indent="0">
              <a:buNone/>
              <a:defRPr sz="4006"/>
            </a:lvl6pPr>
            <a:lvl7pPr marL="5494081" indent="0">
              <a:buNone/>
              <a:defRPr sz="4006"/>
            </a:lvl7pPr>
            <a:lvl8pPr marL="6409761" indent="0">
              <a:buNone/>
              <a:defRPr sz="4006"/>
            </a:lvl8pPr>
            <a:lvl9pPr marL="7325441" indent="0">
              <a:buNone/>
              <a:defRPr sz="400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432" y="6485573"/>
            <a:ext cx="5906548" cy="12015325"/>
          </a:xfrm>
        </p:spPr>
        <p:txBody>
          <a:bodyPr/>
          <a:lstStyle>
            <a:lvl1pPr marL="0" indent="0">
              <a:buNone/>
              <a:defRPr sz="3204"/>
            </a:lvl1pPr>
            <a:lvl2pPr marL="915680" indent="0">
              <a:buNone/>
              <a:defRPr sz="2804"/>
            </a:lvl2pPr>
            <a:lvl3pPr marL="1831360" indent="0">
              <a:buNone/>
              <a:defRPr sz="2403"/>
            </a:lvl3pPr>
            <a:lvl4pPr marL="2747040" indent="0">
              <a:buNone/>
              <a:defRPr sz="2003"/>
            </a:lvl4pPr>
            <a:lvl5pPr marL="3662721" indent="0">
              <a:buNone/>
              <a:defRPr sz="2003"/>
            </a:lvl5pPr>
            <a:lvl6pPr marL="4578401" indent="0">
              <a:buNone/>
              <a:defRPr sz="2003"/>
            </a:lvl6pPr>
            <a:lvl7pPr marL="5494081" indent="0">
              <a:buNone/>
              <a:defRPr sz="2003"/>
            </a:lvl7pPr>
            <a:lvl8pPr marL="6409761" indent="0">
              <a:buNone/>
              <a:defRPr sz="2003"/>
            </a:lvl8pPr>
            <a:lvl9pPr marL="7325441" indent="0">
              <a:buNone/>
              <a:defRPr sz="200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983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9046" y="1150994"/>
            <a:ext cx="15795308" cy="417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046" y="5754945"/>
            <a:ext cx="15795308" cy="13716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9046" y="20037221"/>
            <a:ext cx="4120515" cy="115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97A68-94B9-0D4B-97C3-6FCC5C56FE26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6314" y="20037221"/>
            <a:ext cx="6180773" cy="115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3839" y="20037221"/>
            <a:ext cx="4120515" cy="115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27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31360" rtl="0" eaLnBrk="1" latinLnBrk="0" hangingPunct="1">
        <a:lnSpc>
          <a:spcPct val="90000"/>
        </a:lnSpc>
        <a:spcBef>
          <a:spcPct val="0"/>
        </a:spcBef>
        <a:buNone/>
        <a:defRPr sz="88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840" indent="-457840" algn="l" defTabSz="1831360" rtl="0" eaLnBrk="1" latinLnBrk="0" hangingPunct="1">
        <a:lnSpc>
          <a:spcPct val="90000"/>
        </a:lnSpc>
        <a:spcBef>
          <a:spcPts val="2003"/>
        </a:spcBef>
        <a:buFont typeface="Arial" panose="020B0604020202020204" pitchFamily="34" charset="0"/>
        <a:buChar char="•"/>
        <a:defRPr sz="5608" kern="1200">
          <a:solidFill>
            <a:schemeClr val="tx1"/>
          </a:solidFill>
          <a:latin typeface="+mn-lt"/>
          <a:ea typeface="+mn-ea"/>
          <a:cs typeface="+mn-cs"/>
        </a:defRPr>
      </a:lvl1pPr>
      <a:lvl2pPr marL="1373520" indent="-457840" algn="l" defTabSz="183136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807" kern="1200">
          <a:solidFill>
            <a:schemeClr val="tx1"/>
          </a:solidFill>
          <a:latin typeface="+mn-lt"/>
          <a:ea typeface="+mn-ea"/>
          <a:cs typeface="+mn-cs"/>
        </a:defRPr>
      </a:lvl2pPr>
      <a:lvl3pPr marL="2289200" indent="-457840" algn="l" defTabSz="183136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006" kern="1200">
          <a:solidFill>
            <a:schemeClr val="tx1"/>
          </a:solidFill>
          <a:latin typeface="+mn-lt"/>
          <a:ea typeface="+mn-ea"/>
          <a:cs typeface="+mn-cs"/>
        </a:defRPr>
      </a:lvl3pPr>
      <a:lvl4pPr marL="3204881" indent="-457840" algn="l" defTabSz="183136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4pPr>
      <a:lvl5pPr marL="4120561" indent="-457840" algn="l" defTabSz="183136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5pPr>
      <a:lvl6pPr marL="5036241" indent="-457840" algn="l" defTabSz="183136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6pPr>
      <a:lvl7pPr marL="5951921" indent="-457840" algn="l" defTabSz="183136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7pPr>
      <a:lvl8pPr marL="6867601" indent="-457840" algn="l" defTabSz="183136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8pPr>
      <a:lvl9pPr marL="7783281" indent="-457840" algn="l" defTabSz="183136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31360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1pPr>
      <a:lvl2pPr marL="915680" algn="l" defTabSz="1831360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2pPr>
      <a:lvl3pPr marL="1831360" algn="l" defTabSz="1831360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3pPr>
      <a:lvl4pPr marL="2747040" algn="l" defTabSz="1831360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4pPr>
      <a:lvl5pPr marL="3662721" algn="l" defTabSz="1831360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5pPr>
      <a:lvl6pPr marL="4578401" algn="l" defTabSz="1831360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6pPr>
      <a:lvl7pPr marL="5494081" algn="l" defTabSz="1831360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7pPr>
      <a:lvl8pPr marL="6409761" algn="l" defTabSz="1831360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8pPr>
      <a:lvl9pPr marL="7325441" algn="l" defTabSz="1831360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9" Type="http://schemas.openxmlformats.org/officeDocument/2006/relationships/image" Target="../media/image4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>
            <a:extLst>
              <a:ext uri="{FF2B5EF4-FFF2-40B4-BE49-F238E27FC236}">
                <a16:creationId xmlns:a16="http://schemas.microsoft.com/office/drawing/2014/main" id="{14B6A4D6-1B7A-DE15-0D27-26EEB2629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997" y="16108729"/>
            <a:ext cx="5921874" cy="230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>
            <a:extLst>
              <a:ext uri="{FF2B5EF4-FFF2-40B4-BE49-F238E27FC236}">
                <a16:creationId xmlns:a16="http://schemas.microsoft.com/office/drawing/2014/main" id="{EBF9C434-D332-746D-B1DB-027757475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63" y="16108731"/>
            <a:ext cx="5936804" cy="227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圆角矩形 17">
            <a:extLst>
              <a:ext uri="{FF2B5EF4-FFF2-40B4-BE49-F238E27FC236}">
                <a16:creationId xmlns:a16="http://schemas.microsoft.com/office/drawing/2014/main" id="{0ACD340F-45DA-EC69-070C-FBE5A5ECBB54}"/>
              </a:ext>
            </a:extLst>
          </p:cNvPr>
          <p:cNvSpPr/>
          <p:nvPr/>
        </p:nvSpPr>
        <p:spPr>
          <a:xfrm>
            <a:off x="3295633" y="6810301"/>
            <a:ext cx="6446525" cy="11690350"/>
          </a:xfrm>
          <a:prstGeom prst="roundRect">
            <a:avLst/>
          </a:prstGeom>
          <a:noFill/>
          <a:ln w="508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9AC2B06D-E677-737B-4CCE-45009C685331}"/>
              </a:ext>
            </a:extLst>
          </p:cNvPr>
          <p:cNvSpPr/>
          <p:nvPr/>
        </p:nvSpPr>
        <p:spPr>
          <a:xfrm>
            <a:off x="9989089" y="6768742"/>
            <a:ext cx="6446525" cy="11731909"/>
          </a:xfrm>
          <a:prstGeom prst="roundRect">
            <a:avLst/>
          </a:prstGeom>
          <a:noFill/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40C8C83-E148-5E29-3FB6-BE6330CCF714}"/>
                  </a:ext>
                </a:extLst>
              </p:cNvPr>
              <p:cNvSpPr txBox="1"/>
              <p:nvPr/>
            </p:nvSpPr>
            <p:spPr>
              <a:xfrm>
                <a:off x="4032438" y="6160483"/>
                <a:ext cx="55058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sub>
                    </m:sSub>
                    <m:r>
                      <a:rPr kumimoji="1"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Turing</a:t>
                </a:r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pattern</a:t>
                </a:r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kumimoji="1"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40C8C83-E148-5E29-3FB6-BE6330CCF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438" y="6160483"/>
                <a:ext cx="5505803" cy="584775"/>
              </a:xfrm>
              <a:prstGeom prst="rect">
                <a:avLst/>
              </a:prstGeom>
              <a:blipFill>
                <a:blip r:embed="rId6"/>
                <a:stretch>
                  <a:fillRect l="-920" t="-12766" b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38A35F8-3DB2-7D27-5AAF-55B4A84F3C84}"/>
                  </a:ext>
                </a:extLst>
              </p:cNvPr>
              <p:cNvSpPr txBox="1"/>
              <p:nvPr/>
            </p:nvSpPr>
            <p:spPr>
              <a:xfrm>
                <a:off x="10201997" y="6134834"/>
                <a:ext cx="64465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sub>
                    </m:sSub>
                    <m:r>
                      <a:rPr kumimoji="1"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kumimoji="1"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kumimoji="1"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𝟐𝟎</m:t>
                    </m:r>
                  </m:oMath>
                </a14:m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Turing</a:t>
                </a:r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pattern</a:t>
                </a:r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kumimoji="1"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38A35F8-3DB2-7D27-5AAF-55B4A84F3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997" y="6134834"/>
                <a:ext cx="6446525" cy="584775"/>
              </a:xfrm>
              <a:prstGeom prst="rect">
                <a:avLst/>
              </a:prstGeom>
              <a:blipFill>
                <a:blip r:embed="rId7"/>
                <a:stretch>
                  <a:fillRect l="-787" t="-10638" b="-3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714944E-7E39-A8F6-03E8-35EBC234B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63" y="7149449"/>
            <a:ext cx="5823040" cy="221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F38E081D-E0F4-9A1C-671A-7207DF8C4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437" y="9362634"/>
            <a:ext cx="5823040" cy="221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1B097E0C-C4AA-9B32-B846-894240801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63" y="11602610"/>
            <a:ext cx="5823040" cy="226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>
            <a:extLst>
              <a:ext uri="{FF2B5EF4-FFF2-40B4-BE49-F238E27FC236}">
                <a16:creationId xmlns:a16="http://schemas.microsoft.com/office/drawing/2014/main" id="{A0E11092-2246-C05D-63BF-C4A7CF159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793" y="13895546"/>
            <a:ext cx="5936804" cy="227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B957CD4A-8531-865D-7674-CA3EF02EC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831" y="7149449"/>
            <a:ext cx="5823040" cy="221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51D01CE-6880-C677-B537-B86146CAC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831" y="9362633"/>
            <a:ext cx="5823040" cy="221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387F41E-3757-5A79-82D7-A77156F86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771" y="11629089"/>
            <a:ext cx="5823040" cy="221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4FF68F5-886F-94F5-0ADA-DCFEC5A89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831" y="13895546"/>
            <a:ext cx="5823040" cy="221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68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>
            <a:extLst>
              <a:ext uri="{FF2B5EF4-FFF2-40B4-BE49-F238E27FC236}">
                <a16:creationId xmlns:a16="http://schemas.microsoft.com/office/drawing/2014/main" id="{14B6A4D6-1B7A-DE15-0D27-26EEB2629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0201997" y="16137919"/>
            <a:ext cx="5921874" cy="224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>
            <a:extLst>
              <a:ext uri="{FF2B5EF4-FFF2-40B4-BE49-F238E27FC236}">
                <a16:creationId xmlns:a16="http://schemas.microsoft.com/office/drawing/2014/main" id="{EBF9C434-D332-746D-B1DB-027757475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3542563" y="16117979"/>
            <a:ext cx="5936804" cy="225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圆角矩形 17">
            <a:extLst>
              <a:ext uri="{FF2B5EF4-FFF2-40B4-BE49-F238E27FC236}">
                <a16:creationId xmlns:a16="http://schemas.microsoft.com/office/drawing/2014/main" id="{0ACD340F-45DA-EC69-070C-FBE5A5ECBB54}"/>
              </a:ext>
            </a:extLst>
          </p:cNvPr>
          <p:cNvSpPr/>
          <p:nvPr/>
        </p:nvSpPr>
        <p:spPr>
          <a:xfrm>
            <a:off x="3295633" y="6810301"/>
            <a:ext cx="6446525" cy="11690350"/>
          </a:xfrm>
          <a:prstGeom prst="roundRect">
            <a:avLst/>
          </a:prstGeom>
          <a:noFill/>
          <a:ln w="508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9AC2B06D-E677-737B-4CCE-45009C685331}"/>
              </a:ext>
            </a:extLst>
          </p:cNvPr>
          <p:cNvSpPr/>
          <p:nvPr/>
        </p:nvSpPr>
        <p:spPr>
          <a:xfrm>
            <a:off x="9989089" y="6768742"/>
            <a:ext cx="6446525" cy="11731909"/>
          </a:xfrm>
          <a:prstGeom prst="roundRect">
            <a:avLst/>
          </a:prstGeom>
          <a:noFill/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40C8C83-E148-5E29-3FB6-BE6330CCF714}"/>
                  </a:ext>
                </a:extLst>
              </p:cNvPr>
              <p:cNvSpPr txBox="1"/>
              <p:nvPr/>
            </p:nvSpPr>
            <p:spPr>
              <a:xfrm>
                <a:off x="4032438" y="6160483"/>
                <a:ext cx="55058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sub>
                    </m:sSub>
                    <m:r>
                      <a:rPr kumimoji="1"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Turing</a:t>
                </a:r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pattern</a:t>
                </a:r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endParaRPr kumimoji="1"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40C8C83-E148-5E29-3FB6-BE6330CCF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438" y="6160483"/>
                <a:ext cx="5505803" cy="584775"/>
              </a:xfrm>
              <a:prstGeom prst="rect">
                <a:avLst/>
              </a:prstGeom>
              <a:blipFill>
                <a:blip r:embed="rId4"/>
                <a:stretch>
                  <a:fillRect l="-920" t="-12766" b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38A35F8-3DB2-7D27-5AAF-55B4A84F3C84}"/>
                  </a:ext>
                </a:extLst>
              </p:cNvPr>
              <p:cNvSpPr txBox="1"/>
              <p:nvPr/>
            </p:nvSpPr>
            <p:spPr>
              <a:xfrm>
                <a:off x="10201997" y="6134834"/>
                <a:ext cx="64465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sub>
                    </m:sSub>
                    <m:r>
                      <a:rPr kumimoji="1"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kumimoji="1"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kumimoji="1"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𝟐𝟎</m:t>
                    </m:r>
                  </m:oMath>
                </a14:m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Turing</a:t>
                </a:r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pattern</a:t>
                </a:r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endParaRPr kumimoji="1"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38A35F8-3DB2-7D27-5AAF-55B4A84F3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997" y="6134834"/>
                <a:ext cx="6446525" cy="584775"/>
              </a:xfrm>
              <a:prstGeom prst="rect">
                <a:avLst/>
              </a:prstGeom>
              <a:blipFill>
                <a:blip r:embed="rId5"/>
                <a:stretch>
                  <a:fillRect l="-787" t="-10638" b="-3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714944E-7E39-A8F6-03E8-35EBC234B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3542563" y="7151672"/>
            <a:ext cx="5823040" cy="220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F38E081D-E0F4-9A1C-671A-7207DF8C4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3601437" y="9364857"/>
            <a:ext cx="5823040" cy="220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1B097E0C-C4AA-9B32-B846-894240801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/>
        </p:blipFill>
        <p:spPr bwMode="auto">
          <a:xfrm>
            <a:off x="3542563" y="11650031"/>
            <a:ext cx="5823040" cy="217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>
            <a:extLst>
              <a:ext uri="{FF2B5EF4-FFF2-40B4-BE49-F238E27FC236}">
                <a16:creationId xmlns:a16="http://schemas.microsoft.com/office/drawing/2014/main" id="{A0E11092-2246-C05D-63BF-C4A7CF159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/>
        </p:blipFill>
        <p:spPr bwMode="auto">
          <a:xfrm>
            <a:off x="3597793" y="13904794"/>
            <a:ext cx="5936804" cy="225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B957CD4A-8531-865D-7674-CA3EF02EC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10300831" y="7151672"/>
            <a:ext cx="5823040" cy="220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51D01CE-6880-C677-B537-B86146CAC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/>
        </p:blipFill>
        <p:spPr bwMode="auto">
          <a:xfrm>
            <a:off x="10300831" y="9364856"/>
            <a:ext cx="5823040" cy="220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387F41E-3757-5A79-82D7-A77156F86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/>
          <a:srcRect/>
          <a:stretch/>
        </p:blipFill>
        <p:spPr bwMode="auto">
          <a:xfrm>
            <a:off x="10293771" y="11650030"/>
            <a:ext cx="5823040" cy="217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4FF68F5-886F-94F5-0ADA-DCFEC5A89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/>
          <a:srcRect/>
          <a:stretch/>
        </p:blipFill>
        <p:spPr bwMode="auto">
          <a:xfrm>
            <a:off x="10300831" y="13897769"/>
            <a:ext cx="5823040" cy="220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459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36</Words>
  <Application>Microsoft Macintosh PowerPoint</Application>
  <PresentationFormat>自定义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hongshen</dc:creator>
  <cp:lastModifiedBy>zhang hongshen</cp:lastModifiedBy>
  <cp:revision>5</cp:revision>
  <dcterms:created xsi:type="dcterms:W3CDTF">2023-08-30T05:53:50Z</dcterms:created>
  <dcterms:modified xsi:type="dcterms:W3CDTF">2023-09-11T15:50:22Z</dcterms:modified>
</cp:coreProperties>
</file>