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</p:sldIdLst>
  <p:sldSz cx="121920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/>
    <p:restoredTop sz="94681"/>
  </p:normalViewPr>
  <p:slideViewPr>
    <p:cSldViewPr snapToGrid="0">
      <p:cViewPr varScale="1">
        <p:scale>
          <a:sx n="92" d="100"/>
          <a:sy n="92" d="100"/>
        </p:scale>
        <p:origin x="5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00585"/>
            <a:ext cx="10363200" cy="489402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83344"/>
            <a:ext cx="9144000" cy="33939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3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48422"/>
            <a:ext cx="2628900" cy="119129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48422"/>
            <a:ext cx="7734300" cy="119129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08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27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04570"/>
            <a:ext cx="10515600" cy="58474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407340"/>
            <a:ext cx="10515600" cy="307503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05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42109"/>
            <a:ext cx="5181600" cy="8919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42109"/>
            <a:ext cx="5181600" cy="89192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4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8425"/>
            <a:ext cx="10515600" cy="27170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445995"/>
            <a:ext cx="5157787" cy="16888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134824"/>
            <a:ext cx="5157787" cy="7552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445995"/>
            <a:ext cx="5183188" cy="16888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134824"/>
            <a:ext cx="5183188" cy="7552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4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22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1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154"/>
            <a:ext cx="3932237" cy="3280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23996"/>
            <a:ext cx="6172200" cy="99898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194"/>
            <a:ext cx="3932237" cy="781287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154"/>
            <a:ext cx="3932237" cy="3280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23996"/>
            <a:ext cx="6172200" cy="99898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194"/>
            <a:ext cx="3932237" cy="781287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28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48425"/>
            <a:ext cx="10515600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42109"/>
            <a:ext cx="10515600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029050"/>
            <a:ext cx="27432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A68-94B9-0D4B-97C3-6FCC5C56FE2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029050"/>
            <a:ext cx="41148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029050"/>
            <a:ext cx="2743200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DAC6-A3BA-4E42-AA70-24A26755F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5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E62E3-05DE-FDA8-C5B8-E060CAC44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423693" y="595749"/>
            <a:ext cx="10845800" cy="34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95872E-F91D-5090-B15A-C8EB18C5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4048995"/>
            <a:ext cx="5246633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6CCCA4-C1E7-3479-BDC6-C8E15221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6043103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76BF8C-8F31-36A0-5B7F-56F26F03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8037211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648994-08BE-1043-1D5F-F7B75BC8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10031319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67B62D-8629-E87C-F22B-65AC49EF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12025427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EABBAE3-A8F2-6E96-D734-0E6BC3A5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4095598"/>
            <a:ext cx="5124019" cy="19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EC21FC6-D723-28E0-0D01-F99A00C9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6043103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8CFF5C1-F123-49E1-CABB-E721075B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8037210"/>
            <a:ext cx="5124020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8D0E483-8DE2-A5EF-A14C-63C5E098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10031318"/>
            <a:ext cx="5124020" cy="19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20EEA75-7073-DAD2-D191-A9ACC6E7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12025425"/>
            <a:ext cx="5214368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F98BE9-5C76-C646-A31D-78F3BAC8B749}"/>
              </a:ext>
            </a:extLst>
          </p:cNvPr>
          <p:cNvSpPr txBox="1"/>
          <p:nvPr/>
        </p:nvSpPr>
        <p:spPr>
          <a:xfrm>
            <a:off x="4613563" y="25925"/>
            <a:ext cx="610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E62E3-05DE-FDA8-C5B8-E060CAC4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3" y="0"/>
            <a:ext cx="108458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95872E-F91D-5090-B15A-C8EB18C5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3924300"/>
            <a:ext cx="5246633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6CCCA4-C1E7-3479-BDC6-C8E15221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5918408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76BF8C-8F31-36A0-5B7F-56F26F03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7912516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648994-08BE-1043-1D5F-F7B75BC8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9906624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67B62D-8629-E87C-F22B-65AC49EF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" y="11900732"/>
            <a:ext cx="5214367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EABBAE3-A8F2-6E96-D734-0E6BC3A5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3970903"/>
            <a:ext cx="5124019" cy="19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EC21FC6-D723-28E0-0D01-F99A00C9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5918408"/>
            <a:ext cx="5124019" cy="19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8CFF5C1-F123-49E1-CABB-E721075B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7912515"/>
            <a:ext cx="5124020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8D0E483-8DE2-A5EF-A14C-63C5E098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9906623"/>
            <a:ext cx="5124020" cy="19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20EEA75-7073-DAD2-D191-A9ACC6E7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74" y="11900730"/>
            <a:ext cx="5214368" cy="19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0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8E7EC3-0C8F-E361-A595-C328005F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71" y="572676"/>
            <a:ext cx="5487058" cy="19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0762EC-0E42-C376-D0F2-2637A70D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4556366"/>
            <a:ext cx="4578569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6DFB988-F3F9-B96E-2200-DE778CBF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2840148"/>
            <a:ext cx="4578569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20025B3-C925-93B4-DBEA-DE2783D1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6272584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D7829BA-572D-94DE-6B10-A898B3CD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7988802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0519AEB-E3EF-5010-747F-2FFFECFA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66" y="9705020"/>
            <a:ext cx="4578568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B88CB14-35B1-27E5-216C-93234342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0148"/>
            <a:ext cx="4578569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08E695-2C7D-9233-1B87-5B3B10BE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38508"/>
            <a:ext cx="4578570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CFE9737-91AC-71A5-424D-DB0D8509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272583"/>
            <a:ext cx="4578571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957F2CF5-993C-650D-E798-D91208FC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3" y="7988802"/>
            <a:ext cx="4578566" cy="1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2433E36-E690-A6FE-7A36-9AF2A476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9705018"/>
            <a:ext cx="4578571" cy="1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8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</Words>
  <Application>Microsoft Macintosh PowerPoint</Application>
  <PresentationFormat>自定义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4</cp:revision>
  <dcterms:created xsi:type="dcterms:W3CDTF">2023-08-30T05:53:50Z</dcterms:created>
  <dcterms:modified xsi:type="dcterms:W3CDTF">2023-09-11T15:26:29Z</dcterms:modified>
</cp:coreProperties>
</file>