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57" r:id="rId3"/>
    <p:sldId id="261" r:id="rId4"/>
    <p:sldId id="262" r:id="rId5"/>
  </p:sldIdLst>
  <p:sldSz cx="535305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3"/>
    <p:restoredTop sz="94700"/>
  </p:normalViewPr>
  <p:slideViewPr>
    <p:cSldViewPr snapToGrid="0">
      <p:cViewPr varScale="1">
        <p:scale>
          <a:sx n="72" d="100"/>
          <a:sy n="72" d="100"/>
        </p:scale>
        <p:origin x="71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80" y="2948803"/>
            <a:ext cx="4550093" cy="6272977"/>
          </a:xfrm>
        </p:spPr>
        <p:txBody>
          <a:bodyPr anchor="b"/>
          <a:lstStyle>
            <a:lvl1pPr algn="ctr">
              <a:defRPr sz="3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131" y="9463688"/>
            <a:ext cx="4014788" cy="4350208"/>
          </a:xfrm>
        </p:spPr>
        <p:txBody>
          <a:bodyPr/>
          <a:lstStyle>
            <a:lvl1pPr marL="0" indent="0" algn="ctr">
              <a:buNone/>
              <a:defRPr sz="1405"/>
            </a:lvl1pPr>
            <a:lvl2pPr marL="267645" indent="0" algn="ctr">
              <a:buNone/>
              <a:defRPr sz="1171"/>
            </a:lvl2pPr>
            <a:lvl3pPr marL="535290" indent="0" algn="ctr">
              <a:buNone/>
              <a:defRPr sz="1054"/>
            </a:lvl3pPr>
            <a:lvl4pPr marL="802935" indent="0" algn="ctr">
              <a:buNone/>
              <a:defRPr sz="937"/>
            </a:lvl4pPr>
            <a:lvl5pPr marL="1070580" indent="0" algn="ctr">
              <a:buNone/>
              <a:defRPr sz="937"/>
            </a:lvl5pPr>
            <a:lvl6pPr marL="1338224" indent="0" algn="ctr">
              <a:buNone/>
              <a:defRPr sz="937"/>
            </a:lvl6pPr>
            <a:lvl7pPr marL="1605869" indent="0" algn="ctr">
              <a:buNone/>
              <a:defRPr sz="937"/>
            </a:lvl7pPr>
            <a:lvl8pPr marL="1873514" indent="0" algn="ctr">
              <a:buNone/>
              <a:defRPr sz="937"/>
            </a:lvl8pPr>
            <a:lvl9pPr marL="2141159" indent="0" algn="ctr">
              <a:buNone/>
              <a:defRPr sz="93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4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7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0778" y="959298"/>
            <a:ext cx="1154251" cy="152695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024" y="959298"/>
            <a:ext cx="3395841" cy="152695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86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34" y="4492024"/>
            <a:ext cx="4617006" cy="7495038"/>
          </a:xfrm>
        </p:spPr>
        <p:txBody>
          <a:bodyPr anchor="b"/>
          <a:lstStyle>
            <a:lvl1pPr>
              <a:defRPr sz="3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234" y="12057968"/>
            <a:ext cx="4617006" cy="3941464"/>
          </a:xfrm>
        </p:spPr>
        <p:txBody>
          <a:bodyPr/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  <a:lvl2pPr marL="267645" indent="0">
              <a:buNone/>
              <a:defRPr sz="1171">
                <a:solidFill>
                  <a:schemeClr val="tx1">
                    <a:tint val="75000"/>
                  </a:schemeClr>
                </a:solidFill>
              </a:defRPr>
            </a:lvl2pPr>
            <a:lvl3pPr marL="535290" indent="0">
              <a:buNone/>
              <a:defRPr sz="1054">
                <a:solidFill>
                  <a:schemeClr val="tx1">
                    <a:tint val="75000"/>
                  </a:schemeClr>
                </a:solidFill>
              </a:defRPr>
            </a:lvl3pPr>
            <a:lvl4pPr marL="802935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4pPr>
            <a:lvl5pPr marL="1070580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5pPr>
            <a:lvl6pPr marL="133822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6pPr>
            <a:lvl7pPr marL="1605869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7pPr>
            <a:lvl8pPr marL="187351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8pPr>
            <a:lvl9pPr marL="2141159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7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022" y="4796494"/>
            <a:ext cx="2275046" cy="114323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982" y="4796494"/>
            <a:ext cx="2275046" cy="114323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9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959304"/>
            <a:ext cx="4617006" cy="34826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21" y="4416945"/>
            <a:ext cx="2264591" cy="2164676"/>
          </a:xfrm>
        </p:spPr>
        <p:txBody>
          <a:bodyPr anchor="b"/>
          <a:lstStyle>
            <a:lvl1pPr marL="0" indent="0">
              <a:buNone/>
              <a:defRPr sz="1405" b="1"/>
            </a:lvl1pPr>
            <a:lvl2pPr marL="267645" indent="0">
              <a:buNone/>
              <a:defRPr sz="1171" b="1"/>
            </a:lvl2pPr>
            <a:lvl3pPr marL="535290" indent="0">
              <a:buNone/>
              <a:defRPr sz="1054" b="1"/>
            </a:lvl3pPr>
            <a:lvl4pPr marL="802935" indent="0">
              <a:buNone/>
              <a:defRPr sz="937" b="1"/>
            </a:lvl4pPr>
            <a:lvl5pPr marL="1070580" indent="0">
              <a:buNone/>
              <a:defRPr sz="937" b="1"/>
            </a:lvl5pPr>
            <a:lvl6pPr marL="1338224" indent="0">
              <a:buNone/>
              <a:defRPr sz="937" b="1"/>
            </a:lvl6pPr>
            <a:lvl7pPr marL="1605869" indent="0">
              <a:buNone/>
              <a:defRPr sz="937" b="1"/>
            </a:lvl7pPr>
            <a:lvl8pPr marL="1873514" indent="0">
              <a:buNone/>
              <a:defRPr sz="937" b="1"/>
            </a:lvl8pPr>
            <a:lvl9pPr marL="2141159" indent="0">
              <a:buNone/>
              <a:defRPr sz="9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721" y="6581622"/>
            <a:ext cx="2264591" cy="96805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9983" y="4416945"/>
            <a:ext cx="2275743" cy="2164676"/>
          </a:xfrm>
        </p:spPr>
        <p:txBody>
          <a:bodyPr anchor="b"/>
          <a:lstStyle>
            <a:lvl1pPr marL="0" indent="0">
              <a:buNone/>
              <a:defRPr sz="1405" b="1"/>
            </a:lvl1pPr>
            <a:lvl2pPr marL="267645" indent="0">
              <a:buNone/>
              <a:defRPr sz="1171" b="1"/>
            </a:lvl2pPr>
            <a:lvl3pPr marL="535290" indent="0">
              <a:buNone/>
              <a:defRPr sz="1054" b="1"/>
            </a:lvl3pPr>
            <a:lvl4pPr marL="802935" indent="0">
              <a:buNone/>
              <a:defRPr sz="937" b="1"/>
            </a:lvl4pPr>
            <a:lvl5pPr marL="1070580" indent="0">
              <a:buNone/>
              <a:defRPr sz="937" b="1"/>
            </a:lvl5pPr>
            <a:lvl6pPr marL="1338224" indent="0">
              <a:buNone/>
              <a:defRPr sz="937" b="1"/>
            </a:lvl6pPr>
            <a:lvl7pPr marL="1605869" indent="0">
              <a:buNone/>
              <a:defRPr sz="937" b="1"/>
            </a:lvl7pPr>
            <a:lvl8pPr marL="1873514" indent="0">
              <a:buNone/>
              <a:defRPr sz="937" b="1"/>
            </a:lvl8pPr>
            <a:lvl9pPr marL="2141159" indent="0">
              <a:buNone/>
              <a:defRPr sz="9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9983" y="6581622"/>
            <a:ext cx="2275743" cy="96805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8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1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1201210"/>
            <a:ext cx="1726498" cy="4204229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43" y="2594282"/>
            <a:ext cx="2709982" cy="12804547"/>
          </a:xfrm>
        </p:spPr>
        <p:txBody>
          <a:bodyPr/>
          <a:lstStyle>
            <a:lvl1pPr>
              <a:defRPr sz="1873"/>
            </a:lvl1pPr>
            <a:lvl2pPr>
              <a:defRPr sz="1639"/>
            </a:lvl2pPr>
            <a:lvl3pPr>
              <a:defRPr sz="1405"/>
            </a:lvl3pPr>
            <a:lvl4pPr>
              <a:defRPr sz="1171"/>
            </a:lvl4pPr>
            <a:lvl5pPr>
              <a:defRPr sz="1171"/>
            </a:lvl5pPr>
            <a:lvl6pPr>
              <a:defRPr sz="1171"/>
            </a:lvl6pPr>
            <a:lvl7pPr>
              <a:defRPr sz="1171"/>
            </a:lvl7pPr>
            <a:lvl8pPr>
              <a:defRPr sz="1171"/>
            </a:lvl8pPr>
            <a:lvl9pPr>
              <a:defRPr sz="11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719" y="5405437"/>
            <a:ext cx="1726498" cy="10014242"/>
          </a:xfrm>
        </p:spPr>
        <p:txBody>
          <a:bodyPr/>
          <a:lstStyle>
            <a:lvl1pPr marL="0" indent="0">
              <a:buNone/>
              <a:defRPr sz="937"/>
            </a:lvl1pPr>
            <a:lvl2pPr marL="267645" indent="0">
              <a:buNone/>
              <a:defRPr sz="820"/>
            </a:lvl2pPr>
            <a:lvl3pPr marL="535290" indent="0">
              <a:buNone/>
              <a:defRPr sz="702"/>
            </a:lvl3pPr>
            <a:lvl4pPr marL="802935" indent="0">
              <a:buNone/>
              <a:defRPr sz="585"/>
            </a:lvl4pPr>
            <a:lvl5pPr marL="1070580" indent="0">
              <a:buNone/>
              <a:defRPr sz="585"/>
            </a:lvl5pPr>
            <a:lvl6pPr marL="1338224" indent="0">
              <a:buNone/>
              <a:defRPr sz="585"/>
            </a:lvl6pPr>
            <a:lvl7pPr marL="1605869" indent="0">
              <a:buNone/>
              <a:defRPr sz="585"/>
            </a:lvl7pPr>
            <a:lvl8pPr marL="1873514" indent="0">
              <a:buNone/>
              <a:defRPr sz="585"/>
            </a:lvl8pPr>
            <a:lvl9pPr marL="2141159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5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9" y="1201210"/>
            <a:ext cx="1726498" cy="4204229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5743" y="2594282"/>
            <a:ext cx="2709982" cy="12804547"/>
          </a:xfrm>
        </p:spPr>
        <p:txBody>
          <a:bodyPr anchor="t"/>
          <a:lstStyle>
            <a:lvl1pPr marL="0" indent="0">
              <a:buNone/>
              <a:defRPr sz="1873"/>
            </a:lvl1pPr>
            <a:lvl2pPr marL="267645" indent="0">
              <a:buNone/>
              <a:defRPr sz="1639"/>
            </a:lvl2pPr>
            <a:lvl3pPr marL="535290" indent="0">
              <a:buNone/>
              <a:defRPr sz="1405"/>
            </a:lvl3pPr>
            <a:lvl4pPr marL="802935" indent="0">
              <a:buNone/>
              <a:defRPr sz="1171"/>
            </a:lvl4pPr>
            <a:lvl5pPr marL="1070580" indent="0">
              <a:buNone/>
              <a:defRPr sz="1171"/>
            </a:lvl5pPr>
            <a:lvl6pPr marL="1338224" indent="0">
              <a:buNone/>
              <a:defRPr sz="1171"/>
            </a:lvl6pPr>
            <a:lvl7pPr marL="1605869" indent="0">
              <a:buNone/>
              <a:defRPr sz="1171"/>
            </a:lvl7pPr>
            <a:lvl8pPr marL="1873514" indent="0">
              <a:buNone/>
              <a:defRPr sz="1171"/>
            </a:lvl8pPr>
            <a:lvl9pPr marL="2141159" indent="0">
              <a:buNone/>
              <a:defRPr sz="117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719" y="5405437"/>
            <a:ext cx="1726498" cy="10014242"/>
          </a:xfrm>
        </p:spPr>
        <p:txBody>
          <a:bodyPr/>
          <a:lstStyle>
            <a:lvl1pPr marL="0" indent="0">
              <a:buNone/>
              <a:defRPr sz="937"/>
            </a:lvl1pPr>
            <a:lvl2pPr marL="267645" indent="0">
              <a:buNone/>
              <a:defRPr sz="820"/>
            </a:lvl2pPr>
            <a:lvl3pPr marL="535290" indent="0">
              <a:buNone/>
              <a:defRPr sz="702"/>
            </a:lvl3pPr>
            <a:lvl4pPr marL="802935" indent="0">
              <a:buNone/>
              <a:defRPr sz="585"/>
            </a:lvl4pPr>
            <a:lvl5pPr marL="1070580" indent="0">
              <a:buNone/>
              <a:defRPr sz="585"/>
            </a:lvl5pPr>
            <a:lvl6pPr marL="1338224" indent="0">
              <a:buNone/>
              <a:defRPr sz="585"/>
            </a:lvl6pPr>
            <a:lvl7pPr marL="1605869" indent="0">
              <a:buNone/>
              <a:defRPr sz="585"/>
            </a:lvl7pPr>
            <a:lvl8pPr marL="1873514" indent="0">
              <a:buNone/>
              <a:defRPr sz="585"/>
            </a:lvl8pPr>
            <a:lvl9pPr marL="2141159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6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022" y="959304"/>
            <a:ext cx="461700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022" y="4796494"/>
            <a:ext cx="461700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022" y="16700137"/>
            <a:ext cx="1204436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08C1-B8BF-6E41-ABCD-833BE5F34117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3198" y="16700137"/>
            <a:ext cx="180665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0592" y="16700137"/>
            <a:ext cx="1204436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A0C-2074-2D4B-8F88-E9823971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290" rtl="0" eaLnBrk="1" latinLnBrk="0" hangingPunct="1">
        <a:lnSpc>
          <a:spcPct val="90000"/>
        </a:lnSpc>
        <a:spcBef>
          <a:spcPct val="0"/>
        </a:spcBef>
        <a:buNone/>
        <a:defRPr sz="2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822" indent="-133822" algn="l" defTabSz="53529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40146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2pPr>
      <a:lvl3pPr marL="66911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1" kern="1200">
          <a:solidFill>
            <a:schemeClr val="tx1"/>
          </a:solidFill>
          <a:latin typeface="+mn-lt"/>
          <a:ea typeface="+mn-ea"/>
          <a:cs typeface="+mn-cs"/>
        </a:defRPr>
      </a:lvl3pPr>
      <a:lvl4pPr marL="93675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4pPr>
      <a:lvl5pPr marL="120440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5pPr>
      <a:lvl6pPr marL="147204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6pPr>
      <a:lvl7pPr marL="1739692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7pPr>
      <a:lvl8pPr marL="2007337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8pPr>
      <a:lvl9pPr marL="2274981" indent="-133822" algn="l" defTabSz="535290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1pPr>
      <a:lvl2pPr marL="267645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2pPr>
      <a:lvl3pPr marL="53529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3pPr>
      <a:lvl4pPr marL="802935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4pPr>
      <a:lvl5pPr marL="1070580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5pPr>
      <a:lvl6pPr marL="1338224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6pPr>
      <a:lvl7pPr marL="1605869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7pPr>
      <a:lvl8pPr marL="1873514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8pPr>
      <a:lvl9pPr marL="2141159" algn="l" defTabSz="535290" rtl="0" eaLnBrk="1" latinLnBrk="0" hangingPunct="1">
        <a:defRPr sz="10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552D84B-6D55-541C-361A-6724468EF8CE}"/>
              </a:ext>
            </a:extLst>
          </p:cNvPr>
          <p:cNvSpPr txBox="1"/>
          <p:nvPr/>
        </p:nvSpPr>
        <p:spPr>
          <a:xfrm>
            <a:off x="357616" y="58408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2433D-5647-1B4E-2D62-59C0BD2F39A3}"/>
              </a:ext>
            </a:extLst>
          </p:cNvPr>
          <p:cNvSpPr txBox="1"/>
          <p:nvPr/>
        </p:nvSpPr>
        <p:spPr>
          <a:xfrm>
            <a:off x="357616" y="2272949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16F01-5C95-D872-28CC-AD78B5C0D050}"/>
              </a:ext>
            </a:extLst>
          </p:cNvPr>
          <p:cNvSpPr txBox="1"/>
          <p:nvPr/>
        </p:nvSpPr>
        <p:spPr>
          <a:xfrm>
            <a:off x="357616" y="4487490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910388-047E-0604-2ABB-DDFF2DB7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6" y="570650"/>
            <a:ext cx="4351618" cy="15593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B5CA6-DDEB-AB32-F29E-15910701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6" y="2780110"/>
            <a:ext cx="4351618" cy="1478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CB9E0C-1BB8-F440-CC89-C3D3E930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6" y="5180160"/>
            <a:ext cx="4351618" cy="15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552D84B-6D55-541C-361A-6724468EF8CE}"/>
              </a:ext>
            </a:extLst>
          </p:cNvPr>
          <p:cNvSpPr txBox="1"/>
          <p:nvPr/>
        </p:nvSpPr>
        <p:spPr>
          <a:xfrm>
            <a:off x="357616" y="58408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2433D-5647-1B4E-2D62-59C0BD2F39A3}"/>
              </a:ext>
            </a:extLst>
          </p:cNvPr>
          <p:cNvSpPr txBox="1"/>
          <p:nvPr/>
        </p:nvSpPr>
        <p:spPr>
          <a:xfrm>
            <a:off x="357616" y="4306450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16F01-5C95-D872-28CC-AD78B5C0D050}"/>
              </a:ext>
            </a:extLst>
          </p:cNvPr>
          <p:cNvSpPr txBox="1"/>
          <p:nvPr/>
        </p:nvSpPr>
        <p:spPr>
          <a:xfrm>
            <a:off x="357616" y="7959790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18300E-4165-3B93-DA20-AD928B66484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50" y="463426"/>
            <a:ext cx="3389970" cy="36909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97380B-ADF3-7A0B-0B54-11CDCFDA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50" y="4725195"/>
            <a:ext cx="3389970" cy="31851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99662F-2F75-D2BA-70F8-C49E40E9B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50" y="8481206"/>
            <a:ext cx="3389970" cy="30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552D84B-6D55-541C-361A-6724468EF8CE}"/>
              </a:ext>
            </a:extLst>
          </p:cNvPr>
          <p:cNvSpPr txBox="1"/>
          <p:nvPr/>
        </p:nvSpPr>
        <p:spPr>
          <a:xfrm>
            <a:off x="357616" y="58408"/>
            <a:ext cx="401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2433D-5647-1B4E-2D62-59C0BD2F39A3}"/>
              </a:ext>
            </a:extLst>
          </p:cNvPr>
          <p:cNvSpPr txBox="1"/>
          <p:nvPr/>
        </p:nvSpPr>
        <p:spPr>
          <a:xfrm>
            <a:off x="357616" y="2431642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16F01-5C95-D872-28CC-AD78B5C0D050}"/>
              </a:ext>
            </a:extLst>
          </p:cNvPr>
          <p:cNvSpPr txBox="1"/>
          <p:nvPr/>
        </p:nvSpPr>
        <p:spPr>
          <a:xfrm>
            <a:off x="357616" y="5903888"/>
            <a:ext cx="3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B2C5D-FC05-C4F7-AF77-02DD899D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48" y="2885527"/>
            <a:ext cx="3392298" cy="2933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0B70D-928C-5F92-48B8-E8C4525D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7" y="482605"/>
            <a:ext cx="3389971" cy="1864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3AF7A6-DC7A-378C-E726-037A1E55E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49" y="6357775"/>
            <a:ext cx="3389972" cy="3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552D84B-6D55-541C-361A-6724468EF8CE}"/>
              </a:ext>
            </a:extLst>
          </p:cNvPr>
          <p:cNvSpPr txBox="1"/>
          <p:nvPr/>
        </p:nvSpPr>
        <p:spPr>
          <a:xfrm>
            <a:off x="357616" y="58408"/>
            <a:ext cx="401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2433D-5647-1B4E-2D62-59C0BD2F39A3}"/>
              </a:ext>
            </a:extLst>
          </p:cNvPr>
          <p:cNvSpPr txBox="1"/>
          <p:nvPr/>
        </p:nvSpPr>
        <p:spPr>
          <a:xfrm>
            <a:off x="357616" y="3625726"/>
            <a:ext cx="3389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3FEBD1-5F89-C01C-BEB8-5953EBBF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75" y="4126699"/>
            <a:ext cx="3389970" cy="31862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7F4DAC-78DA-5C54-025F-3FDFD3F6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40" y="432992"/>
            <a:ext cx="3389970" cy="3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5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61</Words>
  <Application>Microsoft Macintosh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2</cp:revision>
  <dcterms:created xsi:type="dcterms:W3CDTF">2023-08-29T05:15:53Z</dcterms:created>
  <dcterms:modified xsi:type="dcterms:W3CDTF">2023-09-11T14:45:16Z</dcterms:modified>
</cp:coreProperties>
</file>