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33" d="100"/>
          <a:sy n="33" d="100"/>
        </p:scale>
        <p:origin x="48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7E3A0868-B9B2-8813-15F9-D64FC197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20" y="16037613"/>
            <a:ext cx="5275540" cy="260040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1353EB4-B3D4-0DD5-B5D8-9624188B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056" y="13520123"/>
            <a:ext cx="5386982" cy="270892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3728130-EE47-1717-7524-497D58201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78" y="10687438"/>
            <a:ext cx="5371851" cy="274042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1C6CCEC-0124-EE71-782B-CE7E8E44A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569" y="8021478"/>
            <a:ext cx="5055003" cy="246098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9D7349D-158C-DF12-59E5-80011D87F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15" y="15931119"/>
            <a:ext cx="5315761" cy="259950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0A4F862-D5E1-E811-4B79-D1FDF9F08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18" y="13282277"/>
            <a:ext cx="5419434" cy="274042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957AB32-DF4A-6A56-CDA1-18FBDCFC8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18" y="10646703"/>
            <a:ext cx="5223519" cy="263557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7364EC9-6052-66D5-D87B-876A4E3E0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018" y="7858784"/>
            <a:ext cx="5379325" cy="26236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CCEB0-3EF7-04F1-8A9D-6C025BBD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7" y="702462"/>
            <a:ext cx="6309700" cy="63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5D399B-6115-C21F-D022-98A83C7C318A}"/>
              </a:ext>
            </a:extLst>
          </p:cNvPr>
          <p:cNvSpPr txBox="1"/>
          <p:nvPr/>
        </p:nvSpPr>
        <p:spPr>
          <a:xfrm>
            <a:off x="3965693" y="888635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63697A-A634-9291-7DAA-E81BB9CF4C91}"/>
              </a:ext>
            </a:extLst>
          </p:cNvPr>
          <p:cNvSpPr txBox="1"/>
          <p:nvPr/>
        </p:nvSpPr>
        <p:spPr>
          <a:xfrm>
            <a:off x="3965693" y="11694264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7F185B-A899-4B70-2B88-0BEEAD861397}"/>
              </a:ext>
            </a:extLst>
          </p:cNvPr>
          <p:cNvSpPr txBox="1"/>
          <p:nvPr/>
        </p:nvSpPr>
        <p:spPr>
          <a:xfrm>
            <a:off x="3965693" y="1442802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7A3D55-76BA-A856-F3B7-280191A03E0B}"/>
              </a:ext>
            </a:extLst>
          </p:cNvPr>
          <p:cNvSpPr txBox="1"/>
          <p:nvPr/>
        </p:nvSpPr>
        <p:spPr>
          <a:xfrm>
            <a:off x="3965693" y="17062936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511431" y="7650055"/>
            <a:ext cx="5386982" cy="11522928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1208008" y="6822864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CA7C5395-111D-252A-D2E5-34864EA25708}"/>
              </a:ext>
            </a:extLst>
          </p:cNvPr>
          <p:cNvSpPr/>
          <p:nvPr/>
        </p:nvSpPr>
        <p:spPr>
          <a:xfrm>
            <a:off x="6523078" y="7650055"/>
            <a:ext cx="5386982" cy="11522928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300595" y="6822865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0F7E548-7920-F8C5-9896-9FCD95077CB0}"/>
              </a:ext>
            </a:extLst>
          </p:cNvPr>
          <p:cNvSpPr txBox="1"/>
          <p:nvPr/>
        </p:nvSpPr>
        <p:spPr>
          <a:xfrm>
            <a:off x="4864427" y="56131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514B67-352E-F340-B616-FA37A908169B}"/>
              </a:ext>
            </a:extLst>
          </p:cNvPr>
          <p:cNvSpPr txBox="1"/>
          <p:nvPr/>
        </p:nvSpPr>
        <p:spPr>
          <a:xfrm>
            <a:off x="10020372" y="888635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6BA659-F456-1C5D-21A3-6D77BF7AB5AE}"/>
              </a:ext>
            </a:extLst>
          </p:cNvPr>
          <p:cNvSpPr txBox="1"/>
          <p:nvPr/>
        </p:nvSpPr>
        <p:spPr>
          <a:xfrm>
            <a:off x="10020372" y="1159540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B0529D-76A6-78A5-F628-1001787484B0}"/>
              </a:ext>
            </a:extLst>
          </p:cNvPr>
          <p:cNvSpPr txBox="1"/>
          <p:nvPr/>
        </p:nvSpPr>
        <p:spPr>
          <a:xfrm>
            <a:off x="10020372" y="1442802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7A6D07-9406-4AD6-421F-0870C0575942}"/>
              </a:ext>
            </a:extLst>
          </p:cNvPr>
          <p:cNvSpPr txBox="1"/>
          <p:nvPr/>
        </p:nvSpPr>
        <p:spPr>
          <a:xfrm>
            <a:off x="10020372" y="17013508"/>
            <a:ext cx="200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33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4</cp:revision>
  <dcterms:created xsi:type="dcterms:W3CDTF">2023-08-30T06:19:06Z</dcterms:created>
  <dcterms:modified xsi:type="dcterms:W3CDTF">2023-09-11T15:32:51Z</dcterms:modified>
</cp:coreProperties>
</file>