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33" d="100"/>
          <a:sy n="33" d="100"/>
        </p:scale>
        <p:origin x="48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D2092751-74E9-A074-DD2F-3C460C7E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30" y="17614292"/>
            <a:ext cx="3486561" cy="26657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2CF4F14-B485-C5B6-25F4-20EC184E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22" y="14152776"/>
            <a:ext cx="3593691" cy="2844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D399B-6115-C21F-D022-98A83C7C318A}"/>
              </a:ext>
            </a:extLst>
          </p:cNvPr>
          <p:cNvSpPr txBox="1"/>
          <p:nvPr/>
        </p:nvSpPr>
        <p:spPr>
          <a:xfrm>
            <a:off x="1321755" y="7165349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63697A-A634-9291-7DAA-E81BB9CF4C91}"/>
              </a:ext>
            </a:extLst>
          </p:cNvPr>
          <p:cNvSpPr txBox="1"/>
          <p:nvPr/>
        </p:nvSpPr>
        <p:spPr>
          <a:xfrm>
            <a:off x="1321755" y="1046956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7F185B-A899-4B70-2B88-0BEEAD861397}"/>
              </a:ext>
            </a:extLst>
          </p:cNvPr>
          <p:cNvSpPr txBox="1"/>
          <p:nvPr/>
        </p:nvSpPr>
        <p:spPr>
          <a:xfrm>
            <a:off x="1321755" y="13858676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A3D55-76BA-A856-F3B7-280191A03E0B}"/>
              </a:ext>
            </a:extLst>
          </p:cNvPr>
          <p:cNvSpPr txBox="1"/>
          <p:nvPr/>
        </p:nvSpPr>
        <p:spPr>
          <a:xfrm>
            <a:off x="1282112" y="17201542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C3C91D-344E-AED4-FC00-B696BAF783F8}"/>
              </a:ext>
            </a:extLst>
          </p:cNvPr>
          <p:cNvSpPr/>
          <p:nvPr/>
        </p:nvSpPr>
        <p:spPr>
          <a:xfrm>
            <a:off x="838201" y="7029587"/>
            <a:ext cx="5183782" cy="13352021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2783E-439E-87AD-161D-73D745FA4AC6}"/>
              </a:ext>
            </a:extLst>
          </p:cNvPr>
          <p:cNvSpPr txBox="1"/>
          <p:nvPr/>
        </p:nvSpPr>
        <p:spPr>
          <a:xfrm>
            <a:off x="2146368" y="6420895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A7C5395-111D-252A-D2E5-34864EA25708}"/>
              </a:ext>
            </a:extLst>
          </p:cNvPr>
          <p:cNvSpPr/>
          <p:nvPr/>
        </p:nvSpPr>
        <p:spPr>
          <a:xfrm>
            <a:off x="6646648" y="7029587"/>
            <a:ext cx="5183782" cy="13352021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3289B-694E-8452-7388-E6130FE3E051}"/>
              </a:ext>
            </a:extLst>
          </p:cNvPr>
          <p:cNvSpPr txBox="1"/>
          <p:nvPr/>
        </p:nvSpPr>
        <p:spPr>
          <a:xfrm>
            <a:off x="7115611" y="6420895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205AF8-F38B-FAA6-7194-DE097C29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10" y="535347"/>
            <a:ext cx="5706499" cy="57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53CDE1-F91A-9350-D6E3-272669E15963}"/>
              </a:ext>
            </a:extLst>
          </p:cNvPr>
          <p:cNvSpPr txBox="1"/>
          <p:nvPr/>
        </p:nvSpPr>
        <p:spPr>
          <a:xfrm>
            <a:off x="7167503" y="7165349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1C1B6-EAF4-3A24-0347-38A0715ADD48}"/>
              </a:ext>
            </a:extLst>
          </p:cNvPr>
          <p:cNvSpPr txBox="1"/>
          <p:nvPr/>
        </p:nvSpPr>
        <p:spPr>
          <a:xfrm>
            <a:off x="7167503" y="1046956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C534EE-8CB5-2DEC-5228-19F32CC7ADAC}"/>
              </a:ext>
            </a:extLst>
          </p:cNvPr>
          <p:cNvSpPr txBox="1"/>
          <p:nvPr/>
        </p:nvSpPr>
        <p:spPr>
          <a:xfrm>
            <a:off x="7167503" y="13579276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A668AA-924F-44F9-E8DD-72B3ED5D9E5F}"/>
              </a:ext>
            </a:extLst>
          </p:cNvPr>
          <p:cNvSpPr txBox="1"/>
          <p:nvPr/>
        </p:nvSpPr>
        <p:spPr>
          <a:xfrm>
            <a:off x="7167503" y="16688984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7A232E0-D406-355B-C352-425CC4A49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86" y="7559793"/>
            <a:ext cx="3566965" cy="28440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2DACD7-183A-E24D-DF4C-0F11DF96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348" y="7526924"/>
            <a:ext cx="661313" cy="29097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1692B3D-67FD-6B68-2CBB-99CAEE12F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782" y="10992788"/>
            <a:ext cx="3285531" cy="26192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EAC157D-501D-60BA-7408-3D8377C81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991" y="10871134"/>
            <a:ext cx="661313" cy="286254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44DA394-154E-6CA7-ED93-DE5B2BD06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8524" y="14278246"/>
            <a:ext cx="710898" cy="293837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A3257B3-5A65-4D64-E366-F0EE98390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8741" y="17399472"/>
            <a:ext cx="569920" cy="287857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05E4BE2-7EC9-699A-C550-6815C031C9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7517" y="7685481"/>
            <a:ext cx="3508805" cy="278370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93094DC-1A49-4C99-91DF-09951B767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1221" y="7473235"/>
            <a:ext cx="831911" cy="293059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142F741-554F-DC95-1FE4-9A9603372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0331" y="10881544"/>
            <a:ext cx="3703175" cy="278370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2CDFE8E-66F7-E23E-8B28-F61967F3EA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72537" y="10722479"/>
            <a:ext cx="725104" cy="301119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5E931C7-D6DB-2276-7966-71EC826938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24836" y="14079432"/>
            <a:ext cx="3856329" cy="27837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1ECC2BB-7534-D4C8-A990-1687339162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05585" y="14023878"/>
            <a:ext cx="725104" cy="310183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9AEA8FC-F520-C6C5-F4C2-7489D65FD4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50734" y="17297676"/>
            <a:ext cx="3622076" cy="278370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8140719-9F04-B0C5-84FC-91858BB611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42570" y="17208897"/>
            <a:ext cx="717617" cy="30179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EEB352-0C69-E373-5340-B6C7B4A57250}"/>
              </a:ext>
            </a:extLst>
          </p:cNvPr>
          <p:cNvSpPr txBox="1"/>
          <p:nvPr/>
        </p:nvSpPr>
        <p:spPr>
          <a:xfrm>
            <a:off x="5266647" y="43411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Torus</a:t>
            </a:r>
          </a:p>
        </p:txBody>
      </p:sp>
    </p:spTree>
    <p:extLst>
      <p:ext uri="{BB962C8B-B14F-4D97-AF65-F5344CB8AC3E}">
        <p14:creationId xmlns:p14="http://schemas.microsoft.com/office/powerpoint/2010/main" val="680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33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5</cp:revision>
  <dcterms:created xsi:type="dcterms:W3CDTF">2023-08-30T06:19:06Z</dcterms:created>
  <dcterms:modified xsi:type="dcterms:W3CDTF">2023-09-11T15:34:58Z</dcterms:modified>
</cp:coreProperties>
</file>