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59" d="100"/>
          <a:sy n="59" d="100"/>
        </p:scale>
        <p:origin x="13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2"/>
            <a:ext cx="10363200" cy="3765997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9"/>
            <a:ext cx="9144000" cy="261165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60" indent="0" algn="ctr">
              <a:buNone/>
              <a:defRPr sz="2667"/>
            </a:lvl2pPr>
            <a:lvl3pPr marL="1219318" indent="0" algn="ctr">
              <a:buNone/>
              <a:defRPr sz="2400"/>
            </a:lvl3pPr>
            <a:lvl4pPr marL="1828976" indent="0" algn="ctr">
              <a:buNone/>
              <a:defRPr sz="2133"/>
            </a:lvl4pPr>
            <a:lvl5pPr marL="2438634" indent="0" algn="ctr">
              <a:buNone/>
              <a:defRPr sz="2133"/>
            </a:lvl5pPr>
            <a:lvl6pPr marL="3048293" indent="0" algn="ctr">
              <a:buNone/>
              <a:defRPr sz="2133"/>
            </a:lvl6pPr>
            <a:lvl7pPr marL="3657950" indent="0" algn="ctr">
              <a:buNone/>
              <a:defRPr sz="2133"/>
            </a:lvl7pPr>
            <a:lvl8pPr marL="4267610" indent="0" algn="ctr">
              <a:buNone/>
              <a:defRPr sz="2133"/>
            </a:lvl8pPr>
            <a:lvl9pPr marL="487726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17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31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20"/>
            <a:ext cx="2628900" cy="916709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20"/>
            <a:ext cx="7734300" cy="916709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5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53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9"/>
            <a:ext cx="10515600" cy="4499664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2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6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97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63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2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95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61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726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2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3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2"/>
            <a:ext cx="10515600" cy="20908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651722"/>
            <a:ext cx="5157787" cy="12995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60" indent="0">
              <a:buNone/>
              <a:defRPr sz="2667" b="1"/>
            </a:lvl2pPr>
            <a:lvl3pPr marL="1219318" indent="0">
              <a:buNone/>
              <a:defRPr sz="2400" b="1"/>
            </a:lvl3pPr>
            <a:lvl4pPr marL="1828976" indent="0">
              <a:buNone/>
              <a:defRPr sz="2133" b="1"/>
            </a:lvl4pPr>
            <a:lvl5pPr marL="2438634" indent="0">
              <a:buNone/>
              <a:defRPr sz="2133" b="1"/>
            </a:lvl5pPr>
            <a:lvl6pPr marL="3048293" indent="0">
              <a:buNone/>
              <a:defRPr sz="2133" b="1"/>
            </a:lvl6pPr>
            <a:lvl7pPr marL="3657950" indent="0">
              <a:buNone/>
              <a:defRPr sz="2133" b="1"/>
            </a:lvl7pPr>
            <a:lvl8pPr marL="4267610" indent="0">
              <a:buNone/>
              <a:defRPr sz="2133" b="1"/>
            </a:lvl8pPr>
            <a:lvl9pPr marL="487726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951293"/>
            <a:ext cx="5157787" cy="58117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2"/>
            <a:ext cx="5183188" cy="12995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60" indent="0">
              <a:buNone/>
              <a:defRPr sz="2667" b="1"/>
            </a:lvl2pPr>
            <a:lvl3pPr marL="1219318" indent="0">
              <a:buNone/>
              <a:defRPr sz="2400" b="1"/>
            </a:lvl3pPr>
            <a:lvl4pPr marL="1828976" indent="0">
              <a:buNone/>
              <a:defRPr sz="2133" b="1"/>
            </a:lvl4pPr>
            <a:lvl5pPr marL="2438634" indent="0">
              <a:buNone/>
              <a:defRPr sz="2133" b="1"/>
            </a:lvl5pPr>
            <a:lvl6pPr marL="3048293" indent="0">
              <a:buNone/>
              <a:defRPr sz="2133" b="1"/>
            </a:lvl6pPr>
            <a:lvl7pPr marL="3657950" indent="0">
              <a:buNone/>
              <a:defRPr sz="2133" b="1"/>
            </a:lvl7pPr>
            <a:lvl8pPr marL="4267610" indent="0">
              <a:buNone/>
              <a:defRPr sz="2133" b="1"/>
            </a:lvl8pPr>
            <a:lvl9pPr marL="487726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3"/>
            <a:ext cx="5183188" cy="58117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31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7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1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3245168"/>
            <a:ext cx="3932237" cy="6012073"/>
          </a:xfrm>
        </p:spPr>
        <p:txBody>
          <a:bodyPr/>
          <a:lstStyle>
            <a:lvl1pPr marL="0" indent="0">
              <a:buNone/>
              <a:defRPr sz="2133"/>
            </a:lvl1pPr>
            <a:lvl2pPr marL="609660" indent="0">
              <a:buNone/>
              <a:defRPr sz="1868"/>
            </a:lvl2pPr>
            <a:lvl3pPr marL="1219318" indent="0">
              <a:buNone/>
              <a:defRPr sz="1599"/>
            </a:lvl3pPr>
            <a:lvl4pPr marL="1828976" indent="0">
              <a:buNone/>
              <a:defRPr sz="1333"/>
            </a:lvl4pPr>
            <a:lvl5pPr marL="2438634" indent="0">
              <a:buNone/>
              <a:defRPr sz="1333"/>
            </a:lvl5pPr>
            <a:lvl6pPr marL="3048293" indent="0">
              <a:buNone/>
              <a:defRPr sz="1333"/>
            </a:lvl6pPr>
            <a:lvl7pPr marL="3657950" indent="0">
              <a:buNone/>
              <a:defRPr sz="1333"/>
            </a:lvl7pPr>
            <a:lvl8pPr marL="4267610" indent="0">
              <a:buNone/>
              <a:defRPr sz="1333"/>
            </a:lvl8pPr>
            <a:lvl9pPr marL="487726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73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60" indent="0">
              <a:buNone/>
              <a:defRPr sz="3734"/>
            </a:lvl2pPr>
            <a:lvl3pPr marL="1219318" indent="0">
              <a:buNone/>
              <a:defRPr sz="3200"/>
            </a:lvl3pPr>
            <a:lvl4pPr marL="1828976" indent="0">
              <a:buNone/>
              <a:defRPr sz="2667"/>
            </a:lvl4pPr>
            <a:lvl5pPr marL="2438634" indent="0">
              <a:buNone/>
              <a:defRPr sz="2667"/>
            </a:lvl5pPr>
            <a:lvl6pPr marL="3048293" indent="0">
              <a:buNone/>
              <a:defRPr sz="2667"/>
            </a:lvl6pPr>
            <a:lvl7pPr marL="3657950" indent="0">
              <a:buNone/>
              <a:defRPr sz="2667"/>
            </a:lvl7pPr>
            <a:lvl8pPr marL="4267610" indent="0">
              <a:buNone/>
              <a:defRPr sz="2667"/>
            </a:lvl8pPr>
            <a:lvl9pPr marL="487726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3245168"/>
            <a:ext cx="3932237" cy="6012073"/>
          </a:xfrm>
        </p:spPr>
        <p:txBody>
          <a:bodyPr/>
          <a:lstStyle>
            <a:lvl1pPr marL="0" indent="0">
              <a:buNone/>
              <a:defRPr sz="2133"/>
            </a:lvl1pPr>
            <a:lvl2pPr marL="609660" indent="0">
              <a:buNone/>
              <a:defRPr sz="1868"/>
            </a:lvl2pPr>
            <a:lvl3pPr marL="1219318" indent="0">
              <a:buNone/>
              <a:defRPr sz="1599"/>
            </a:lvl3pPr>
            <a:lvl4pPr marL="1828976" indent="0">
              <a:buNone/>
              <a:defRPr sz="1333"/>
            </a:lvl4pPr>
            <a:lvl5pPr marL="2438634" indent="0">
              <a:buNone/>
              <a:defRPr sz="1333"/>
            </a:lvl5pPr>
            <a:lvl6pPr marL="3048293" indent="0">
              <a:buNone/>
              <a:defRPr sz="1333"/>
            </a:lvl6pPr>
            <a:lvl7pPr marL="3657950" indent="0">
              <a:buNone/>
              <a:defRPr sz="1333"/>
            </a:lvl7pPr>
            <a:lvl8pPr marL="4267610" indent="0">
              <a:buNone/>
              <a:defRPr sz="1333"/>
            </a:lvl8pPr>
            <a:lvl9pPr marL="487726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72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2"/>
            <a:ext cx="10515600" cy="2090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9"/>
            <a:ext cx="2743200" cy="575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080D-0ECA-3942-B61E-D2ADCC91C531}" type="datetimeFigureOut">
              <a:rPr kumimoji="1" lang="zh-CN" altLang="en-US" smtClean="0"/>
              <a:t>2023/9/6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9"/>
            <a:ext cx="4114800" cy="575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9"/>
            <a:ext cx="2743200" cy="575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8D48-82D3-6946-8B2A-93BB181E8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10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18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0" indent="-304830" algn="l" defTabSz="121931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488" indent="-304830" algn="l" defTabSz="121931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46" indent="-304830" algn="l" defTabSz="121931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06" indent="-304830" algn="l" defTabSz="121931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464" indent="-304830" algn="l" defTabSz="121931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122" indent="-304830" algn="l" defTabSz="121931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780" indent="-304830" algn="l" defTabSz="121931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438" indent="-304830" algn="l" defTabSz="121931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096" indent="-304830" algn="l" defTabSz="121931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60" algn="l" defTabSz="12193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18" algn="l" defTabSz="12193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976" algn="l" defTabSz="12193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34" algn="l" defTabSz="12193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293" algn="l" defTabSz="12193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950" algn="l" defTabSz="12193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10" algn="l" defTabSz="12193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268" algn="l" defTabSz="12193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307D35-16DB-D2FA-9A24-17388670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65" y="1293547"/>
            <a:ext cx="3382088" cy="29876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543C08-0067-ED66-114B-EA01D2CB7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35" y="1293547"/>
            <a:ext cx="3541925" cy="2987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200B1D-2DE8-A85C-579F-49336CC0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471" y="4887352"/>
            <a:ext cx="3298965" cy="29876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93D307-2A3F-6744-0789-6937A38E2248}"/>
              </a:ext>
            </a:extLst>
          </p:cNvPr>
          <p:cNvSpPr txBox="1"/>
          <p:nvPr/>
        </p:nvSpPr>
        <p:spPr>
          <a:xfrm>
            <a:off x="2218466" y="804318"/>
            <a:ext cx="3389971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D5EFCF-985F-7545-1B4A-226C377FEFD7}"/>
              </a:ext>
            </a:extLst>
          </p:cNvPr>
          <p:cNvSpPr txBox="1"/>
          <p:nvPr/>
        </p:nvSpPr>
        <p:spPr>
          <a:xfrm>
            <a:off x="5960535" y="804318"/>
            <a:ext cx="3389971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  <a:endParaRPr kumimoji="1" lang="zh-CN" altLang="en-US" sz="180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9FCF5C-6CD1-D8D8-BBA1-1C4D0729FC56}"/>
              </a:ext>
            </a:extLst>
          </p:cNvPr>
          <p:cNvSpPr txBox="1"/>
          <p:nvPr/>
        </p:nvSpPr>
        <p:spPr>
          <a:xfrm>
            <a:off x="4144470" y="4398126"/>
            <a:ext cx="3389971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kumimoji="1" lang="zh-CN" altLang="en-US" sz="180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472</TotalTime>
  <Words>17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hongshen zhang</cp:lastModifiedBy>
  <cp:revision>3</cp:revision>
  <dcterms:created xsi:type="dcterms:W3CDTF">2023-08-29T05:37:18Z</dcterms:created>
  <dcterms:modified xsi:type="dcterms:W3CDTF">2023-09-06T12:30:13Z</dcterms:modified>
</cp:coreProperties>
</file>